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DD41-22AC-2D4C-ADB6-4525A00BF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35630-DA56-924D-9AB8-D8E1085E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2C2E-5AD9-8E49-B165-5574FA16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7448-E72F-A64B-B25C-E7354AC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87AA-B1D7-CF4F-808C-E1CCC2F7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292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7327-755C-3F48-9EA9-5E06F680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C4EA-A278-944F-8430-260C15B8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C061-AF0A-1A42-ABAE-51E7F62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74D4-420C-B14B-8420-95A0EF9C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D201-A4D9-4B44-8D68-10CC729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668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078E-5D9D-4845-BC90-ED75CB8E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064A-4D40-4242-A608-A8BFA3C4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9A62-A096-D04B-90C3-C703B5CC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8C8F-1FC6-BA44-AA3F-001DB92E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B5BC-D7F5-E94D-99C5-228E6252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59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19B5-25E7-7248-AEE3-0421344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A4D5-05C7-6D4B-A3C0-55966DE9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2481-FBA4-D741-83BD-11BDA58B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AE0C-DABC-D341-83D9-235C3156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17A1-C053-994D-8E3B-6A00A7BB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8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B6A-6571-5D46-8674-F988F101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55C2-F1C9-1B4A-9D80-BE692980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0439-1628-8546-AB6D-FD53E8F7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EF3B-6394-024C-956B-D7FE10E2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FE23-F2D4-E642-9A21-FF7E3D4A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84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FA22-BD96-1640-BEFB-F4B4CC2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99D5-3CE9-104C-8263-77FE8182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8540-8055-4E44-8038-927654030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CD507-9118-0C45-9D95-51CA95ED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054-6AC7-F141-8757-3E2D2D7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FD7D-37DE-B442-BFAD-119E9ED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3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EC34-88AD-B045-8BBF-017EC68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FAEE8-2E63-A645-98E6-FB86A9C9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99EEC-6046-0E41-B4D1-D83ACCCB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FB009-564E-DD48-8E07-1A0165F73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567CA-938E-0F48-B632-677FFA86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8D22E-67A7-3D43-ACE0-D31F02C8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29E69-050F-6646-BA51-DFBD216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653A0-7DD6-1B4C-AC22-70A98023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49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CA31-7597-1D48-A857-A4CA7C3D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7BBA-8F41-4A45-901F-BE115B11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1136E-3C41-EE40-9FE9-132DC621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C085-6FF7-8947-B85A-5F0D2542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0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694F-D9B2-5A45-B00B-AA4D9A62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9A287-2841-CD40-A03F-D989027C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3322B-7EDC-C641-B4E8-162EE0E9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512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A6DE-B9F6-BA41-A249-0AB0D5D8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8376-569A-9F4A-B2EF-58963BAA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B831-124E-104D-AA53-4584096D6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6A39-D8F7-1741-8F81-A02C943C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4F34-3441-C34A-B42F-4B53AED7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65DE-DDD6-2C40-BA4A-46BCC2DB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0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82C6-B631-5C48-867E-436AAEB5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C120F-C60F-DE42-BC84-D750518E3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0A93-5CB1-324B-A10A-115941E7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DA6D-0B25-FD49-9702-5EEEB3B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0525-1310-DF49-A2EC-F3C92761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9D7FC-B6A6-C548-A20D-06186355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313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02C6E-8FCF-E044-82B2-5E93A51C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27F4-4445-1C44-8D82-1FC358C3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D72B-E74E-1B4C-9E66-ADBDE851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9A3B-BF43-4244-9F94-2DE1EA93B9E2}" type="datetimeFigureOut">
              <a:rPr lang="sk-SK" smtClean="0"/>
              <a:t>8.11.18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D006-6E53-C741-92DF-79C0B1B7B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55E2-BB26-CC46-B2DC-9F42EAA6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0863-EADE-7047-B423-ED0FB16ADA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7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8DE-6545-B84E-A396-8F370E4FB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cvičenie</a:t>
            </a:r>
            <a:r>
              <a:rPr lang="en-US" dirty="0"/>
              <a:t> 08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7D0D-134C-9E4F-A0D7-9A9C1EAB1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Streams</a:t>
            </a:r>
            <a:r>
              <a:rPr lang="sk-SK" dirty="0"/>
              <a:t> part2, </a:t>
            </a:r>
            <a:r>
              <a:rPr lang="sk-SK" dirty="0" err="1"/>
              <a:t>Streams</a:t>
            </a:r>
            <a:r>
              <a:rPr lang="sk-SK" dirty="0"/>
              <a:t> API a Buffer API</a:t>
            </a:r>
          </a:p>
        </p:txBody>
      </p:sp>
    </p:spTree>
    <p:extLst>
      <p:ext uri="{BB962C8B-B14F-4D97-AF65-F5344CB8AC3E}">
        <p14:creationId xmlns:p14="http://schemas.microsoft.com/office/powerpoint/2010/main" val="12215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1087-8C81-E44C-8E43-A9C77507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BAA-ED0E-BD46-9B83-B0608832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30 min:</a:t>
            </a:r>
            <a:r>
              <a:rPr lang="sk-SK" dirty="0"/>
              <a:t> - hodnotenie a vysvetlenie DU zo </a:t>
            </a:r>
            <a:r>
              <a:rPr lang="sk-SK" dirty="0" err="1"/>
              <a:t>zadani</a:t>
            </a:r>
            <a:r>
              <a:rPr lang="sk-SK" dirty="0"/>
              <a:t> z #7</a:t>
            </a:r>
          </a:p>
          <a:p>
            <a:r>
              <a:rPr lang="sk-SK" b="1" dirty="0"/>
              <a:t>40 min: </a:t>
            </a:r>
            <a:r>
              <a:rPr lang="sk-SK" dirty="0" err="1"/>
              <a:t>Transform</a:t>
            </a:r>
            <a:r>
              <a:rPr lang="sk-SK" dirty="0"/>
              <a:t> API </a:t>
            </a:r>
            <a:r>
              <a:rPr lang="sk-SK" dirty="0" err="1"/>
              <a:t>repeated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Buffer API </a:t>
            </a:r>
            <a:r>
              <a:rPr lang="sk-SK" dirty="0" err="1"/>
              <a:t>cvicenia</a:t>
            </a:r>
            <a:r>
              <a:rPr lang="sk-SK" dirty="0"/>
              <a:t>/08-cvicenie/</a:t>
            </a:r>
            <a:r>
              <a:rPr lang="sk-SK" b="1" dirty="0"/>
              <a:t>bom-</a:t>
            </a:r>
            <a:r>
              <a:rPr lang="sk-SK" b="1" dirty="0" err="1"/>
              <a:t>transform</a:t>
            </a:r>
            <a:r>
              <a:rPr lang="sk-SK" b="1" dirty="0"/>
              <a:t>-and-buffer-</a:t>
            </a:r>
            <a:r>
              <a:rPr lang="sk-SK" b="1" dirty="0" err="1"/>
              <a:t>walk.pptx</a:t>
            </a:r>
            <a:r>
              <a:rPr lang="sk-SK" b="1" dirty="0"/>
              <a:t>, samostatne alebo </a:t>
            </a:r>
            <a:r>
              <a:rPr lang="sk-SK" b="1" dirty="0" err="1"/>
              <a:t>kolektivne</a:t>
            </a:r>
            <a:endParaRPr lang="sk-SK" b="1" dirty="0"/>
          </a:p>
          <a:p>
            <a:r>
              <a:rPr lang="sk-SK" b="1" dirty="0"/>
              <a:t>50 min: </a:t>
            </a:r>
            <a:r>
              <a:rPr lang="sk-SK" dirty="0"/>
              <a:t>Zadanie: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remove</a:t>
            </a:r>
            <a:r>
              <a:rPr lang="sk-SK" dirty="0"/>
              <a:t> BOM </a:t>
            </a:r>
            <a:r>
              <a:rPr lang="sk-SK" dirty="0" err="1"/>
              <a:t>podla</a:t>
            </a:r>
            <a:r>
              <a:rPr lang="sk-SK" dirty="0"/>
              <a:t> </a:t>
            </a:r>
            <a:r>
              <a:rPr lang="sk-SK" dirty="0" err="1"/>
              <a:t>predoslej</a:t>
            </a:r>
            <a:r>
              <a:rPr lang="sk-SK" dirty="0"/>
              <a:t> </a:t>
            </a:r>
            <a:r>
              <a:rPr lang="sk-SK" dirty="0" err="1"/>
              <a:t>prezentacie</a:t>
            </a:r>
            <a:endParaRPr lang="sk-SK" dirty="0"/>
          </a:p>
          <a:p>
            <a:pPr lvl="1"/>
            <a:r>
              <a:rPr lang="sk-SK" dirty="0"/>
              <a:t>body: 1b za </a:t>
            </a:r>
            <a:r>
              <a:rPr lang="sk-SK" dirty="0" err="1"/>
              <a:t>riesenie</a:t>
            </a:r>
            <a:r>
              <a:rPr lang="sk-SK" dirty="0"/>
              <a:t> + 1 bod testy</a:t>
            </a:r>
          </a:p>
        </p:txBody>
      </p:sp>
    </p:spTree>
    <p:extLst>
      <p:ext uri="{BB962C8B-B14F-4D97-AF65-F5344CB8AC3E}">
        <p14:creationId xmlns:p14="http://schemas.microsoft.com/office/powerpoint/2010/main" val="6064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C316-5A08-3145-8249-644C313F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A8FF-FA0F-3145-B6C3-F8028986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hodnotenie DU zo </a:t>
            </a:r>
            <a:r>
              <a:rPr lang="sk-SK" dirty="0" err="1"/>
              <a:t>zadani</a:t>
            </a:r>
            <a:r>
              <a:rPr lang="sk-SK" dirty="0"/>
              <a:t> z #7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3B435-0DCE-8C45-A235-46C8AB7B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16108"/>
              </p:ext>
            </p:extLst>
          </p:nvPr>
        </p:nvGraphicFramePr>
        <p:xfrm>
          <a:off x="1053957" y="2407603"/>
          <a:ext cx="8264982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057">
                  <a:extLst>
                    <a:ext uri="{9D8B030D-6E8A-4147-A177-3AD203B41FA5}">
                      <a16:colId xmlns:a16="http://schemas.microsoft.com/office/drawing/2014/main" val="274299799"/>
                    </a:ext>
                  </a:extLst>
                </a:gridCol>
                <a:gridCol w="1674592">
                  <a:extLst>
                    <a:ext uri="{9D8B030D-6E8A-4147-A177-3AD203B41FA5}">
                      <a16:colId xmlns:a16="http://schemas.microsoft.com/office/drawing/2014/main" val="1124162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9036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07-01 - build in streams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4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07-02 </a:t>
                      </a:r>
                      <a:r>
                        <a:rPr lang="en-US" dirty="0" err="1"/>
                        <a:t>zadanie</a:t>
                      </a:r>
                      <a:r>
                        <a:rPr lang="en-US" dirty="0"/>
                        <a:t> – binary streams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skip</a:t>
                      </a:r>
                      <a:r>
                        <a:rPr lang="sk-SK" dirty="0"/>
                        <a:t> + 2bonus ak niekto donesie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0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07- 03 - Readable - </a:t>
                      </a:r>
                      <a:r>
                        <a:rPr lang="en-US" dirty="0" err="1"/>
                        <a:t>fromGenerator</a:t>
                      </a:r>
                      <a:r>
                        <a:rPr lang="en-US" dirty="0"/>
                        <a:t>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07-04 – Writable – object stream to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 strings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4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07-05 – filter, map 1b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1b + 2b bonus za </a:t>
                      </a:r>
                      <a:r>
                        <a:rPr lang="sk-SK" dirty="0" err="1"/>
                        <a:t>Promise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07-06 – stateful transform filter, object streams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 + 2 (+ 2)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6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cvičenie 08</vt:lpstr>
      <vt:lpstr>Program #8</vt:lpstr>
      <vt:lpstr>Program #8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08</dc:title>
  <dc:creator>Marcus</dc:creator>
  <cp:lastModifiedBy>Marcus</cp:lastModifiedBy>
  <cp:revision>20</cp:revision>
  <dcterms:created xsi:type="dcterms:W3CDTF">2018-11-08T14:24:53Z</dcterms:created>
  <dcterms:modified xsi:type="dcterms:W3CDTF">2018-11-08T14:35:47Z</dcterms:modified>
</cp:coreProperties>
</file>