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88" r:id="rId3"/>
    <p:sldId id="290" r:id="rId4"/>
    <p:sldId id="289" r:id="rId5"/>
    <p:sldId id="292" r:id="rId6"/>
    <p:sldId id="29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74"/>
  </p:normalViewPr>
  <p:slideViewPr>
    <p:cSldViewPr snapToGrid="0" snapToObjects="1">
      <p:cViewPr>
        <p:scale>
          <a:sx n="85" d="100"/>
          <a:sy n="85" d="100"/>
        </p:scale>
        <p:origin x="18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0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184A-B622-384D-91E2-94B1EB82C33E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432D-4651-3141-B511-28F3B0D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Core Modules and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02AA98-C11E-6440-B6A9-C5881478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Core Modules and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EF19-D93C-8747-ABD3-0E3376B8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7478" y="2050069"/>
            <a:ext cx="2006819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k-SK"/>
              <a:t>Functionality:</a:t>
            </a:r>
          </a:p>
          <a:p>
            <a:r>
              <a:rPr lang="sk-SK"/>
              <a:t>networking</a:t>
            </a:r>
          </a:p>
          <a:p>
            <a:pPr lvl="1"/>
            <a:r>
              <a:rPr lang="sk-SK"/>
              <a:t>http</a:t>
            </a:r>
          </a:p>
          <a:p>
            <a:pPr lvl="1"/>
            <a:r>
              <a:rPr lang="sk-SK"/>
              <a:t>tcp,ipc,udp,dns</a:t>
            </a:r>
          </a:p>
          <a:p>
            <a:r>
              <a:rPr lang="sk-SK"/>
              <a:t>filesystem</a:t>
            </a:r>
          </a:p>
          <a:p>
            <a:r>
              <a:rPr lang="sk-SK"/>
              <a:t>processes</a:t>
            </a:r>
          </a:p>
          <a:p>
            <a:pPr marL="0" indent="0">
              <a:buNone/>
            </a:pPr>
            <a:r>
              <a:rPr lang="sk-SK"/>
              <a:t>Concepts:</a:t>
            </a:r>
          </a:p>
          <a:p>
            <a:r>
              <a:rPr lang="sk-SK"/>
              <a:t>events</a:t>
            </a:r>
          </a:p>
          <a:p>
            <a:r>
              <a:rPr lang="sk-SK"/>
              <a:t>stream</a:t>
            </a:r>
          </a:p>
          <a:p>
            <a:r>
              <a:rPr lang="sk-SK"/>
              <a:t>buffer</a:t>
            </a:r>
          </a:p>
          <a:p>
            <a:r>
              <a:rPr lang="sk-SK"/>
              <a:t>promises</a:t>
            </a:r>
          </a:p>
          <a:p>
            <a:pPr marL="0" indent="0">
              <a:buNone/>
            </a:pPr>
            <a:r>
              <a:rPr lang="sk-SK"/>
              <a:t>Support:</a:t>
            </a:r>
          </a:p>
          <a:p>
            <a:r>
              <a:rPr lang="sk-SK"/>
              <a:t>functionality</a:t>
            </a:r>
          </a:p>
          <a:p>
            <a:pPr lvl="1"/>
            <a:r>
              <a:rPr lang="sk-SK"/>
              <a:t>zlib, crypto, ...</a:t>
            </a:r>
          </a:p>
          <a:p>
            <a:r>
              <a:rPr lang="sk-SK"/>
              <a:t>code and runtime</a:t>
            </a:r>
          </a:p>
          <a:p>
            <a:pPr lvl="1"/>
            <a:r>
              <a:rPr lang="sk-SK"/>
              <a:t>module, .. inspector</a:t>
            </a:r>
          </a:p>
          <a:p>
            <a:pPr marL="0" indent="0">
              <a:buNone/>
            </a:pPr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FC005-6B66-9E4E-A5C3-F142FB1A390C}"/>
              </a:ext>
            </a:extLst>
          </p:cNvPr>
          <p:cNvSpPr/>
          <p:nvPr/>
        </p:nvSpPr>
        <p:spPr>
          <a:xfrm>
            <a:off x="5179981" y="2054795"/>
            <a:ext cx="1050860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http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A4CFE-2387-F148-90A7-B83D0C484DF5}"/>
              </a:ext>
            </a:extLst>
          </p:cNvPr>
          <p:cNvSpPr/>
          <p:nvPr/>
        </p:nvSpPr>
        <p:spPr>
          <a:xfrm>
            <a:off x="5179981" y="2551293"/>
            <a:ext cx="1050860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https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DD497-12AD-2343-9DE9-4004801FFC23}"/>
              </a:ext>
            </a:extLst>
          </p:cNvPr>
          <p:cNvSpPr/>
          <p:nvPr/>
        </p:nvSpPr>
        <p:spPr>
          <a:xfrm>
            <a:off x="5179981" y="2299109"/>
            <a:ext cx="1050861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http2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418D7-9EB4-6048-9EDC-98EA8F195660}"/>
              </a:ext>
            </a:extLst>
          </p:cNvPr>
          <p:cNvSpPr/>
          <p:nvPr/>
        </p:nvSpPr>
        <p:spPr>
          <a:xfrm>
            <a:off x="5179977" y="3860177"/>
            <a:ext cx="1050861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fs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2C5439-5EE9-2F45-846C-E9BB1BEB3DEE}"/>
              </a:ext>
            </a:extLst>
          </p:cNvPr>
          <p:cNvSpPr/>
          <p:nvPr/>
        </p:nvSpPr>
        <p:spPr>
          <a:xfrm>
            <a:off x="7857408" y="3079283"/>
            <a:ext cx="1140239" cy="37717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buffer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16402-4EC9-C44D-B98E-436A0AEA769F}"/>
              </a:ext>
            </a:extLst>
          </p:cNvPr>
          <p:cNvSpPr/>
          <p:nvPr/>
        </p:nvSpPr>
        <p:spPr>
          <a:xfrm>
            <a:off x="6480926" y="3347268"/>
            <a:ext cx="1122577" cy="3839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stream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6B5F7-D23C-7846-976B-63D6B3710534}"/>
              </a:ext>
            </a:extLst>
          </p:cNvPr>
          <p:cNvSpPr/>
          <p:nvPr/>
        </p:nvSpPr>
        <p:spPr>
          <a:xfrm>
            <a:off x="6475692" y="2164264"/>
            <a:ext cx="1127811" cy="375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events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0B0C4D-54DD-6140-82AE-5524971CCABA}"/>
              </a:ext>
            </a:extLst>
          </p:cNvPr>
          <p:cNvSpPr/>
          <p:nvPr/>
        </p:nvSpPr>
        <p:spPr>
          <a:xfrm>
            <a:off x="5179973" y="4741537"/>
            <a:ext cx="1050862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A78259-A688-2048-A0A9-801B7129F3D9}"/>
              </a:ext>
            </a:extLst>
          </p:cNvPr>
          <p:cNvSpPr/>
          <p:nvPr/>
        </p:nvSpPr>
        <p:spPr>
          <a:xfrm>
            <a:off x="5179973" y="4488549"/>
            <a:ext cx="1050863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child_process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61D992-9857-DE40-820D-6DF5D98C3DF5}"/>
              </a:ext>
            </a:extLst>
          </p:cNvPr>
          <p:cNvSpPr/>
          <p:nvPr/>
        </p:nvSpPr>
        <p:spPr>
          <a:xfrm>
            <a:off x="4152298" y="2054794"/>
            <a:ext cx="952901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url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804B82-69E0-EC40-8B69-17C9C7693B30}"/>
              </a:ext>
            </a:extLst>
          </p:cNvPr>
          <p:cNvSpPr/>
          <p:nvPr/>
        </p:nvSpPr>
        <p:spPr>
          <a:xfrm>
            <a:off x="4152298" y="2303402"/>
            <a:ext cx="950408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query_string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DB290E-B92E-6C4B-98F7-164033F5DC07}"/>
              </a:ext>
            </a:extLst>
          </p:cNvPr>
          <p:cNvSpPr/>
          <p:nvPr/>
        </p:nvSpPr>
        <p:spPr>
          <a:xfrm>
            <a:off x="4152297" y="2954408"/>
            <a:ext cx="952902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tls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94DC8-C2B5-8D4B-A4E2-5C2E3736B39E}"/>
              </a:ext>
            </a:extLst>
          </p:cNvPr>
          <p:cNvSpPr/>
          <p:nvPr/>
        </p:nvSpPr>
        <p:spPr>
          <a:xfrm>
            <a:off x="5179975" y="2930918"/>
            <a:ext cx="1050862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B4D5AF-DCF9-8C4E-9D0E-78623394E9F1}"/>
              </a:ext>
            </a:extLst>
          </p:cNvPr>
          <p:cNvSpPr/>
          <p:nvPr/>
        </p:nvSpPr>
        <p:spPr>
          <a:xfrm>
            <a:off x="5179974" y="3185165"/>
            <a:ext cx="1050862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dgram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F3015-C19C-104C-B57D-61144A018AF4}"/>
              </a:ext>
            </a:extLst>
          </p:cNvPr>
          <p:cNvSpPr/>
          <p:nvPr/>
        </p:nvSpPr>
        <p:spPr>
          <a:xfrm>
            <a:off x="4142209" y="3857924"/>
            <a:ext cx="951402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path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22A249-15E6-B94F-AA30-8812FDD0D34D}"/>
              </a:ext>
            </a:extLst>
          </p:cNvPr>
          <p:cNvSpPr/>
          <p:nvPr/>
        </p:nvSpPr>
        <p:spPr>
          <a:xfrm>
            <a:off x="4761505" y="4724114"/>
            <a:ext cx="311903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tty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12922-2F0F-264A-BC5A-76640272860E}"/>
              </a:ext>
            </a:extLst>
          </p:cNvPr>
          <p:cNvSpPr/>
          <p:nvPr/>
        </p:nvSpPr>
        <p:spPr>
          <a:xfrm>
            <a:off x="4142205" y="4999699"/>
            <a:ext cx="931202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cluster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93245B-739A-B543-A28B-89FA8532AC7A}"/>
              </a:ext>
            </a:extLst>
          </p:cNvPr>
          <p:cNvSpPr/>
          <p:nvPr/>
        </p:nvSpPr>
        <p:spPr>
          <a:xfrm>
            <a:off x="4152299" y="2708924"/>
            <a:ext cx="952901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crypto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96F783-971C-8C4F-AB4D-B535D15A81CC}"/>
              </a:ext>
            </a:extLst>
          </p:cNvPr>
          <p:cNvSpPr/>
          <p:nvPr/>
        </p:nvSpPr>
        <p:spPr>
          <a:xfrm>
            <a:off x="4152297" y="3336785"/>
            <a:ext cx="941314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zlib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00747E-3CC0-C24E-826D-76FBC6EFA945}"/>
              </a:ext>
            </a:extLst>
          </p:cNvPr>
          <p:cNvSpPr/>
          <p:nvPr/>
        </p:nvSpPr>
        <p:spPr>
          <a:xfrm>
            <a:off x="5179974" y="3445110"/>
            <a:ext cx="1050862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dns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78B548-E884-634B-B855-A8522E3706F0}"/>
              </a:ext>
            </a:extLst>
          </p:cNvPr>
          <p:cNvSpPr/>
          <p:nvPr/>
        </p:nvSpPr>
        <p:spPr>
          <a:xfrm>
            <a:off x="4142206" y="4733308"/>
            <a:ext cx="598723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console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87DBB9-6016-E54B-AA84-6296AD9CB66D}"/>
              </a:ext>
            </a:extLst>
          </p:cNvPr>
          <p:cNvSpPr/>
          <p:nvPr/>
        </p:nvSpPr>
        <p:spPr>
          <a:xfrm>
            <a:off x="9170097" y="2317809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vm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9E8A83-8578-104D-BC7E-7F2C8E4E9081}"/>
              </a:ext>
            </a:extLst>
          </p:cNvPr>
          <p:cNvSpPr/>
          <p:nvPr/>
        </p:nvSpPr>
        <p:spPr>
          <a:xfrm>
            <a:off x="9170098" y="2057870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module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D1B4DE-4BEC-104C-B482-24B8E79F3503}"/>
              </a:ext>
            </a:extLst>
          </p:cNvPr>
          <p:cNvSpPr/>
          <p:nvPr/>
        </p:nvSpPr>
        <p:spPr>
          <a:xfrm>
            <a:off x="4132093" y="4466917"/>
            <a:ext cx="941314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200">
                <a:solidFill>
                  <a:prstClr val="black"/>
                </a:solidFill>
                <a:latin typeface="Calibri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028FD2-523D-7845-81D7-3C10283FFF19}"/>
              </a:ext>
            </a:extLst>
          </p:cNvPr>
          <p:cNvSpPr/>
          <p:nvPr/>
        </p:nvSpPr>
        <p:spPr>
          <a:xfrm>
            <a:off x="6480254" y="3755862"/>
            <a:ext cx="1123248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readline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9891D2-DC39-3648-86F7-E729AD9D2C7D}"/>
              </a:ext>
            </a:extLst>
          </p:cNvPr>
          <p:cNvSpPr/>
          <p:nvPr/>
        </p:nvSpPr>
        <p:spPr>
          <a:xfrm>
            <a:off x="7857408" y="3479589"/>
            <a:ext cx="1163101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54000" rIns="27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string_decoder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CF96E3-FC5C-2A40-81DF-9AE5E21757FC}"/>
              </a:ext>
            </a:extLst>
          </p:cNvPr>
          <p:cNvSpPr/>
          <p:nvPr/>
        </p:nvSpPr>
        <p:spPr>
          <a:xfrm>
            <a:off x="9170097" y="2582734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assert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70F46F-0BE3-0041-B526-C7245D4E2018}"/>
              </a:ext>
            </a:extLst>
          </p:cNvPr>
          <p:cNvSpPr/>
          <p:nvPr/>
        </p:nvSpPr>
        <p:spPr>
          <a:xfrm>
            <a:off x="9170092" y="3578360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async_hooks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39D0B8-E993-E74E-B2B4-A2B497114EEA}"/>
              </a:ext>
            </a:extLst>
          </p:cNvPr>
          <p:cNvSpPr/>
          <p:nvPr/>
        </p:nvSpPr>
        <p:spPr>
          <a:xfrm>
            <a:off x="9170091" y="3836635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perf_hooks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F5DCBF-EB6E-0D48-A9CD-7DBAD48ED96F}"/>
              </a:ext>
            </a:extLst>
          </p:cNvPr>
          <p:cNvSpPr/>
          <p:nvPr/>
        </p:nvSpPr>
        <p:spPr>
          <a:xfrm>
            <a:off x="9170090" y="4092708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trace_events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A2C564-7702-B040-B270-8EC4DB42CCFD}"/>
              </a:ext>
            </a:extLst>
          </p:cNvPr>
          <p:cNvSpPr/>
          <p:nvPr/>
        </p:nvSpPr>
        <p:spPr>
          <a:xfrm>
            <a:off x="9170089" y="4355284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inspector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169BCF-9090-854F-B002-2BDC816CAC7F}"/>
              </a:ext>
            </a:extLst>
          </p:cNvPr>
          <p:cNvSpPr/>
          <p:nvPr/>
        </p:nvSpPr>
        <p:spPr>
          <a:xfrm>
            <a:off x="9170091" y="2845562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util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1B9A5A-8D8C-A843-84E4-288CF9A62D7E}"/>
              </a:ext>
            </a:extLst>
          </p:cNvPr>
          <p:cNvSpPr/>
          <p:nvPr/>
        </p:nvSpPr>
        <p:spPr>
          <a:xfrm>
            <a:off x="9170090" y="3118316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repl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A5775C-A73E-A64B-B500-99829E865630}"/>
              </a:ext>
            </a:extLst>
          </p:cNvPr>
          <p:cNvSpPr/>
          <p:nvPr/>
        </p:nvSpPr>
        <p:spPr>
          <a:xfrm>
            <a:off x="9170089" y="4767021"/>
            <a:ext cx="1182164" cy="226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worker_threads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F34B95-4B55-8249-BE54-0179795AF872}"/>
              </a:ext>
            </a:extLst>
          </p:cNvPr>
          <p:cNvSpPr/>
          <p:nvPr/>
        </p:nvSpPr>
        <p:spPr>
          <a:xfrm>
            <a:off x="6470640" y="2564112"/>
            <a:ext cx="1132862" cy="2262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timers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1CC8B2-3544-1246-A89A-CFD6509A0854}"/>
              </a:ext>
            </a:extLst>
          </p:cNvPr>
          <p:cNvSpPr/>
          <p:nvPr/>
        </p:nvSpPr>
        <p:spPr>
          <a:xfrm>
            <a:off x="1709957" y="4408833"/>
            <a:ext cx="121910" cy="138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endParaRPr lang="sk-SK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EE691B-CDBC-9A4C-8D05-F9A8041D2BBD}"/>
              </a:ext>
            </a:extLst>
          </p:cNvPr>
          <p:cNvSpPr/>
          <p:nvPr/>
        </p:nvSpPr>
        <p:spPr>
          <a:xfrm>
            <a:off x="1723652" y="2075353"/>
            <a:ext cx="121910" cy="138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endParaRPr lang="sk-SK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38542D-F0BA-4F4E-A36A-1283A3E9F40C}"/>
              </a:ext>
            </a:extLst>
          </p:cNvPr>
          <p:cNvSpPr/>
          <p:nvPr/>
        </p:nvSpPr>
        <p:spPr>
          <a:xfrm>
            <a:off x="1734181" y="3212916"/>
            <a:ext cx="121910" cy="13843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endParaRPr lang="sk-SK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8CD465-0B81-2841-B0AE-09A15E38A840}"/>
              </a:ext>
            </a:extLst>
          </p:cNvPr>
          <p:cNvSpPr/>
          <p:nvPr/>
        </p:nvSpPr>
        <p:spPr>
          <a:xfrm>
            <a:off x="1699657" y="4777215"/>
            <a:ext cx="121910" cy="138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endParaRPr lang="sk-SK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D4937-33DE-6141-A691-16EFDD1E29AC}"/>
              </a:ext>
            </a:extLst>
          </p:cNvPr>
          <p:cNvSpPr/>
          <p:nvPr/>
        </p:nvSpPr>
        <p:spPr>
          <a:xfrm>
            <a:off x="5179973" y="4120122"/>
            <a:ext cx="1050861" cy="226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fs.promises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843B1C-BECB-7B45-BD5E-2F0EEC066F76}"/>
              </a:ext>
            </a:extLst>
          </p:cNvPr>
          <p:cNvSpPr/>
          <p:nvPr/>
        </p:nvSpPr>
        <p:spPr>
          <a:xfrm>
            <a:off x="6480925" y="4163296"/>
            <a:ext cx="1122577" cy="3839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900"/>
            <a:r>
              <a:rPr lang="sk-SK" sz="1350">
                <a:solidFill>
                  <a:prstClr val="black"/>
                </a:solidFill>
                <a:latin typeface="Calibri"/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89369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81B0-9026-9A4A-8DED-10074854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sk-SK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3F83-95BB-4D48-B752-BE786486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sk-SK"/>
              <a:t>API for interacting with the file system </a:t>
            </a:r>
          </a:p>
          <a:p>
            <a:r>
              <a:rPr lang="sk-SK"/>
              <a:t>closely modeled around standard </a:t>
            </a:r>
            <a:r>
              <a:rPr lang="sk-SK" b="1"/>
              <a:t>POSIX functions</a:t>
            </a:r>
          </a:p>
          <a:p>
            <a:r>
              <a:rPr lang="sk-SK"/>
              <a:t>readable and writable streams</a:t>
            </a:r>
          </a:p>
          <a:p>
            <a:r>
              <a:rPr lang="sk-SK"/>
              <a:t>sync and async functions</a:t>
            </a:r>
          </a:p>
          <a:p>
            <a:r>
              <a:rPr lang="sk-SK"/>
              <a:t>experimental fs Promises API</a:t>
            </a:r>
          </a:p>
          <a:p>
            <a:r>
              <a:rPr lang="sk-SK"/>
              <a:t>low level – many 3rd party modules exit</a:t>
            </a:r>
          </a:p>
          <a:p>
            <a:endParaRPr lang="sk-SK"/>
          </a:p>
          <a:p>
            <a:endParaRPr lang="sk-SK"/>
          </a:p>
          <a:p>
            <a:endParaRPr lang="sk-SK"/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387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F5CB-D69C-F04D-B267-1E30EABE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fs module API - overview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F6E8A46-02A2-5444-B733-65DEA0C9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1" y="1417638"/>
            <a:ext cx="11514973" cy="50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9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53B0-4EA7-FB45-9FFA-D0595B7A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path module API -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FCEFC-9FDA-B844-9B6F-B70C7006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68" y="1561112"/>
            <a:ext cx="8526012" cy="48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D1A-E4A8-1049-AA11-3E32DD33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filesystem 3rd party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85A8-EC74-AD48-9B6E-EA32E0AFB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b="1"/>
              <a:t>fs-extra</a:t>
            </a:r>
            <a:r>
              <a:rPr lang="sk-SK"/>
              <a:t> - methods that aren't included in the native fs module and adds promise support to the fs methods</a:t>
            </a:r>
          </a:p>
          <a:p>
            <a:r>
              <a:rPr lang="sk-SK" b="1"/>
              <a:t>glob, </a:t>
            </a:r>
            <a:r>
              <a:rPr lang="sk-SK"/>
              <a:t>glob-promise</a:t>
            </a:r>
            <a:r>
              <a:rPr lang="sk-SK" b="1"/>
              <a:t> </a:t>
            </a:r>
            <a:r>
              <a:rPr lang="sk-SK"/>
              <a:t>- match files using the patterns the shell uses</a:t>
            </a:r>
          </a:p>
          <a:p>
            <a:r>
              <a:rPr lang="sk-SK"/>
              <a:t>...</a:t>
            </a:r>
          </a:p>
          <a:p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55E97-91AF-BB40-87F3-3DAC64071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114842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126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1_Office Theme</vt:lpstr>
      <vt:lpstr>Core Modules and APIs</vt:lpstr>
      <vt:lpstr>Core Modules and APIs</vt:lpstr>
      <vt:lpstr>filesystem</vt:lpstr>
      <vt:lpstr>fs module API - overview</vt:lpstr>
      <vt:lpstr>path module API - overview</vt:lpstr>
      <vt:lpstr>filesystem 3rd party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13</cp:revision>
  <dcterms:created xsi:type="dcterms:W3CDTF">2018-09-19T05:21:16Z</dcterms:created>
  <dcterms:modified xsi:type="dcterms:W3CDTF">2018-09-19T06:43:48Z</dcterms:modified>
</cp:coreProperties>
</file>