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4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5.10.2018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78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5.10.2018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17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5.10.2018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555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5.10.2018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746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5.10.2018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28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5.10.2018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6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5.10.2018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964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5.10.2018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719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5.10.2018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874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5.10.2018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616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5.10.2018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13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7667-BD37-4F73-84AF-67D1F733DDDD}" type="datetimeFigureOut">
              <a:rPr lang="sk-SK" smtClean="0"/>
              <a:t>5.10.2018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954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ikeal/caseless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cvicenie</a:t>
            </a:r>
            <a:r>
              <a:rPr lang="en-US" dirty="0"/>
              <a:t> 04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bodov</a:t>
            </a:r>
            <a:r>
              <a:rPr lang="en-US" dirty="0" smtClean="0"/>
              <a:t> 5</a:t>
            </a:r>
          </a:p>
          <a:p>
            <a:r>
              <a:rPr lang="en-US" dirty="0" err="1" smtClean="0"/>
              <a:t>bonusove</a:t>
            </a:r>
            <a:r>
              <a:rPr lang="en-US" dirty="0" smtClean="0"/>
              <a:t> body: + 5 </a:t>
            </a:r>
            <a:r>
              <a:rPr lang="en-US" dirty="0" err="1" smtClean="0"/>
              <a:t>podmienka</a:t>
            </a:r>
            <a:r>
              <a:rPr lang="en-US" dirty="0" smtClean="0"/>
              <a:t> je mat </a:t>
            </a:r>
            <a:r>
              <a:rPr lang="en-US" dirty="0" err="1" smtClean="0"/>
              <a:t>tych</a:t>
            </a:r>
            <a:r>
              <a:rPr lang="en-US" dirty="0" smtClean="0"/>
              <a:t> 5 </a:t>
            </a:r>
            <a:r>
              <a:rPr lang="en-US" dirty="0" err="1" smtClean="0"/>
              <a:t>prvych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8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62" y="160258"/>
            <a:ext cx="4432443" cy="1325563"/>
          </a:xfrm>
        </p:spPr>
        <p:txBody>
          <a:bodyPr>
            <a:normAutofit/>
          </a:bodyPr>
          <a:lstStyle/>
          <a:p>
            <a:r>
              <a:rPr lang="en-US" dirty="0"/>
              <a:t>Object properties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BD274C6-031B-944F-9EA4-00E4AF22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15" y="1342739"/>
            <a:ext cx="4397339" cy="28722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Default </a:t>
            </a:r>
            <a:r>
              <a:rPr lang="en-US" dirty="0" err="1" smtClean="0"/>
              <a:t>skupina</a:t>
            </a:r>
            <a:endParaRPr lang="en-US" dirty="0" smtClean="0"/>
          </a:p>
          <a:p>
            <a:pPr lvl="1"/>
            <a:r>
              <a:rPr lang="en-US" dirty="0" smtClean="0"/>
              <a:t>34 </a:t>
            </a:r>
            <a:r>
              <a:rPr lang="en-US" dirty="0" err="1" smtClean="0"/>
              <a:t>riadkov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spravit</a:t>
            </a:r>
            <a:r>
              <a:rPr lang="en-US" dirty="0" smtClean="0"/>
              <a:t> </a:t>
            </a:r>
            <a:r>
              <a:rPr lang="en-US" dirty="0" err="1" smtClean="0"/>
              <a:t>dokopy</a:t>
            </a:r>
            <a:r>
              <a:rPr lang="en-US" dirty="0" smtClean="0"/>
              <a:t> ;-)))</a:t>
            </a:r>
            <a:endParaRPr lang="en-US" dirty="0"/>
          </a:p>
          <a:p>
            <a:pPr lvl="1"/>
            <a:r>
              <a:rPr lang="en-US" dirty="0"/>
              <a:t>kazda cervena je minus 0.25 boda</a:t>
            </a:r>
          </a:p>
          <a:p>
            <a:pPr lvl="1"/>
            <a:r>
              <a:rPr lang="en-US" dirty="0"/>
              <a:t>spolu body vsecko zelene 5b</a:t>
            </a:r>
          </a:p>
          <a:p>
            <a:r>
              <a:rPr lang="en-US" dirty="0"/>
              <a:t>(own/inherited, string/symbols, enumerable</a:t>
            </a:r>
            <a:r>
              <a:rPr lang="en-US" dirty="0" smtClean="0"/>
              <a:t>,…)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69394E-1D3E-7042-BC48-CB9786EF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03" y="158180"/>
            <a:ext cx="6997700" cy="643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CB483F3-5E41-8544-8CE1-F2941F56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5" y="4297747"/>
            <a:ext cx="4191856" cy="24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5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813DEA-150B-A542-9BAF-BA1D5C20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Bonusove zadanie </a:t>
            </a:r>
            <a:r>
              <a:rPr lang="sk-SK" b="1" dirty="0" smtClean="0"/>
              <a:t>0</a:t>
            </a:r>
            <a:r>
              <a:rPr lang="en-US" b="1" dirty="0" smtClean="0"/>
              <a:t>4</a:t>
            </a:r>
            <a:r>
              <a:rPr lang="sk-SK" b="1" dirty="0" smtClean="0"/>
              <a:t>-01 </a:t>
            </a:r>
            <a:r>
              <a:rPr lang="sk-SK" b="1" dirty="0"/>
              <a:t>– </a:t>
            </a:r>
            <a:r>
              <a:rPr lang="en-US" b="1" dirty="0" smtClean="0"/>
              <a:t>1</a:t>
            </a:r>
            <a:r>
              <a:rPr lang="sk-SK" b="1" dirty="0" smtClean="0"/>
              <a:t>bod </a:t>
            </a: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>error-handling-events.js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90A23A-B1DA-154C-A0C9-E06FEDE8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654" cy="4351338"/>
          </a:xfrm>
        </p:spPr>
        <p:txBody>
          <a:bodyPr>
            <a:normAutofit/>
          </a:bodyPr>
          <a:lstStyle/>
          <a:p>
            <a:r>
              <a:rPr lang="sk-SK" dirty="0" smtClean="0"/>
              <a:t>wawjs-</a:t>
            </a:r>
            <a:r>
              <a:rPr lang="sk-SK" b="1" dirty="0" smtClean="0"/>
              <a:t>cvicenie03</a:t>
            </a:r>
            <a:endParaRPr lang="en-US" b="1" dirty="0" smtClean="0"/>
          </a:p>
          <a:p>
            <a:r>
              <a:rPr lang="sk-SK" dirty="0" smtClean="0"/>
              <a:t>Exploratory </a:t>
            </a:r>
            <a:r>
              <a:rPr lang="sk-SK" dirty="0"/>
              <a:t>testing - </a:t>
            </a:r>
            <a:r>
              <a:rPr lang="sk-SK" b="1" dirty="0"/>
              <a:t>error handling in </a:t>
            </a:r>
            <a:r>
              <a:rPr lang="sk-SK" b="1" i="1" dirty="0"/>
              <a:t>evented paradigm</a:t>
            </a:r>
          </a:p>
          <a:p>
            <a:r>
              <a:rPr lang="sk-SK" b="1" dirty="0" smtClean="0"/>
              <a:t>Cviciaci</a:t>
            </a:r>
            <a:r>
              <a:rPr lang="sk-SK" b="1" dirty="0"/>
              <a:t>:</a:t>
            </a:r>
            <a:r>
              <a:rPr lang="sk-SK" dirty="0"/>
              <a:t> vysvetlit async testing (done() callback)</a:t>
            </a:r>
          </a:p>
          <a:p>
            <a:r>
              <a:rPr lang="sk-SK" b="1" dirty="0"/>
              <a:t>Studenti:</a:t>
            </a:r>
            <a:r>
              <a:rPr lang="sk-SK" dirty="0"/>
              <a:t> spravit 3 varianty z asertami na toto: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4DA1A31-CB05-6D4C-8143-A810FDE82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88" y="1690688"/>
            <a:ext cx="6018703" cy="44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8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20C1A-2995-2845-AB6A-9CD440B9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Bonusove zadanie </a:t>
            </a:r>
            <a:r>
              <a:rPr lang="sk-SK" b="1" dirty="0" smtClean="0"/>
              <a:t>0</a:t>
            </a:r>
            <a:r>
              <a:rPr lang="en-US" b="1" dirty="0"/>
              <a:t>4</a:t>
            </a:r>
            <a:r>
              <a:rPr lang="sk-SK" b="1" dirty="0" smtClean="0"/>
              <a:t>-0</a:t>
            </a:r>
            <a:r>
              <a:rPr lang="en-US" b="1" dirty="0" smtClean="0"/>
              <a:t>2</a:t>
            </a:r>
            <a:r>
              <a:rPr lang="sk-SK" dirty="0" smtClean="0"/>
              <a:t>– </a:t>
            </a:r>
            <a:r>
              <a:rPr lang="en-US" b="1" dirty="0"/>
              <a:t>1</a:t>
            </a:r>
            <a:r>
              <a:rPr lang="sk-SK" b="1" dirty="0" smtClean="0"/>
              <a:t> </a:t>
            </a:r>
            <a:r>
              <a:rPr lang="sk-SK" b="1" dirty="0"/>
              <a:t>body</a:t>
            </a:r>
            <a:r>
              <a:rPr lang="sk-SK" dirty="0"/>
              <a:t> - Copier.spec.js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8C6F391-5640-2B4C-ACC5-1C717FA421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2200" y="1960562"/>
            <a:ext cx="5096594" cy="435133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33977CD-F383-A141-BCB5-F786295F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445" y="1960562"/>
            <a:ext cx="5181600" cy="4351338"/>
          </a:xfrm>
        </p:spPr>
        <p:txBody>
          <a:bodyPr>
            <a:normAutofit/>
          </a:bodyPr>
          <a:lstStyle/>
          <a:p>
            <a:r>
              <a:rPr lang="sk-SK" dirty="0" smtClean="0"/>
              <a:t>wawjs-</a:t>
            </a:r>
            <a:r>
              <a:rPr lang="sk-SK" b="1" dirty="0" smtClean="0"/>
              <a:t>cvicenie03</a:t>
            </a:r>
            <a:endParaRPr lang="en-US" b="1" dirty="0" smtClean="0"/>
          </a:p>
          <a:p>
            <a:r>
              <a:rPr lang="sk-SK" dirty="0" smtClean="0"/>
              <a:t>Konverzia </a:t>
            </a:r>
            <a:r>
              <a:rPr lang="sk-SK" dirty="0"/>
              <a:t>event api na callback</a:t>
            </a:r>
          </a:p>
          <a:p>
            <a:r>
              <a:rPr lang="sk-SK" dirty="0" err="1"/>
              <a:t>Copier.spec.js</a:t>
            </a:r>
            <a:endParaRPr lang="sk-SK" dirty="0"/>
          </a:p>
          <a:p>
            <a:endParaRPr lang="sk-SK" dirty="0"/>
          </a:p>
          <a:p>
            <a:r>
              <a:rPr lang="en-US" b="1" dirty="0"/>
              <a:t>1</a:t>
            </a:r>
            <a:r>
              <a:rPr lang="sk-SK" b="1" dirty="0" smtClean="0"/>
              <a:t> bod</a:t>
            </a:r>
            <a:endParaRPr lang="sk-SK" b="1" dirty="0"/>
          </a:p>
          <a:p>
            <a:endParaRPr lang="sk-SK" b="1" dirty="0"/>
          </a:p>
          <a:p>
            <a:r>
              <a:rPr lang="sk-SK" b="1" dirty="0"/>
              <a:t>Kto to ma uz z minula tak na Promise, ak neprisiel callback argument</a:t>
            </a:r>
          </a:p>
        </p:txBody>
      </p:sp>
    </p:spTree>
    <p:extLst>
      <p:ext uri="{BB962C8B-B14F-4D97-AF65-F5344CB8AC3E}">
        <p14:creationId xmlns:p14="http://schemas.microsoft.com/office/powerpoint/2010/main" val="344967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Bonusove</a:t>
            </a:r>
            <a:r>
              <a:rPr lang="en-US" b="1" dirty="0" smtClean="0"/>
              <a:t> </a:t>
            </a:r>
            <a:r>
              <a:rPr lang="en-US" b="1" dirty="0" err="1" smtClean="0"/>
              <a:t>zadanie</a:t>
            </a:r>
            <a:r>
              <a:rPr lang="en-US" b="1" dirty="0" smtClean="0"/>
              <a:t> 04-02 – creational method</a:t>
            </a:r>
            <a:endParaRPr lang="sk-SK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Prepis</a:t>
            </a:r>
            <a:r>
              <a:rPr lang="en-US" dirty="0" smtClean="0"/>
              <a:t> z </a:t>
            </a:r>
            <a:r>
              <a:rPr lang="en-US" dirty="0" err="1" smtClean="0"/>
              <a:t>prototypov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iny</a:t>
            </a:r>
            <a:r>
              <a:rPr lang="en-US" dirty="0" smtClean="0"/>
              <a:t> </a:t>
            </a:r>
            <a:r>
              <a:rPr lang="en-US" dirty="0" err="1" smtClean="0"/>
              <a:t>princip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https://github.com/mikeal/caseless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1</a:t>
            </a:r>
            <a:r>
              <a:rPr lang="en-US" dirty="0" smtClean="0"/>
              <a:t>b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prepis</a:t>
            </a:r>
            <a:r>
              <a:rPr lang="en-US" dirty="0" smtClean="0"/>
              <a:t> </a:t>
            </a:r>
            <a:r>
              <a:rPr lang="en-US" i="1" dirty="0" err="1" smtClean="0"/>
              <a:t>na</a:t>
            </a:r>
            <a:r>
              <a:rPr lang="en-US" i="1" dirty="0" smtClean="0"/>
              <a:t> classes</a:t>
            </a:r>
          </a:p>
          <a:p>
            <a:r>
              <a:rPr lang="en-US" dirty="0" smtClean="0"/>
              <a:t>2b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prepis</a:t>
            </a:r>
            <a:r>
              <a:rPr lang="en-US" dirty="0" smtClean="0"/>
              <a:t> </a:t>
            </a:r>
            <a:r>
              <a:rPr lang="en-US" i="1" dirty="0" err="1" smtClean="0"/>
              <a:t>na</a:t>
            </a:r>
            <a:r>
              <a:rPr lang="en-US" i="1" dirty="0" smtClean="0"/>
              <a:t> closures</a:t>
            </a:r>
          </a:p>
          <a:p>
            <a:r>
              <a:rPr lang="en-US" i="1" dirty="0" err="1" smtClean="0"/>
              <a:t>Podmienka</a:t>
            </a:r>
            <a:r>
              <a:rPr lang="en-US" i="1" dirty="0" smtClean="0"/>
              <a:t>: </a:t>
            </a:r>
            <a:r>
              <a:rPr lang="en-US" i="1" dirty="0" err="1" smtClean="0"/>
              <a:t>zelene</a:t>
            </a:r>
            <a:r>
              <a:rPr lang="en-US" i="1" dirty="0" smtClean="0"/>
              <a:t> testy v </a:t>
            </a:r>
            <a:r>
              <a:rPr lang="en-US" i="1" dirty="0" err="1" smtClean="0"/>
              <a:t>projekte</a:t>
            </a:r>
            <a:endParaRPr lang="sk-SK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25625"/>
            <a:ext cx="4188315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5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cvicenie 04</vt:lpstr>
      <vt:lpstr>Object properties</vt:lpstr>
      <vt:lpstr>Bonusove zadanie 04-01 – 1bod  error-handling-events.js</vt:lpstr>
      <vt:lpstr>Bonusove zadanie 04-02– 1 body - Copier.spec.js</vt:lpstr>
      <vt:lpstr>Bonusove zadanie 04-02 – creational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cvicenie 04</dc:title>
  <dc:creator>Marko Martin</dc:creator>
  <cp:lastModifiedBy>Marko Martin</cp:lastModifiedBy>
  <cp:revision>109</cp:revision>
  <dcterms:created xsi:type="dcterms:W3CDTF">2018-10-01T19:41:09Z</dcterms:created>
  <dcterms:modified xsi:type="dcterms:W3CDTF">2018-10-05T14:05:56Z</dcterms:modified>
</cp:coreProperties>
</file>