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MAURIN" userId="061cf079-8d68-407a-8806-06d2d8dbf679" providerId="ADAL" clId="{2C8D6EB8-4866-4102-8496-676BA4455359}"/>
    <pc:docChg chg="custSel addSld modSld">
      <pc:chgData name="Victor MAURIN" userId="061cf079-8d68-407a-8806-06d2d8dbf679" providerId="ADAL" clId="{2C8D6EB8-4866-4102-8496-676BA4455359}" dt="2022-04-10T01:34:02.947" v="509" actId="14100"/>
      <pc:docMkLst>
        <pc:docMk/>
      </pc:docMkLst>
      <pc:sldChg chg="modSp mod">
        <pc:chgData name="Victor MAURIN" userId="061cf079-8d68-407a-8806-06d2d8dbf679" providerId="ADAL" clId="{2C8D6EB8-4866-4102-8496-676BA4455359}" dt="2022-04-10T00:50:24.768" v="10" actId="20577"/>
        <pc:sldMkLst>
          <pc:docMk/>
          <pc:sldMk cId="910495666" sldId="256"/>
        </pc:sldMkLst>
        <pc:spChg chg="mod">
          <ac:chgData name="Victor MAURIN" userId="061cf079-8d68-407a-8806-06d2d8dbf679" providerId="ADAL" clId="{2C8D6EB8-4866-4102-8496-676BA4455359}" dt="2022-04-10T00:50:21.704" v="6" actId="20577"/>
          <ac:spMkLst>
            <pc:docMk/>
            <pc:sldMk cId="910495666" sldId="256"/>
            <ac:spMk id="4" creationId="{31EFAED5-2148-4B43-9EF1-D69B4C19E00B}"/>
          </ac:spMkLst>
        </pc:spChg>
        <pc:spChg chg="mod">
          <ac:chgData name="Victor MAURIN" userId="061cf079-8d68-407a-8806-06d2d8dbf679" providerId="ADAL" clId="{2C8D6EB8-4866-4102-8496-676BA4455359}" dt="2022-04-10T00:50:24.768" v="10" actId="20577"/>
          <ac:spMkLst>
            <pc:docMk/>
            <pc:sldMk cId="910495666" sldId="256"/>
            <ac:spMk id="32" creationId="{840D08A5-9028-4143-A195-DBBEC2993790}"/>
          </ac:spMkLst>
        </pc:spChg>
      </pc:sldChg>
      <pc:sldChg chg="addSp delSp modSp new mod">
        <pc:chgData name="Victor MAURIN" userId="061cf079-8d68-407a-8806-06d2d8dbf679" providerId="ADAL" clId="{2C8D6EB8-4866-4102-8496-676BA4455359}" dt="2022-04-10T01:34:02.947" v="509" actId="14100"/>
        <pc:sldMkLst>
          <pc:docMk/>
          <pc:sldMk cId="2009979961" sldId="257"/>
        </pc:sldMkLst>
        <pc:spChg chg="del">
          <ac:chgData name="Victor MAURIN" userId="061cf079-8d68-407a-8806-06d2d8dbf679" providerId="ADAL" clId="{2C8D6EB8-4866-4102-8496-676BA4455359}" dt="2022-04-10T01:25:12.110" v="12" actId="478"/>
          <ac:spMkLst>
            <pc:docMk/>
            <pc:sldMk cId="2009979961" sldId="257"/>
            <ac:spMk id="2" creationId="{2C953CED-492E-4827-82FA-CCF98D7FF9B1}"/>
          </ac:spMkLst>
        </pc:spChg>
        <pc:spChg chg="del">
          <ac:chgData name="Victor MAURIN" userId="061cf079-8d68-407a-8806-06d2d8dbf679" providerId="ADAL" clId="{2C8D6EB8-4866-4102-8496-676BA4455359}" dt="2022-04-10T01:25:13.869" v="13" actId="478"/>
          <ac:spMkLst>
            <pc:docMk/>
            <pc:sldMk cId="2009979961" sldId="257"/>
            <ac:spMk id="3" creationId="{4F8D380F-3C06-46F9-B114-5ECD5C347354}"/>
          </ac:spMkLst>
        </pc:spChg>
        <pc:spChg chg="add mod">
          <ac:chgData name="Victor MAURIN" userId="061cf079-8d68-407a-8806-06d2d8dbf679" providerId="ADAL" clId="{2C8D6EB8-4866-4102-8496-676BA4455359}" dt="2022-04-10T01:26:19.414" v="35" actId="1076"/>
          <ac:spMkLst>
            <pc:docMk/>
            <pc:sldMk cId="2009979961" sldId="257"/>
            <ac:spMk id="6" creationId="{2A74A2B1-308D-437F-AB9B-116F9B65C1DE}"/>
          </ac:spMkLst>
        </pc:spChg>
        <pc:spChg chg="add del mod">
          <ac:chgData name="Victor MAURIN" userId="061cf079-8d68-407a-8806-06d2d8dbf679" providerId="ADAL" clId="{2C8D6EB8-4866-4102-8496-676BA4455359}" dt="2022-04-10T01:26:33.142" v="52" actId="478"/>
          <ac:spMkLst>
            <pc:docMk/>
            <pc:sldMk cId="2009979961" sldId="257"/>
            <ac:spMk id="9" creationId="{5FEEBB14-1E50-4C07-91B4-DAEDAB06CA42}"/>
          </ac:spMkLst>
        </pc:spChg>
        <pc:spChg chg="add mod">
          <ac:chgData name="Victor MAURIN" userId="061cf079-8d68-407a-8806-06d2d8dbf679" providerId="ADAL" clId="{2C8D6EB8-4866-4102-8496-676BA4455359}" dt="2022-04-10T01:26:48.297" v="83" actId="1076"/>
          <ac:spMkLst>
            <pc:docMk/>
            <pc:sldMk cId="2009979961" sldId="257"/>
            <ac:spMk id="10" creationId="{E5D3CADD-96CB-4796-8625-4AA34AE7881A}"/>
          </ac:spMkLst>
        </pc:spChg>
        <pc:spChg chg="add mod">
          <ac:chgData name="Victor MAURIN" userId="061cf079-8d68-407a-8806-06d2d8dbf679" providerId="ADAL" clId="{2C8D6EB8-4866-4102-8496-676BA4455359}" dt="2022-04-10T01:27:25.346" v="124" actId="1076"/>
          <ac:spMkLst>
            <pc:docMk/>
            <pc:sldMk cId="2009979961" sldId="257"/>
            <ac:spMk id="11" creationId="{D9DA4EBC-ADDD-430E-9022-533A0434A036}"/>
          </ac:spMkLst>
        </pc:spChg>
        <pc:spChg chg="add mod">
          <ac:chgData name="Victor MAURIN" userId="061cf079-8d68-407a-8806-06d2d8dbf679" providerId="ADAL" clId="{2C8D6EB8-4866-4102-8496-676BA4455359}" dt="2022-04-10T01:27:29.373" v="136" actId="20577"/>
          <ac:spMkLst>
            <pc:docMk/>
            <pc:sldMk cId="2009979961" sldId="257"/>
            <ac:spMk id="13" creationId="{D3BAC14B-D445-400D-8121-D7E4E5EA20F2}"/>
          </ac:spMkLst>
        </pc:spChg>
        <pc:spChg chg="add mod">
          <ac:chgData name="Victor MAURIN" userId="061cf079-8d68-407a-8806-06d2d8dbf679" providerId="ADAL" clId="{2C8D6EB8-4866-4102-8496-676BA4455359}" dt="2022-04-10T01:28:26.950" v="163" actId="1076"/>
          <ac:spMkLst>
            <pc:docMk/>
            <pc:sldMk cId="2009979961" sldId="257"/>
            <ac:spMk id="28" creationId="{F6774438-4512-4E59-A9AC-46040149E68E}"/>
          </ac:spMkLst>
        </pc:spChg>
        <pc:spChg chg="add mod">
          <ac:chgData name="Victor MAURIN" userId="061cf079-8d68-407a-8806-06d2d8dbf679" providerId="ADAL" clId="{2C8D6EB8-4866-4102-8496-676BA4455359}" dt="2022-04-10T01:28:31.934" v="165" actId="571"/>
          <ac:spMkLst>
            <pc:docMk/>
            <pc:sldMk cId="2009979961" sldId="257"/>
            <ac:spMk id="29" creationId="{39F4C906-EA95-4A7A-B460-0A711BA0578C}"/>
          </ac:spMkLst>
        </pc:spChg>
        <pc:spChg chg="add mod">
          <ac:chgData name="Victor MAURIN" userId="061cf079-8d68-407a-8806-06d2d8dbf679" providerId="ADAL" clId="{2C8D6EB8-4866-4102-8496-676BA4455359}" dt="2022-04-10T01:28:41.199" v="175" actId="14100"/>
          <ac:spMkLst>
            <pc:docMk/>
            <pc:sldMk cId="2009979961" sldId="257"/>
            <ac:spMk id="30" creationId="{EB77B12B-490F-47E4-94CA-415C6197C866}"/>
          </ac:spMkLst>
        </pc:spChg>
        <pc:spChg chg="add mod">
          <ac:chgData name="Victor MAURIN" userId="061cf079-8d68-407a-8806-06d2d8dbf679" providerId="ADAL" clId="{2C8D6EB8-4866-4102-8496-676BA4455359}" dt="2022-04-10T01:33:21.401" v="480" actId="2085"/>
          <ac:spMkLst>
            <pc:docMk/>
            <pc:sldMk cId="2009979961" sldId="257"/>
            <ac:spMk id="32" creationId="{FBAC1A9A-BEFC-47DB-81EA-E9A58CE6EE40}"/>
          </ac:spMkLst>
        </pc:spChg>
        <pc:spChg chg="add mod">
          <ac:chgData name="Victor MAURIN" userId="061cf079-8d68-407a-8806-06d2d8dbf679" providerId="ADAL" clId="{2C8D6EB8-4866-4102-8496-676BA4455359}" dt="2022-04-10T01:29:13.765" v="202" actId="20577"/>
          <ac:spMkLst>
            <pc:docMk/>
            <pc:sldMk cId="2009979961" sldId="257"/>
            <ac:spMk id="34" creationId="{31AD4EB9-D692-443F-A69C-451A28EEEACD}"/>
          </ac:spMkLst>
        </pc:spChg>
        <pc:spChg chg="add mod">
          <ac:chgData name="Victor MAURIN" userId="061cf079-8d68-407a-8806-06d2d8dbf679" providerId="ADAL" clId="{2C8D6EB8-4866-4102-8496-676BA4455359}" dt="2022-04-10T01:33:36.303" v="501" actId="20577"/>
          <ac:spMkLst>
            <pc:docMk/>
            <pc:sldMk cId="2009979961" sldId="257"/>
            <ac:spMk id="35" creationId="{36432D9A-8164-4269-880E-50E3772C792A}"/>
          </ac:spMkLst>
        </pc:spChg>
        <pc:spChg chg="add mod">
          <ac:chgData name="Victor MAURIN" userId="061cf079-8d68-407a-8806-06d2d8dbf679" providerId="ADAL" clId="{2C8D6EB8-4866-4102-8496-676BA4455359}" dt="2022-04-10T01:33:02.044" v="478" actId="14100"/>
          <ac:spMkLst>
            <pc:docMk/>
            <pc:sldMk cId="2009979961" sldId="257"/>
            <ac:spMk id="36" creationId="{C02E807E-9070-4963-8E99-9F970A97C38E}"/>
          </ac:spMkLst>
        </pc:spChg>
        <pc:spChg chg="add mod">
          <ac:chgData name="Victor MAURIN" userId="061cf079-8d68-407a-8806-06d2d8dbf679" providerId="ADAL" clId="{2C8D6EB8-4866-4102-8496-676BA4455359}" dt="2022-04-10T01:34:02.947" v="509" actId="14100"/>
          <ac:spMkLst>
            <pc:docMk/>
            <pc:sldMk cId="2009979961" sldId="257"/>
            <ac:spMk id="37" creationId="{DAC8486E-8E38-4580-B78D-F141BC0DC372}"/>
          </ac:spMkLst>
        </pc:spChg>
        <pc:spChg chg="add mod">
          <ac:chgData name="Victor MAURIN" userId="061cf079-8d68-407a-8806-06d2d8dbf679" providerId="ADAL" clId="{2C8D6EB8-4866-4102-8496-676BA4455359}" dt="2022-04-10T01:32:50.268" v="454" actId="20577"/>
          <ac:spMkLst>
            <pc:docMk/>
            <pc:sldMk cId="2009979961" sldId="257"/>
            <ac:spMk id="38" creationId="{76DD3B32-477F-43B8-8EB8-0E39C4DB0514}"/>
          </ac:spMkLst>
        </pc:spChg>
        <pc:picChg chg="add mod">
          <ac:chgData name="Victor MAURIN" userId="061cf079-8d68-407a-8806-06d2d8dbf679" providerId="ADAL" clId="{2C8D6EB8-4866-4102-8496-676BA4455359}" dt="2022-04-10T01:26:00.978" v="15" actId="1076"/>
          <ac:picMkLst>
            <pc:docMk/>
            <pc:sldMk cId="2009979961" sldId="257"/>
            <ac:picMk id="5" creationId="{A4979D5F-10D7-4043-8A1C-6B9E87A22787}"/>
          </ac:picMkLst>
        </pc:picChg>
        <pc:cxnChg chg="add">
          <ac:chgData name="Victor MAURIN" userId="061cf079-8d68-407a-8806-06d2d8dbf679" providerId="ADAL" clId="{2C8D6EB8-4866-4102-8496-676BA4455359}" dt="2022-04-10T01:26:24.648" v="36" actId="11529"/>
          <ac:cxnSpMkLst>
            <pc:docMk/>
            <pc:sldMk cId="2009979961" sldId="257"/>
            <ac:cxnSpMk id="8" creationId="{E598E87E-1145-4061-A319-B6E13839B9A1}"/>
          </ac:cxnSpMkLst>
        </pc:cxnChg>
        <pc:cxnChg chg="add mod">
          <ac:chgData name="Victor MAURIN" userId="061cf079-8d68-407a-8806-06d2d8dbf679" providerId="ADAL" clId="{2C8D6EB8-4866-4102-8496-676BA4455359}" dt="2022-04-10T01:27:25.346" v="124" actId="1076"/>
          <ac:cxnSpMkLst>
            <pc:docMk/>
            <pc:sldMk cId="2009979961" sldId="257"/>
            <ac:cxnSpMk id="12" creationId="{6E7E8DF9-E6D1-4474-9316-5D8ACCB1454C}"/>
          </ac:cxnSpMkLst>
        </pc:cxnChg>
        <pc:cxnChg chg="add mod">
          <ac:chgData name="Victor MAURIN" userId="061cf079-8d68-407a-8806-06d2d8dbf679" providerId="ADAL" clId="{2C8D6EB8-4866-4102-8496-676BA4455359}" dt="2022-04-10T01:28:29.397" v="164" actId="1076"/>
          <ac:cxnSpMkLst>
            <pc:docMk/>
            <pc:sldMk cId="2009979961" sldId="257"/>
            <ac:cxnSpMk id="15" creationId="{5F8C597C-0F73-45B9-9755-6CEA73B579CD}"/>
          </ac:cxnSpMkLst>
        </pc:cxnChg>
        <pc:cxnChg chg="add">
          <ac:chgData name="Victor MAURIN" userId="061cf079-8d68-407a-8806-06d2d8dbf679" providerId="ADAL" clId="{2C8D6EB8-4866-4102-8496-676BA4455359}" dt="2022-04-10T01:27:55.490" v="138" actId="11529"/>
          <ac:cxnSpMkLst>
            <pc:docMk/>
            <pc:sldMk cId="2009979961" sldId="257"/>
            <ac:cxnSpMk id="19" creationId="{A92EF609-DB4F-40FE-ADAA-DA211C0E8281}"/>
          </ac:cxnSpMkLst>
        </pc:cxnChg>
        <pc:cxnChg chg="add mod">
          <ac:chgData name="Victor MAURIN" userId="061cf079-8d68-407a-8806-06d2d8dbf679" providerId="ADAL" clId="{2C8D6EB8-4866-4102-8496-676BA4455359}" dt="2022-04-10T01:27:58.984" v="140" actId="1076"/>
          <ac:cxnSpMkLst>
            <pc:docMk/>
            <pc:sldMk cId="2009979961" sldId="257"/>
            <ac:cxnSpMk id="20" creationId="{4780A359-114E-495C-8268-168C5DC9BBD1}"/>
          </ac:cxnSpMkLst>
        </pc:cxnChg>
        <pc:cxnChg chg="add mod">
          <ac:chgData name="Victor MAURIN" userId="061cf079-8d68-407a-8806-06d2d8dbf679" providerId="ADAL" clId="{2C8D6EB8-4866-4102-8496-676BA4455359}" dt="2022-04-10T01:28:00.803" v="141" actId="571"/>
          <ac:cxnSpMkLst>
            <pc:docMk/>
            <pc:sldMk cId="2009979961" sldId="257"/>
            <ac:cxnSpMk id="21" creationId="{88353D56-23A4-4B16-AEC4-222C5B772903}"/>
          </ac:cxnSpMkLst>
        </pc:cxnChg>
        <pc:cxnChg chg="add mod">
          <ac:chgData name="Victor MAURIN" userId="061cf079-8d68-407a-8806-06d2d8dbf679" providerId="ADAL" clId="{2C8D6EB8-4866-4102-8496-676BA4455359}" dt="2022-04-10T01:28:05.871" v="144" actId="14100"/>
          <ac:cxnSpMkLst>
            <pc:docMk/>
            <pc:sldMk cId="2009979961" sldId="257"/>
            <ac:cxnSpMk id="22" creationId="{B950BA35-DCDF-44B8-B860-A734134141FB}"/>
          </ac:cxnSpMkLst>
        </pc:cxnChg>
        <pc:cxnChg chg="add mod">
          <ac:chgData name="Victor MAURIN" userId="061cf079-8d68-407a-8806-06d2d8dbf679" providerId="ADAL" clId="{2C8D6EB8-4866-4102-8496-676BA4455359}" dt="2022-04-10T01:28:10.964" v="147" actId="14100"/>
          <ac:cxnSpMkLst>
            <pc:docMk/>
            <pc:sldMk cId="2009979961" sldId="257"/>
            <ac:cxnSpMk id="25" creationId="{69C6E4C1-6554-4C6A-8969-6470B24CE773}"/>
          </ac:cxnSpMkLst>
        </pc:cxnChg>
        <pc:cxnChg chg="add mod">
          <ac:chgData name="Victor MAURIN" userId="061cf079-8d68-407a-8806-06d2d8dbf679" providerId="ADAL" clId="{2C8D6EB8-4866-4102-8496-676BA4455359}" dt="2022-04-10T01:28:48.521" v="178" actId="1076"/>
          <ac:cxnSpMkLst>
            <pc:docMk/>
            <pc:sldMk cId="2009979961" sldId="257"/>
            <ac:cxnSpMk id="31" creationId="{7D972BDC-8391-4C40-BE28-790F1D092826}"/>
          </ac:cxnSpMkLst>
        </pc:cxnChg>
        <pc:cxnChg chg="add mod">
          <ac:chgData name="Victor MAURIN" userId="061cf079-8d68-407a-8806-06d2d8dbf679" providerId="ADAL" clId="{2C8D6EB8-4866-4102-8496-676BA4455359}" dt="2022-04-10T01:29:05.016" v="191" actId="1076"/>
          <ac:cxnSpMkLst>
            <pc:docMk/>
            <pc:sldMk cId="2009979961" sldId="257"/>
            <ac:cxnSpMk id="33" creationId="{DA9BDA27-193D-43F2-A6CA-712FD3D9C9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C1192-48C2-4F80-BF14-A09C6C191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AF47AA-5197-4B28-9678-D5AF412ED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E4BC5B-62D3-49F6-A27E-7F29CADB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BFFA-34B4-4688-A3D4-60968F6D1B36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AF3623-C1FC-4ECF-B096-7374D2F9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3F75EE-FBBC-4B50-95A3-A1B4E55F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18FB-9C81-4C1F-A397-342E2E69D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41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AC079-8E7F-4B71-BB11-34213173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485696-72D4-4578-BF3E-19A8FA29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9A10BB-194A-46E6-8218-49F8F533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BFFA-34B4-4688-A3D4-60968F6D1B36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1F079-E4EB-4C5C-A6FD-B0787F55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01417-FD34-4A35-9856-FB680CB0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18FB-9C81-4C1F-A397-342E2E69D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89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7D90811-0AE9-4F45-895E-6EBE75321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3278A5-4DB5-4594-B884-1728691B9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C0C31-0581-407F-8DEC-73E23372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BFFA-34B4-4688-A3D4-60968F6D1B36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CF91B9-87D8-4A25-A63E-377F37F7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73D0A-DE11-4EF8-9732-89720C69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18FB-9C81-4C1F-A397-342E2E69D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8077C-E8DF-4F91-AA11-BABF1A7E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6C518-53C6-46D3-9A11-FA27E785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4075D1-BBE8-4637-AC0F-BBA45DE4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BFFA-34B4-4688-A3D4-60968F6D1B36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71B3C-4ADF-498C-9354-034BF740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A84E02-173D-4F65-B036-A19832E3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18FB-9C81-4C1F-A397-342E2E69D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45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65B7B-7E0E-4D6E-BA08-37130337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E581EF-8272-40A0-931E-1174F7549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46906-5B10-417D-B8D3-7104172F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BFFA-34B4-4688-A3D4-60968F6D1B36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83D01-60D0-4A8A-816B-CD38D26E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B139A8-74C4-4016-B323-D598B6B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18FB-9C81-4C1F-A397-342E2E69D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98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9E74C-B585-456F-89E6-96F0F90C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2D6DD-82FB-4923-9AE9-E4E81D94F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87CE75-2F73-4F45-9DAE-F113B997E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E4F1F1-2C84-4795-847A-ADC081F2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BFFA-34B4-4688-A3D4-60968F6D1B36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377B32-C6A5-482B-A41A-22FBA198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DBAEF8-97F6-4B17-949C-87107754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18FB-9C81-4C1F-A397-342E2E69D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72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7236D-78E5-4427-8322-62F050BD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D814C-F4A8-4FDD-8B2B-24D458B7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1CA356-E94E-4F07-A5BB-40040BF53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6B4477-F9D3-456E-86BC-73332B14B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BE9934-D908-43D6-9B2B-37E0EFB19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DCAC91-777F-4F81-88FC-B103948C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BFFA-34B4-4688-A3D4-60968F6D1B36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70FA1A-4AB3-465A-8C63-DEFBFDE4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48338E-6C17-4A91-BBF4-297A2803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18FB-9C81-4C1F-A397-342E2E69D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7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4F3E7-D416-4F30-9233-CC17B5DC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7CC3B0-D566-4106-B1B0-46AEC5FE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BFFA-34B4-4688-A3D4-60968F6D1B36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096679-E388-4818-8B3D-F9853CCF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2A4F8C-6024-491E-A59C-DD4830CF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18FB-9C81-4C1F-A397-342E2E69D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27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F9A70E-CC54-43A0-8601-D0AA806E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BFFA-34B4-4688-A3D4-60968F6D1B36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E42BA8-E5FF-4F0F-A6FE-7DC66F23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65C50A-C13D-405F-96C1-2633E85D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18FB-9C81-4C1F-A397-342E2E69D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23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7BE4E-6489-49D3-887C-2599486B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CFD17-038C-4EA9-8E55-21A77BFD2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DBB8FA-F82D-495C-A0B7-9CCF0B4AC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03B0F4-2473-4A19-A7B6-C89F1FB0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BFFA-34B4-4688-A3D4-60968F6D1B36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7182E3-F5FD-460D-A8F5-3C57D973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EE1649-8759-4657-996E-A940BFF3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18FB-9C81-4C1F-A397-342E2E69D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60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F2237-25FE-46BE-8B78-5EA5CD12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987F05-14F0-4075-A1B0-B69320A02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5DC6BE-4C7E-4815-B08D-E8BE62BBB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3D9B82-3C73-4C15-80F9-CB9DD567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BFFA-34B4-4688-A3D4-60968F6D1B36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5E7169-F38B-450F-BB20-909FE520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C14E22-FAC1-4DF8-8053-8C054E24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18FB-9C81-4C1F-A397-342E2E69D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1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028FF6-D730-4BA1-90CC-8A44B755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4E6A51-4401-4D3A-BC0A-6CA12C62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BB002E-ECDC-4285-912D-1357EB6C2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BFFA-34B4-4688-A3D4-60968F6D1B36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03C6F4-5627-418A-883F-605D4B67F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64737D-88C4-4898-8905-B03B1EB4E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18FB-9C81-4C1F-A397-342E2E69D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8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FAED5-2148-4B43-9EF1-D69B4C19E00B}"/>
              </a:ext>
            </a:extLst>
          </p:cNvPr>
          <p:cNvSpPr/>
          <p:nvPr/>
        </p:nvSpPr>
        <p:spPr>
          <a:xfrm>
            <a:off x="1758468" y="2320229"/>
            <a:ext cx="1864610" cy="168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Speaker encoder network</a:t>
            </a:r>
            <a:r>
              <a:rPr lang="fr-FR" dirty="0"/>
              <a:t> (encode the speech of a given audio)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835AFE0-45F3-449B-BD50-4FD7771775B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78560" y="3157404"/>
            <a:ext cx="579908" cy="4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982E211-04C2-453E-82A9-9258251FA848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2690773" y="2008239"/>
            <a:ext cx="0" cy="31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D1C4533-07B1-412B-B480-298C1A374C44}"/>
              </a:ext>
            </a:extLst>
          </p:cNvPr>
          <p:cNvSpPr txBox="1"/>
          <p:nvPr/>
        </p:nvSpPr>
        <p:spPr>
          <a:xfrm>
            <a:off x="1603257" y="1361908"/>
            <a:ext cx="21750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Dataset of thousands of people talking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E134041-82EC-4033-9E1E-DECAC9FC8056}"/>
              </a:ext>
            </a:extLst>
          </p:cNvPr>
          <p:cNvSpPr txBox="1"/>
          <p:nvPr/>
        </p:nvSpPr>
        <p:spPr>
          <a:xfrm>
            <a:off x="269634" y="2960556"/>
            <a:ext cx="9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Speech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990E752-080F-4133-A338-E0365ADBE4D8}"/>
              </a:ext>
            </a:extLst>
          </p:cNvPr>
          <p:cNvCxnSpPr>
            <a:cxnSpLocks/>
          </p:cNvCxnSpPr>
          <p:nvPr/>
        </p:nvCxnSpPr>
        <p:spPr>
          <a:xfrm>
            <a:off x="3623078" y="3145222"/>
            <a:ext cx="40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B20A246-3FF3-4ED2-9558-CBB6D7A85AFF}"/>
              </a:ext>
            </a:extLst>
          </p:cNvPr>
          <p:cNvSpPr txBox="1"/>
          <p:nvPr/>
        </p:nvSpPr>
        <p:spPr>
          <a:xfrm>
            <a:off x="4003838" y="2822056"/>
            <a:ext cx="135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Converted into a vector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FF2E388-DD93-4B32-8EC5-F708D342C50D}"/>
              </a:ext>
            </a:extLst>
          </p:cNvPr>
          <p:cNvCxnSpPr>
            <a:cxnSpLocks/>
          </p:cNvCxnSpPr>
          <p:nvPr/>
        </p:nvCxnSpPr>
        <p:spPr>
          <a:xfrm>
            <a:off x="5361814" y="3145221"/>
            <a:ext cx="337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3F2ADA8-1843-4F66-A3FA-C9418E2BDD47}"/>
              </a:ext>
            </a:extLst>
          </p:cNvPr>
          <p:cNvSpPr/>
          <p:nvPr/>
        </p:nvSpPr>
        <p:spPr>
          <a:xfrm>
            <a:off x="5699761" y="2320227"/>
            <a:ext cx="1991360" cy="168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Voice synthetizer network</a:t>
            </a:r>
            <a:r>
              <a:rPr lang="fr-FR" dirty="0"/>
              <a:t> (</a:t>
            </a:r>
            <a:r>
              <a:rPr lang="fr-FR" dirty="0" err="1"/>
              <a:t>transform</a:t>
            </a:r>
            <a:r>
              <a:rPr lang="fr-FR" dirty="0"/>
              <a:t> the audio file by </a:t>
            </a:r>
            <a:r>
              <a:rPr lang="fr-FR" dirty="0" err="1"/>
              <a:t>making</a:t>
            </a:r>
            <a:r>
              <a:rPr lang="fr-FR" dirty="0"/>
              <a:t> the speech </a:t>
            </a:r>
            <a:r>
              <a:rPr lang="fr-FR" dirty="0" err="1"/>
              <a:t>singing</a:t>
            </a:r>
            <a:r>
              <a:rPr lang="fr-FR" dirty="0"/>
              <a:t> as Sia)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A66D419-39A4-4577-BB37-D338FB5F20C3}"/>
              </a:ext>
            </a:extLst>
          </p:cNvPr>
          <p:cNvCxnSpPr>
            <a:cxnSpLocks/>
          </p:cNvCxnSpPr>
          <p:nvPr/>
        </p:nvCxnSpPr>
        <p:spPr>
          <a:xfrm>
            <a:off x="7691121" y="3136936"/>
            <a:ext cx="34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8A37587-C8DC-44ED-AF90-765CC4A53F47}"/>
              </a:ext>
            </a:extLst>
          </p:cNvPr>
          <p:cNvSpPr txBox="1"/>
          <p:nvPr/>
        </p:nvSpPr>
        <p:spPr>
          <a:xfrm>
            <a:off x="8031724" y="2683556"/>
            <a:ext cx="1289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Converted into another vector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DF53CFC-1F63-44E1-92AF-E4741D0137E0}"/>
              </a:ext>
            </a:extLst>
          </p:cNvPr>
          <p:cNvCxnSpPr>
            <a:cxnSpLocks/>
          </p:cNvCxnSpPr>
          <p:nvPr/>
        </p:nvCxnSpPr>
        <p:spPr>
          <a:xfrm>
            <a:off x="9277167" y="3157404"/>
            <a:ext cx="303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0D08A5-9028-4143-A195-DBBEC2993790}"/>
              </a:ext>
            </a:extLst>
          </p:cNvPr>
          <p:cNvSpPr/>
          <p:nvPr/>
        </p:nvSpPr>
        <p:spPr>
          <a:xfrm>
            <a:off x="9580290" y="2008239"/>
            <a:ext cx="1685474" cy="246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Voice encoder network</a:t>
            </a:r>
            <a:r>
              <a:rPr lang="fr-FR" dirty="0"/>
              <a:t> (</a:t>
            </a:r>
            <a:r>
              <a:rPr lang="fr-FR" dirty="0" err="1"/>
              <a:t>transform</a:t>
            </a:r>
            <a:r>
              <a:rPr lang="fr-FR" dirty="0"/>
              <a:t> the vector into a </a:t>
            </a:r>
            <a:r>
              <a:rPr lang="fr-FR" dirty="0" err="1"/>
              <a:t>sound</a:t>
            </a:r>
            <a:r>
              <a:rPr lang="fr-FR" dirty="0"/>
              <a:t>)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4330BD0-9F1C-4801-8AB2-28E835789F6D}"/>
              </a:ext>
            </a:extLst>
          </p:cNvPr>
          <p:cNvCxnSpPr>
            <a:cxnSpLocks/>
          </p:cNvCxnSpPr>
          <p:nvPr/>
        </p:nvCxnSpPr>
        <p:spPr>
          <a:xfrm>
            <a:off x="11265764" y="3169328"/>
            <a:ext cx="337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364DAE65-9870-4592-9F89-37B8A42D5A66}"/>
              </a:ext>
            </a:extLst>
          </p:cNvPr>
          <p:cNvSpPr txBox="1"/>
          <p:nvPr/>
        </p:nvSpPr>
        <p:spPr>
          <a:xfrm>
            <a:off x="11434439" y="2487823"/>
            <a:ext cx="74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Audio file!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516DA3F-0F8F-48AE-BB25-7E988DECA3BF}"/>
              </a:ext>
            </a:extLst>
          </p:cNvPr>
          <p:cNvCxnSpPr>
            <a:cxnSpLocks/>
            <a:stCxn id="54" idx="2"/>
            <a:endCxn id="24" idx="0"/>
          </p:cNvCxnSpPr>
          <p:nvPr/>
        </p:nvCxnSpPr>
        <p:spPr>
          <a:xfrm>
            <a:off x="6695441" y="1907730"/>
            <a:ext cx="0" cy="4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080E071C-FEEA-423B-A302-C7D326065FDC}"/>
              </a:ext>
            </a:extLst>
          </p:cNvPr>
          <p:cNvSpPr txBox="1"/>
          <p:nvPr/>
        </p:nvSpPr>
        <p:spPr>
          <a:xfrm>
            <a:off x="5290940" y="707401"/>
            <a:ext cx="28090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Dataset of one type of vector with another type of vector (modified as wanted – hardest part)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DDFFD524-EDC3-4E23-B7D6-983F6F702378}"/>
              </a:ext>
            </a:extLst>
          </p:cNvPr>
          <p:cNvCxnSpPr>
            <a:cxnSpLocks/>
          </p:cNvCxnSpPr>
          <p:nvPr/>
        </p:nvCxnSpPr>
        <p:spPr>
          <a:xfrm flipH="1">
            <a:off x="2690773" y="4851733"/>
            <a:ext cx="6103061" cy="8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31015038-50E6-4200-B797-D4FC0FDEE06C}"/>
              </a:ext>
            </a:extLst>
          </p:cNvPr>
          <p:cNvCxnSpPr/>
          <p:nvPr/>
        </p:nvCxnSpPr>
        <p:spPr>
          <a:xfrm>
            <a:off x="8793834" y="4851732"/>
            <a:ext cx="781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4C79CEA2-61E8-4194-9DF0-D12D9F9BC376}"/>
              </a:ext>
            </a:extLst>
          </p:cNvPr>
          <p:cNvCxnSpPr>
            <a:cxnSpLocks/>
          </p:cNvCxnSpPr>
          <p:nvPr/>
        </p:nvCxnSpPr>
        <p:spPr>
          <a:xfrm flipV="1">
            <a:off x="2690773" y="4011909"/>
            <a:ext cx="0" cy="848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7BFC0CF5-86DE-4F84-AA6B-AE3B27E2D6C4}"/>
              </a:ext>
            </a:extLst>
          </p:cNvPr>
          <p:cNvSpPr txBox="1"/>
          <p:nvPr/>
        </p:nvSpPr>
        <p:spPr>
          <a:xfrm>
            <a:off x="5890730" y="4970881"/>
            <a:ext cx="180039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Generated with the first network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7B4169C7-EF31-41CE-96D1-69F6B6CA8B56}"/>
              </a:ext>
            </a:extLst>
          </p:cNvPr>
          <p:cNvSpPr txBox="1"/>
          <p:nvPr/>
        </p:nvSpPr>
        <p:spPr>
          <a:xfrm>
            <a:off x="9574858" y="4750954"/>
            <a:ext cx="24076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Dataset generated with the thousands of people talking (we just have to reverse it)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586EAB7-BB73-4958-83E6-ED465C7E9391}"/>
              </a:ext>
            </a:extLst>
          </p:cNvPr>
          <p:cNvCxnSpPr>
            <a:cxnSpLocks/>
          </p:cNvCxnSpPr>
          <p:nvPr/>
        </p:nvCxnSpPr>
        <p:spPr>
          <a:xfrm flipV="1">
            <a:off x="10555550" y="4474344"/>
            <a:ext cx="0" cy="27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49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4979D5F-10D7-4043-8A1C-6B9E87A2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29" y="267023"/>
            <a:ext cx="8391525" cy="17430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A74A2B1-308D-437F-AB9B-116F9B65C1DE}"/>
              </a:ext>
            </a:extLst>
          </p:cNvPr>
          <p:cNvSpPr txBox="1"/>
          <p:nvPr/>
        </p:nvSpPr>
        <p:spPr>
          <a:xfrm>
            <a:off x="1438183" y="5291091"/>
            <a:ext cx="59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Text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598E87E-1145-4061-A319-B6E13839B9A1}"/>
              </a:ext>
            </a:extLst>
          </p:cNvPr>
          <p:cNvCxnSpPr>
            <a:stCxn id="6" idx="3"/>
          </p:cNvCxnSpPr>
          <p:nvPr/>
        </p:nvCxnSpPr>
        <p:spPr>
          <a:xfrm>
            <a:off x="2032986" y="5475757"/>
            <a:ext cx="577049" cy="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5D3CADD-96CB-4796-8625-4AA34AE7881A}"/>
              </a:ext>
            </a:extLst>
          </p:cNvPr>
          <p:cNvSpPr/>
          <p:nvPr/>
        </p:nvSpPr>
        <p:spPr>
          <a:xfrm>
            <a:off x="2627789" y="5224322"/>
            <a:ext cx="1864610" cy="5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Text encoder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9DA4EBC-ADDD-430E-9022-533A0434A036}"/>
              </a:ext>
            </a:extLst>
          </p:cNvPr>
          <p:cNvSpPr txBox="1"/>
          <p:nvPr/>
        </p:nvSpPr>
        <p:spPr>
          <a:xfrm>
            <a:off x="1243289" y="4053240"/>
            <a:ext cx="76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Song type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E7E8DF9-E6D1-4474-9316-5D8ACCB1454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006768" y="4376406"/>
            <a:ext cx="621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3BAC14B-D445-400D-8121-D7E4E5EA20F2}"/>
              </a:ext>
            </a:extLst>
          </p:cNvPr>
          <p:cNvSpPr/>
          <p:nvPr/>
        </p:nvSpPr>
        <p:spPr>
          <a:xfrm>
            <a:off x="2627789" y="4124971"/>
            <a:ext cx="1864610" cy="5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Song encoder</a:t>
            </a: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8C597C-0F73-45B9-9755-6CEA73B579CD}"/>
              </a:ext>
            </a:extLst>
          </p:cNvPr>
          <p:cNvCxnSpPr>
            <a:cxnSpLocks/>
          </p:cNvCxnSpPr>
          <p:nvPr/>
        </p:nvCxnSpPr>
        <p:spPr>
          <a:xfrm>
            <a:off x="5619564" y="4895529"/>
            <a:ext cx="577049" cy="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92EF609-DB4F-40FE-ADAA-DA211C0E8281}"/>
              </a:ext>
            </a:extLst>
          </p:cNvPr>
          <p:cNvCxnSpPr>
            <a:stCxn id="13" idx="3"/>
          </p:cNvCxnSpPr>
          <p:nvPr/>
        </p:nvCxnSpPr>
        <p:spPr>
          <a:xfrm flipV="1">
            <a:off x="4492399" y="4376405"/>
            <a:ext cx="3636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80A359-114E-495C-8268-168C5DC9BBD1}"/>
              </a:ext>
            </a:extLst>
          </p:cNvPr>
          <p:cNvCxnSpPr/>
          <p:nvPr/>
        </p:nvCxnSpPr>
        <p:spPr>
          <a:xfrm flipV="1">
            <a:off x="4492399" y="5475756"/>
            <a:ext cx="3636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8353D56-23A4-4B16-AEC4-222C5B772903}"/>
              </a:ext>
            </a:extLst>
          </p:cNvPr>
          <p:cNvCxnSpPr>
            <a:cxnSpLocks/>
          </p:cNvCxnSpPr>
          <p:nvPr/>
        </p:nvCxnSpPr>
        <p:spPr>
          <a:xfrm>
            <a:off x="2006768" y="4376405"/>
            <a:ext cx="621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950BA35-DCDF-44B8-B860-A734134141FB}"/>
              </a:ext>
            </a:extLst>
          </p:cNvPr>
          <p:cNvCxnSpPr>
            <a:cxnSpLocks/>
          </p:cNvCxnSpPr>
          <p:nvPr/>
        </p:nvCxnSpPr>
        <p:spPr>
          <a:xfrm>
            <a:off x="4856085" y="4376405"/>
            <a:ext cx="0" cy="34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9C6E4C1-6554-4C6A-8969-6470B24CE773}"/>
              </a:ext>
            </a:extLst>
          </p:cNvPr>
          <p:cNvCxnSpPr>
            <a:cxnSpLocks/>
          </p:cNvCxnSpPr>
          <p:nvPr/>
        </p:nvCxnSpPr>
        <p:spPr>
          <a:xfrm flipV="1">
            <a:off x="4856085" y="5060272"/>
            <a:ext cx="0" cy="41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6774438-4512-4E59-A9AC-46040149E68E}"/>
              </a:ext>
            </a:extLst>
          </p:cNvPr>
          <p:cNvSpPr/>
          <p:nvPr/>
        </p:nvSpPr>
        <p:spPr>
          <a:xfrm>
            <a:off x="4092606" y="4726062"/>
            <a:ext cx="1526958" cy="342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combine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F4C906-EA95-4A7A-B460-0A711BA0578C}"/>
              </a:ext>
            </a:extLst>
          </p:cNvPr>
          <p:cNvSpPr/>
          <p:nvPr/>
        </p:nvSpPr>
        <p:spPr>
          <a:xfrm>
            <a:off x="2627789" y="5224321"/>
            <a:ext cx="1864610" cy="5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Text encoder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77B12B-490F-47E4-94CA-415C6197C866}"/>
              </a:ext>
            </a:extLst>
          </p:cNvPr>
          <p:cNvSpPr/>
          <p:nvPr/>
        </p:nvSpPr>
        <p:spPr>
          <a:xfrm>
            <a:off x="6196613" y="4644094"/>
            <a:ext cx="1287261" cy="5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Decoder</a:t>
            </a:r>
            <a:endParaRPr lang="fr-FR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D972BDC-8391-4C40-BE28-790F1D092826}"/>
              </a:ext>
            </a:extLst>
          </p:cNvPr>
          <p:cNvCxnSpPr>
            <a:cxnSpLocks/>
          </p:cNvCxnSpPr>
          <p:nvPr/>
        </p:nvCxnSpPr>
        <p:spPr>
          <a:xfrm>
            <a:off x="7483874" y="4893764"/>
            <a:ext cx="577049" cy="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BAC1A9A-BEFC-47DB-81EA-E9A58CE6EE40}"/>
              </a:ext>
            </a:extLst>
          </p:cNvPr>
          <p:cNvSpPr/>
          <p:nvPr/>
        </p:nvSpPr>
        <p:spPr>
          <a:xfrm>
            <a:off x="8060923" y="4644094"/>
            <a:ext cx="1287261" cy="502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Vocoder</a:t>
            </a:r>
            <a:endParaRPr lang="fr-FR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A9BDA27-193D-43F2-A6CA-712FD3D9C941}"/>
              </a:ext>
            </a:extLst>
          </p:cNvPr>
          <p:cNvCxnSpPr>
            <a:cxnSpLocks/>
          </p:cNvCxnSpPr>
          <p:nvPr/>
        </p:nvCxnSpPr>
        <p:spPr>
          <a:xfrm>
            <a:off x="9348184" y="4893764"/>
            <a:ext cx="577049" cy="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31AD4EB9-D692-443F-A69C-451A28EEEACD}"/>
              </a:ext>
            </a:extLst>
          </p:cNvPr>
          <p:cNvSpPr txBox="1"/>
          <p:nvPr/>
        </p:nvSpPr>
        <p:spPr>
          <a:xfrm>
            <a:off x="9925233" y="4577990"/>
            <a:ext cx="76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 </a:t>
            </a:r>
            <a:r>
              <a:rPr lang="fr-FR" dirty="0" err="1"/>
              <a:t>voice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6432D9A-8164-4269-880E-50E3772C792A}"/>
              </a:ext>
            </a:extLst>
          </p:cNvPr>
          <p:cNvSpPr txBox="1"/>
          <p:nvPr/>
        </p:nvSpPr>
        <p:spPr>
          <a:xfrm>
            <a:off x="2629970" y="5811255"/>
            <a:ext cx="274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Text to </a:t>
            </a:r>
            <a:r>
              <a:rPr lang="fr-FR" i="1" dirty="0" err="1"/>
              <a:t>transform</a:t>
            </a:r>
            <a:r>
              <a:rPr lang="fr-FR" i="1" dirty="0"/>
              <a:t> to a </a:t>
            </a:r>
            <a:r>
              <a:rPr lang="fr-FR" i="1" dirty="0" err="1"/>
              <a:t>song</a:t>
            </a:r>
            <a:r>
              <a:rPr lang="fr-FR" i="1" dirty="0"/>
              <a:t> (</a:t>
            </a:r>
            <a:r>
              <a:rPr lang="fr-FR" i="1" dirty="0" err="1"/>
              <a:t>text</a:t>
            </a:r>
            <a:r>
              <a:rPr lang="fr-FR" i="1" dirty="0"/>
              <a:t> </a:t>
            </a:r>
            <a:r>
              <a:rPr lang="fr-FR" i="1" dirty="0" err="1"/>
              <a:t>into</a:t>
            </a:r>
            <a:r>
              <a:rPr lang="fr-FR" i="1" dirty="0"/>
              <a:t> a </a:t>
            </a:r>
            <a:r>
              <a:rPr lang="fr-FR" i="1" dirty="0" err="1"/>
              <a:t>vector</a:t>
            </a:r>
            <a:r>
              <a:rPr lang="fr-FR" i="1" dirty="0"/>
              <a:t>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2E807E-9070-4963-8E99-9F970A97C38E}"/>
              </a:ext>
            </a:extLst>
          </p:cNvPr>
          <p:cNvSpPr txBox="1"/>
          <p:nvPr/>
        </p:nvSpPr>
        <p:spPr>
          <a:xfrm>
            <a:off x="2627788" y="3405960"/>
            <a:ext cx="4206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Song </a:t>
            </a:r>
            <a:r>
              <a:rPr lang="fr-FR" i="1" dirty="0" err="1"/>
              <a:t>samples</a:t>
            </a:r>
            <a:r>
              <a:rPr lang="fr-FR" i="1" dirty="0"/>
              <a:t> </a:t>
            </a:r>
            <a:r>
              <a:rPr lang="fr-FR" i="1" dirty="0" err="1"/>
              <a:t>so</a:t>
            </a:r>
            <a:r>
              <a:rPr lang="fr-FR" i="1" dirty="0"/>
              <a:t> the system </a:t>
            </a:r>
            <a:r>
              <a:rPr lang="fr-FR" i="1" dirty="0" err="1"/>
              <a:t>knows</a:t>
            </a:r>
            <a:r>
              <a:rPr lang="fr-FR" i="1" dirty="0"/>
              <a:t> how the </a:t>
            </a:r>
            <a:r>
              <a:rPr lang="fr-FR" i="1" dirty="0" err="1"/>
              <a:t>text</a:t>
            </a:r>
            <a:r>
              <a:rPr lang="fr-FR" i="1" dirty="0"/>
              <a:t> </a:t>
            </a:r>
            <a:r>
              <a:rPr lang="fr-FR" i="1" dirty="0" err="1"/>
              <a:t>should</a:t>
            </a:r>
            <a:r>
              <a:rPr lang="fr-FR" i="1" dirty="0"/>
              <a:t> look like (</a:t>
            </a:r>
            <a:r>
              <a:rPr lang="fr-FR" i="1" dirty="0" err="1"/>
              <a:t>song</a:t>
            </a:r>
            <a:r>
              <a:rPr lang="fr-FR" i="1" dirty="0"/>
              <a:t> </a:t>
            </a:r>
            <a:r>
              <a:rPr lang="fr-FR" i="1" dirty="0" err="1"/>
              <a:t>into</a:t>
            </a:r>
            <a:r>
              <a:rPr lang="fr-FR" i="1" dirty="0"/>
              <a:t> a </a:t>
            </a:r>
            <a:r>
              <a:rPr lang="fr-FR" i="1" dirty="0" err="1"/>
              <a:t>vector</a:t>
            </a:r>
            <a:r>
              <a:rPr lang="fr-FR" i="1" dirty="0"/>
              <a:t>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AC8486E-8E38-4580-B78D-F141BC0DC372}"/>
              </a:ext>
            </a:extLst>
          </p:cNvPr>
          <p:cNvSpPr txBox="1"/>
          <p:nvPr/>
        </p:nvSpPr>
        <p:spPr>
          <a:xfrm>
            <a:off x="6254525" y="5241848"/>
            <a:ext cx="255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Decode</a:t>
            </a:r>
            <a:r>
              <a:rPr lang="fr-FR" i="1" dirty="0"/>
              <a:t> the </a:t>
            </a:r>
            <a:r>
              <a:rPr lang="fr-FR" i="1" dirty="0" err="1"/>
              <a:t>two</a:t>
            </a:r>
            <a:r>
              <a:rPr lang="fr-FR" i="1" dirty="0"/>
              <a:t> </a:t>
            </a:r>
            <a:r>
              <a:rPr lang="fr-FR" i="1" dirty="0" err="1"/>
              <a:t>vectors</a:t>
            </a:r>
            <a:r>
              <a:rPr lang="fr-FR" i="1" dirty="0"/>
              <a:t> </a:t>
            </a:r>
            <a:r>
              <a:rPr lang="fr-FR" i="1" dirty="0" err="1"/>
              <a:t>into</a:t>
            </a:r>
            <a:r>
              <a:rPr lang="fr-FR" i="1" dirty="0"/>
              <a:t> a </a:t>
            </a:r>
            <a:r>
              <a:rPr lang="fr-FR" i="1" dirty="0" err="1"/>
              <a:t>spectrogram</a:t>
            </a:r>
            <a:endParaRPr lang="fr-FR" i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6DD3B32-477F-43B8-8EB8-0E39C4DB0514}"/>
              </a:ext>
            </a:extLst>
          </p:cNvPr>
          <p:cNvSpPr txBox="1"/>
          <p:nvPr/>
        </p:nvSpPr>
        <p:spPr>
          <a:xfrm>
            <a:off x="8097677" y="3890883"/>
            <a:ext cx="273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Convert</a:t>
            </a:r>
            <a:r>
              <a:rPr lang="fr-FR" i="1" dirty="0"/>
              <a:t> the </a:t>
            </a:r>
            <a:r>
              <a:rPr lang="fr-FR" i="1" dirty="0" err="1"/>
              <a:t>spectrogram</a:t>
            </a:r>
            <a:r>
              <a:rPr lang="fr-FR" i="1" dirty="0"/>
              <a:t> </a:t>
            </a:r>
            <a:r>
              <a:rPr lang="fr-FR" i="1" dirty="0" err="1"/>
              <a:t>into</a:t>
            </a:r>
            <a:r>
              <a:rPr lang="fr-FR" i="1" dirty="0"/>
              <a:t> a </a:t>
            </a:r>
            <a:r>
              <a:rPr lang="fr-FR" i="1" dirty="0" err="1"/>
              <a:t>voice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09979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Grand écran</PresentationFormat>
  <Paragraphs>24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MAURIN</dc:creator>
  <cp:lastModifiedBy>Victor MAURIN</cp:lastModifiedBy>
  <cp:revision>3</cp:revision>
  <dcterms:created xsi:type="dcterms:W3CDTF">2022-04-10T00:39:30Z</dcterms:created>
  <dcterms:modified xsi:type="dcterms:W3CDTF">2022-04-10T01:34:05Z</dcterms:modified>
</cp:coreProperties>
</file>