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99" d="100"/>
          <a:sy n="99" d="100"/>
        </p:scale>
        <p:origin x="10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5C4E-04C1-A047-919F-AEC9CA94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639C3-C279-7649-86CB-FAAA9571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E937-EE34-B94E-944E-4E7EE741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F2B0-4233-6A46-B3BB-364169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84AF-7C6E-E24B-B495-CA6CD6E2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22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546A-EB47-7F4B-A15C-F01FB37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6CD37-A6EC-5E4A-8458-48E29342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4A07-A428-D147-81C5-D943A699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BD74-FA1F-AC41-8135-ECE6E1F5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E057-FA2D-1C4D-986C-94D66EAC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16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B4E4-6D16-824C-AE88-C08DD7F53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A03E-70B3-1E45-91A8-B9D67B031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A1B0-510F-F646-83A4-2B963615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43FC-40B8-E140-8382-E202DE61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BE37-2B52-DC4A-A423-CE7C3F77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56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B627-3C26-3148-A4C5-1E5B0FC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A5BA-9A43-F642-92F1-730D4257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F59-BE19-C047-99E6-DE567F24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3383-1B8B-F94B-8948-D683ED67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A895-F2C1-0943-BE73-334ABAA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383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35F4-A63A-3040-9686-571D0F8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CA89-3264-4E4D-8A9A-B16C8E89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642-0B81-1B4A-8239-B010FDAF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9333-FC12-8849-93F7-2D2FFFF6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0AF6-A0D5-4E48-8D42-4767FBF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17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8EE-E9FC-6C47-AD05-E86B0058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5718-2654-6E48-A78E-DC1995AB6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A283-3E3E-A747-9DD0-D89E303C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D53B5-8946-C243-A3F0-29D84DCC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8BB0-174D-4842-ADA5-649DFE58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46EEB-85D5-6040-B949-45D7BAD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3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7A64-9485-B84C-B4EA-567C88DD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31B7-6C1F-044D-9B11-3359D83E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921BC-C0EF-194C-AD03-1382C452A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5F0A7-6661-404C-8713-A29E9EF7A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8C4F1-4049-8E44-BBBA-93F04331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DC21-2AE8-2542-8717-F60F817E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0F534-1ABA-0643-B786-EBA383B6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4E66-78FE-134F-BBC9-0DA0B99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61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5063-4FE6-2040-BC97-706B7989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6E75C-C0CB-FD42-A9A1-105D36A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97B76-606C-A246-80E3-7BA13F8B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822E8-CCC2-3142-9CE0-121DDF5C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29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73DDA-ADE0-BD4E-8337-4133814D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5FC0D-DBE5-5B4C-A5A8-E7A441A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4FA-46DB-D14F-B751-4C90D701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77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8CF4-D2BD-B845-8BD5-1AD66402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C0AB-70AD-5E48-8C0B-57FB5062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C69D9-C18B-5B43-A28F-E1F4AFF53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511F-BECF-9040-9633-C080A42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018B-A859-F944-9227-6F0C2BB3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5C05E-F030-4D4C-AEA2-CA40B6D8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672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86E-A4AF-9546-AFC6-73D145B1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EC80C-33C1-6B40-8542-B4BB9EE9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05632-01B4-9740-B444-4E1C528C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6062-F3A3-274E-BE28-B80B049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77DC8-071F-9B46-BF87-35BC8AF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95D79-4763-8646-A4DF-CCB4704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00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AF3EF-7791-194E-B837-6B150A05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F183-20BE-C84A-AA9F-376FCDA9D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A59A-E049-644C-BF2A-27C054FE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0C74-9929-A94C-A818-E847CCA4E27B}" type="datetimeFigureOut">
              <a:rPr lang="en-KR" smtClean="0"/>
              <a:t>2022/01/17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85C2-D515-C042-9832-FD94119F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35D2-8826-004C-A70C-481CD602A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539D-19DC-AC48-99CC-510910DCE2E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22702491-C892-6349-AD3C-68B8E82FDEA0}"/>
              </a:ext>
            </a:extLst>
          </p:cNvPr>
          <p:cNvSpPr/>
          <p:nvPr/>
        </p:nvSpPr>
        <p:spPr>
          <a:xfrm>
            <a:off x="3983420" y="3825765"/>
            <a:ext cx="1692166" cy="2669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4ADF12-43AA-0146-861F-20EF5DFB20C6}"/>
              </a:ext>
            </a:extLst>
          </p:cNvPr>
          <p:cNvSpPr/>
          <p:nvPr/>
        </p:nvSpPr>
        <p:spPr>
          <a:xfrm>
            <a:off x="9399948" y="3882361"/>
            <a:ext cx="1692166" cy="2669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54F799-4151-E545-8836-A6ACC8DF2710}"/>
              </a:ext>
            </a:extLst>
          </p:cNvPr>
          <p:cNvGrpSpPr/>
          <p:nvPr/>
        </p:nvGrpSpPr>
        <p:grpSpPr>
          <a:xfrm>
            <a:off x="1271743" y="423020"/>
            <a:ext cx="5103031" cy="3162228"/>
            <a:chOff x="1198171" y="706799"/>
            <a:chExt cx="5103031" cy="31622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02777BF-AD6D-AB4B-954D-6E9B81B6D1DC}"/>
                </a:ext>
              </a:extLst>
            </p:cNvPr>
            <p:cNvGrpSpPr/>
            <p:nvPr/>
          </p:nvGrpSpPr>
          <p:grpSpPr>
            <a:xfrm>
              <a:off x="1198171" y="706799"/>
              <a:ext cx="5103031" cy="3162228"/>
              <a:chOff x="2234653" y="636104"/>
              <a:chExt cx="5103031" cy="3162228"/>
            </a:xfrm>
          </p:grpSpPr>
          <p:sp>
            <p:nvSpPr>
              <p:cNvPr id="24" name="Left-Up Arrow 23">
                <a:extLst>
                  <a:ext uri="{FF2B5EF4-FFF2-40B4-BE49-F238E27FC236}">
                    <a16:creationId xmlns:a16="http://schemas.microsoft.com/office/drawing/2014/main" id="{CDAAA239-28B0-D34D-B327-2D1FD330D304}"/>
                  </a:ext>
                </a:extLst>
              </p:cNvPr>
              <p:cNvSpPr/>
              <p:nvPr/>
            </p:nvSpPr>
            <p:spPr>
              <a:xfrm flipH="1">
                <a:off x="3248072" y="636104"/>
                <a:ext cx="2906584" cy="2792896"/>
              </a:xfrm>
              <a:prstGeom prst="leftUpArrow">
                <a:avLst>
                  <a:gd name="adj1" fmla="val 1215"/>
                  <a:gd name="adj2" fmla="val 2729"/>
                  <a:gd name="adj3" fmla="val 4127"/>
                </a:avLst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KR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3512A84-1398-8D49-82FF-EE0DF5017BB3}"/>
                  </a:ext>
                </a:extLst>
              </p:cNvPr>
              <p:cNvSpPr/>
              <p:nvPr/>
            </p:nvSpPr>
            <p:spPr>
              <a:xfrm>
                <a:off x="3339199" y="1261264"/>
                <a:ext cx="2756802" cy="2058283"/>
              </a:xfrm>
              <a:custGeom>
                <a:avLst/>
                <a:gdLst>
                  <a:gd name="connsiteX0" fmla="*/ 0 w 2466753"/>
                  <a:gd name="connsiteY0" fmla="*/ 1765005 h 1765005"/>
                  <a:gd name="connsiteX1" fmla="*/ 861237 w 2466753"/>
                  <a:gd name="connsiteY1" fmla="*/ 1765005 h 1765005"/>
                  <a:gd name="connsiteX2" fmla="*/ 2466753 w 2466753"/>
                  <a:gd name="connsiteY2" fmla="*/ 0 h 1765005"/>
                  <a:gd name="connsiteX3" fmla="*/ 2466753 w 2466753"/>
                  <a:gd name="connsiteY3" fmla="*/ 0 h 176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6753" h="1765005">
                    <a:moveTo>
                      <a:pt x="0" y="1765005"/>
                    </a:moveTo>
                    <a:lnTo>
                      <a:pt x="861237" y="1765005"/>
                    </a:lnTo>
                    <a:lnTo>
                      <a:pt x="2466753" y="0"/>
                    </a:lnTo>
                    <a:lnTo>
                      <a:pt x="2466753" y="0"/>
                    </a:lnTo>
                  </a:path>
                </a:pathLst>
              </a:custGeom>
              <a:ln w="381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68BD46-0178-A943-9885-C6AB239E78DB}"/>
                  </a:ext>
                </a:extLst>
              </p:cNvPr>
              <p:cNvSpPr txBox="1"/>
              <p:nvPr/>
            </p:nvSpPr>
            <p:spPr>
              <a:xfrm>
                <a:off x="2234653" y="636104"/>
                <a:ext cx="1013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KR" dirty="0"/>
                  <a:t>utput 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2B7CD2-507F-1642-9FEF-870F70D2FCD2}"/>
                  </a:ext>
                </a:extLst>
              </p:cNvPr>
              <p:cNvSpPr txBox="1"/>
              <p:nvPr/>
            </p:nvSpPr>
            <p:spPr>
              <a:xfrm>
                <a:off x="5317567" y="3429000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KR" dirty="0"/>
                  <a:t>nput x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8741E2-B31F-BC44-9A24-AC676194BFBD}"/>
                  </a:ext>
                </a:extLst>
              </p:cNvPr>
              <p:cNvSpPr txBox="1"/>
              <p:nvPr/>
            </p:nvSpPr>
            <p:spPr>
              <a:xfrm>
                <a:off x="5153881" y="2404777"/>
                <a:ext cx="2183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ReLU</a:t>
                </a:r>
                <a:endParaRPr lang="en-US" dirty="0"/>
              </a:p>
              <a:p>
                <a:r>
                  <a:rPr lang="en-US" dirty="0"/>
                  <a:t>: rectified linear units</a:t>
                </a:r>
                <a:endParaRPr lang="en-KR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EE2C29-676E-CA4E-87EA-648DB364B171}"/>
                </a:ext>
              </a:extLst>
            </p:cNvPr>
            <p:cNvSpPr txBox="1"/>
            <p:nvPr/>
          </p:nvSpPr>
          <p:spPr>
            <a:xfrm>
              <a:off x="1682663" y="1918581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size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C88F6B-94ED-A641-BF02-21AC8B82A97B}"/>
                </a:ext>
              </a:extLst>
            </p:cNvPr>
            <p:cNvSpPr txBox="1"/>
            <p:nvPr/>
          </p:nvSpPr>
          <p:spPr>
            <a:xfrm>
              <a:off x="3400418" y="346775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price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7C1CA6-CA00-A047-8F90-E9667ED5BA00}"/>
              </a:ext>
            </a:extLst>
          </p:cNvPr>
          <p:cNvGrpSpPr/>
          <p:nvPr/>
        </p:nvGrpSpPr>
        <p:grpSpPr>
          <a:xfrm>
            <a:off x="6909322" y="785526"/>
            <a:ext cx="3657230" cy="2455018"/>
            <a:chOff x="6835750" y="1069305"/>
            <a:chExt cx="3657230" cy="245501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446E866-706D-9947-9C12-5E532A500837}"/>
                </a:ext>
              </a:extLst>
            </p:cNvPr>
            <p:cNvGrpSpPr/>
            <p:nvPr/>
          </p:nvGrpSpPr>
          <p:grpSpPr>
            <a:xfrm>
              <a:off x="6835750" y="1069305"/>
              <a:ext cx="3657230" cy="2455018"/>
              <a:chOff x="6835750" y="1069305"/>
              <a:chExt cx="3657230" cy="245501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7D750E-9007-224B-ADCE-AAC69C826BB8}"/>
                  </a:ext>
                </a:extLst>
              </p:cNvPr>
              <p:cNvGrpSpPr/>
              <p:nvPr/>
            </p:nvGrpSpPr>
            <p:grpSpPr>
              <a:xfrm>
                <a:off x="6835750" y="1069305"/>
                <a:ext cx="3657230" cy="1348114"/>
                <a:chOff x="6636123" y="1173476"/>
                <a:chExt cx="3657230" cy="134811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116EF7AC-C19B-9A46-8260-DB001A8E088D}"/>
                    </a:ext>
                  </a:extLst>
                </p:cNvPr>
                <p:cNvSpPr/>
                <p:nvPr/>
              </p:nvSpPr>
              <p:spPr>
                <a:xfrm>
                  <a:off x="7758032" y="1271268"/>
                  <a:ext cx="1249200" cy="1250322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r>
                    <a:rPr lang="en-KR" dirty="0"/>
                    <a:t>ingle neuron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4C74077-A96E-5C46-A48A-BB489D315958}"/>
                    </a:ext>
                  </a:extLst>
                </p:cNvPr>
                <p:cNvCxnSpPr>
                  <a:cxnSpLocks/>
                  <a:endCxn id="4" idx="2"/>
                </p:cNvCxnSpPr>
                <p:nvPr/>
              </p:nvCxnSpPr>
              <p:spPr>
                <a:xfrm>
                  <a:off x="6874201" y="1896429"/>
                  <a:ext cx="883831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29F4536-B8AC-4C4A-B7B1-02BDC3965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07232" y="1896429"/>
                  <a:ext cx="883831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086569-EAE7-8A4C-9D43-66EACD17391F}"/>
                    </a:ext>
                  </a:extLst>
                </p:cNvPr>
                <p:cNvSpPr txBox="1"/>
                <p:nvPr/>
              </p:nvSpPr>
              <p:spPr>
                <a:xfrm>
                  <a:off x="6636123" y="1496641"/>
                  <a:ext cx="6799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input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063820-B089-5140-B38F-3D4CF98999E5}"/>
                    </a:ext>
                  </a:extLst>
                </p:cNvPr>
                <p:cNvSpPr txBox="1"/>
                <p:nvPr/>
              </p:nvSpPr>
              <p:spPr>
                <a:xfrm>
                  <a:off x="9007232" y="1173476"/>
                  <a:ext cx="12861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O</a:t>
                  </a:r>
                  <a:r>
                    <a:rPr lang="en-KR" dirty="0"/>
                    <a:t>utput</a:t>
                  </a:r>
                </a:p>
                <a:p>
                  <a:pPr algn="ctr"/>
                  <a:r>
                    <a:rPr lang="en-KR" dirty="0"/>
                    <a:t>(prediction)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556510-14FD-2D40-AD2E-C6316F637B2D}"/>
                  </a:ext>
                </a:extLst>
              </p:cNvPr>
              <p:cNvSpPr txBox="1"/>
              <p:nvPr/>
            </p:nvSpPr>
            <p:spPr>
              <a:xfrm>
                <a:off x="8362382" y="2877992"/>
                <a:ext cx="2075067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</a:t>
                </a:r>
                <a:r>
                  <a:rPr lang="en-KR" dirty="0"/>
                  <a:t>mplements the function on the left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73C016-0D9D-A842-99C2-699D22E449C7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 flipV="1">
                <a:off x="8881458" y="2336294"/>
                <a:ext cx="518458" cy="5416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D7739D-7781-0F40-B55C-1628EF158700}"/>
                </a:ext>
              </a:extLst>
            </p:cNvPr>
            <p:cNvSpPr txBox="1"/>
            <p:nvPr/>
          </p:nvSpPr>
          <p:spPr>
            <a:xfrm>
              <a:off x="6911283" y="1887137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size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5D00CC-3AC3-D347-B1C3-F3B35AF637FD}"/>
                </a:ext>
              </a:extLst>
            </p:cNvPr>
            <p:cNvSpPr txBox="1"/>
            <p:nvPr/>
          </p:nvSpPr>
          <p:spPr>
            <a:xfrm>
              <a:off x="9519716" y="18875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price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EAA138-F4F5-8248-B601-9C6B0A4BBF69}"/>
              </a:ext>
            </a:extLst>
          </p:cNvPr>
          <p:cNvGrpSpPr/>
          <p:nvPr/>
        </p:nvGrpSpPr>
        <p:grpSpPr>
          <a:xfrm>
            <a:off x="1511762" y="3975335"/>
            <a:ext cx="9400267" cy="2237343"/>
            <a:chOff x="1438190" y="4059418"/>
            <a:chExt cx="9400267" cy="2237343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17B4DA64-9C54-DD47-AD4A-353D5C891D44}"/>
                </a:ext>
              </a:extLst>
            </p:cNvPr>
            <p:cNvSpPr/>
            <p:nvPr/>
          </p:nvSpPr>
          <p:spPr>
            <a:xfrm>
              <a:off x="1438190" y="4460541"/>
              <a:ext cx="2288599" cy="1204685"/>
            </a:xfrm>
            <a:prstGeom prst="rightArrow">
              <a:avLst>
                <a:gd name="adj1" fmla="val 50000"/>
                <a:gd name="adj2" fmla="val 43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KR" dirty="0"/>
                <a:t>ingle neurons stacked together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B28F72D-A427-4047-BC81-C52D4C5031FF}"/>
                </a:ext>
              </a:extLst>
            </p:cNvPr>
            <p:cNvSpPr/>
            <p:nvPr/>
          </p:nvSpPr>
          <p:spPr>
            <a:xfrm>
              <a:off x="6256210" y="4418243"/>
              <a:ext cx="360000" cy="36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E1B00D-C5A1-1A45-86EC-9277E24D6C52}"/>
                </a:ext>
              </a:extLst>
            </p:cNvPr>
            <p:cNvSpPr/>
            <p:nvPr/>
          </p:nvSpPr>
          <p:spPr>
            <a:xfrm>
              <a:off x="6252388" y="5162150"/>
              <a:ext cx="360000" cy="36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8A74569-6185-5840-ADA2-EA0B9BB7940A}"/>
                </a:ext>
              </a:extLst>
            </p:cNvPr>
            <p:cNvSpPr/>
            <p:nvPr/>
          </p:nvSpPr>
          <p:spPr>
            <a:xfrm>
              <a:off x="6252388" y="5915389"/>
              <a:ext cx="360000" cy="36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CBE269-38C4-FC43-8547-6ED0AC5EB9B5}"/>
                </a:ext>
              </a:extLst>
            </p:cNvPr>
            <p:cNvSpPr/>
            <p:nvPr/>
          </p:nvSpPr>
          <p:spPr>
            <a:xfrm>
              <a:off x="8168931" y="5183408"/>
              <a:ext cx="360000" cy="3600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7D7FA7-E449-E448-BC48-717B8ECC2DB5}"/>
                </a:ext>
              </a:extLst>
            </p:cNvPr>
            <p:cNvSpPr txBox="1"/>
            <p:nvPr/>
          </p:nvSpPr>
          <p:spPr>
            <a:xfrm>
              <a:off x="4752763" y="4059418"/>
              <a:ext cx="528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size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F1C0F7-4626-5440-B3D0-97172B9F9C87}"/>
                </a:ext>
              </a:extLst>
            </p:cNvPr>
            <p:cNvSpPr txBox="1"/>
            <p:nvPr/>
          </p:nvSpPr>
          <p:spPr>
            <a:xfrm>
              <a:off x="4028334" y="4680338"/>
              <a:ext cx="1253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#bedrooms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15D1D6-CB57-6D4D-8C02-E519EC8BAADA}"/>
                </a:ext>
              </a:extLst>
            </p:cNvPr>
            <p:cNvSpPr txBox="1"/>
            <p:nvPr/>
          </p:nvSpPr>
          <p:spPr>
            <a:xfrm>
              <a:off x="4307477" y="5301258"/>
              <a:ext cx="95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z</a:t>
              </a:r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ip code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713F9D-8639-BD46-B911-2B7FDD1251A3}"/>
                </a:ext>
              </a:extLst>
            </p:cNvPr>
            <p:cNvSpPr txBox="1"/>
            <p:nvPr/>
          </p:nvSpPr>
          <p:spPr>
            <a:xfrm>
              <a:off x="4456271" y="5927429"/>
              <a:ext cx="825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wealth</a:t>
              </a:r>
              <a:endParaRPr lang="en-K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F4B90DF-F1E4-FC4D-AF93-8A045EE9B7EC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281690" y="4233577"/>
              <a:ext cx="1027241" cy="23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353BCE2-2648-5245-B400-DB84DEB84BAA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V="1">
              <a:off x="5281690" y="4725522"/>
              <a:ext cx="1027241" cy="128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F889E24-8315-0543-8CFE-C895BA2BB6D5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292119" y="5488003"/>
              <a:ext cx="1012990" cy="480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F5A9C45-B2B8-274D-AA97-DD6DA7B27981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5266073" y="5342150"/>
              <a:ext cx="986315" cy="13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D812D96-4206-C045-BB55-4BCC4A3AD34C}"/>
                </a:ext>
              </a:extLst>
            </p:cNvPr>
            <p:cNvSpPr txBox="1"/>
            <p:nvPr/>
          </p:nvSpPr>
          <p:spPr>
            <a:xfrm>
              <a:off x="7096870" y="4517034"/>
              <a:ext cx="118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</a:t>
              </a:r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amily size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03BF9A7-F0B6-224A-B76E-20AB2C57960B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594564" y="4634456"/>
              <a:ext cx="1627088" cy="60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981F2CE-856D-EC45-AC19-EA2DB374F2A1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6612388" y="5339266"/>
              <a:ext cx="1570923" cy="2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29883B4-6128-ED45-824D-40CC67D23D23}"/>
                </a:ext>
              </a:extLst>
            </p:cNvPr>
            <p:cNvCxnSpPr>
              <a:cxnSpLocks/>
              <a:stCxn id="41" idx="6"/>
              <a:endCxn id="42" idx="3"/>
            </p:cNvCxnSpPr>
            <p:nvPr/>
          </p:nvCxnSpPr>
          <p:spPr>
            <a:xfrm flipV="1">
              <a:off x="6612388" y="5490687"/>
              <a:ext cx="1609264" cy="604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7CC4ED-508C-5F47-B5F6-819544882E96}"/>
                </a:ext>
              </a:extLst>
            </p:cNvPr>
            <p:cNvSpPr txBox="1"/>
            <p:nvPr/>
          </p:nvSpPr>
          <p:spPr>
            <a:xfrm>
              <a:off x="6771434" y="5002599"/>
              <a:ext cx="118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walkability</a:t>
              </a:r>
              <a:endParaRPr lang="en-K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4AA015-086E-914E-A3AB-5A4242E8CB20}"/>
                </a:ext>
              </a:extLst>
            </p:cNvPr>
            <p:cNvSpPr txBox="1"/>
            <p:nvPr/>
          </p:nvSpPr>
          <p:spPr>
            <a:xfrm>
              <a:off x="7096870" y="5782193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School</a:t>
              </a:r>
              <a:r>
                <a:rPr lang="en-KR" dirty="0">
                  <a:solidFill>
                    <a:schemeClr val="bg2">
                      <a:lumMod val="50000"/>
                    </a:schemeClr>
                  </a:solidFill>
                </a:rPr>
                <a:t> quality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9FB91DE-847D-C842-A927-19561B25B2C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5281690" y="6095389"/>
              <a:ext cx="970698" cy="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30350B4-BFFE-FC4E-8EC7-A39C1E211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917" y="5339266"/>
              <a:ext cx="996269" cy="13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287B36-6B15-6C4E-B658-45793B6CD5CA}"/>
                </a:ext>
              </a:extLst>
            </p:cNvPr>
            <p:cNvSpPr txBox="1"/>
            <p:nvPr/>
          </p:nvSpPr>
          <p:spPr>
            <a:xfrm>
              <a:off x="9539704" y="510961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House price</a:t>
              </a:r>
              <a:endParaRPr lang="en-KR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2B1A88-28D0-D745-BF64-ABDB11013E64}"/>
              </a:ext>
            </a:extLst>
          </p:cNvPr>
          <p:cNvSpPr txBox="1"/>
          <p:nvPr/>
        </p:nvSpPr>
        <p:spPr>
          <a:xfrm>
            <a:off x="4441802" y="6284851"/>
            <a:ext cx="837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KR" dirty="0"/>
              <a:t>nput 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5C12D5-6B69-2F4C-87D5-C5BF7DD3F068}"/>
              </a:ext>
            </a:extLst>
          </p:cNvPr>
          <p:cNvSpPr txBox="1"/>
          <p:nvPr/>
        </p:nvSpPr>
        <p:spPr>
          <a:xfrm>
            <a:off x="9755942" y="6353377"/>
            <a:ext cx="10134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y</a:t>
            </a:r>
          </a:p>
        </p:txBody>
      </p:sp>
    </p:spTree>
    <p:extLst>
      <p:ext uri="{BB962C8B-B14F-4D97-AF65-F5344CB8AC3E}">
        <p14:creationId xmlns:p14="http://schemas.microsoft.com/office/powerpoint/2010/main" val="27457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Seohyun Yim</dc:creator>
  <cp:lastModifiedBy>Seohyun Yim</cp:lastModifiedBy>
  <cp:revision>6</cp:revision>
  <dcterms:created xsi:type="dcterms:W3CDTF">2022-01-17T11:43:54Z</dcterms:created>
  <dcterms:modified xsi:type="dcterms:W3CDTF">2022-01-17T12:17:07Z</dcterms:modified>
</cp:coreProperties>
</file>