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18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21E1A-3804-4F70-87DD-64179F8180D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265C-57F9-4F97-9D8C-F2565B470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6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265C-57F9-4F97-9D8C-F2565B470F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38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46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3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9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2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6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2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7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3DA9-EC48-4704-8EF3-85DB7EC60E1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DC402A-5A13-4751-ACB3-800D92E77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9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974" y="4272741"/>
            <a:ext cx="7653251" cy="1655762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2D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게임프로그래밍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r>
              <a:rPr lang="en-US" altLang="ko-KR" sz="2800" b="1" dirty="0" smtClean="0">
                <a:solidFill>
                  <a:schemeClr val="tx1"/>
                </a:solidFill>
              </a:rPr>
              <a:t>2016180037</a:t>
            </a:r>
          </a:p>
          <a:p>
            <a:r>
              <a:rPr lang="ko-KR" altLang="en-US" sz="2800" b="1" dirty="0" smtClean="0">
                <a:solidFill>
                  <a:schemeClr val="tx1"/>
                </a:solidFill>
              </a:rPr>
              <a:t>임 건 호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80" y="453044"/>
            <a:ext cx="6810245" cy="40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1"/>
    </mc:Choice>
    <mc:Fallback xmlns="">
      <p:transition spd="slow" advTm="51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330925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개발 진척도</a:t>
            </a:r>
            <a:endParaRPr lang="ko-KR" altLang="en-US" dirty="0"/>
          </a:p>
        </p:txBody>
      </p:sp>
      <p:graphicFrame>
        <p:nvGraphicFramePr>
          <p:cNvPr id="5" name="내용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767708"/>
              </p:ext>
            </p:extLst>
          </p:nvPr>
        </p:nvGraphicFramePr>
        <p:xfrm>
          <a:off x="677334" y="1140824"/>
          <a:ext cx="10071021" cy="524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03">
                  <a:extLst>
                    <a:ext uri="{9D8B030D-6E8A-4147-A177-3AD203B41FA5}">
                      <a16:colId xmlns:a16="http://schemas.microsoft.com/office/drawing/2014/main" val="1596779218"/>
                    </a:ext>
                  </a:extLst>
                </a:gridCol>
                <a:gridCol w="4002712">
                  <a:extLst>
                    <a:ext uri="{9D8B030D-6E8A-4147-A177-3AD203B41FA5}">
                      <a16:colId xmlns:a16="http://schemas.microsoft.com/office/drawing/2014/main" val="20063686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72469055"/>
                    </a:ext>
                  </a:extLst>
                </a:gridCol>
                <a:gridCol w="1180406">
                  <a:extLst>
                    <a:ext uri="{9D8B030D-6E8A-4147-A177-3AD203B41FA5}">
                      <a16:colId xmlns:a16="http://schemas.microsoft.com/office/drawing/2014/main" val="1523308697"/>
                    </a:ext>
                  </a:extLst>
                </a:gridCol>
              </a:tblGrid>
              <a:tr h="38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제목 바탕체" panose="02030609000101010101" pitchFamily="17" charset="-127"/>
                        </a:rPr>
                        <a:t>내용</a:t>
                      </a:r>
                      <a:endParaRPr lang="ko-KR" altLang="en-US" dirty="0">
                        <a:ea typeface="문체부 제목 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제목 바탕체" panose="02030609000101010101" pitchFamily="17" charset="-127"/>
                        </a:rPr>
                        <a:t>목표 범위</a:t>
                      </a:r>
                      <a:endParaRPr lang="ko-KR" altLang="en-US" dirty="0">
                        <a:ea typeface="문체부 제목 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제목 바탕체" panose="02030609000101010101" pitchFamily="17" charset="-127"/>
                        </a:rPr>
                        <a:t>완료 범위</a:t>
                      </a:r>
                      <a:endParaRPr lang="ko-KR" altLang="en-US" dirty="0">
                        <a:ea typeface="문체부 제목 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제목 바탕체" panose="02030609000101010101" pitchFamily="17" charset="-127"/>
                        </a:rPr>
                        <a:t>진척도</a:t>
                      </a:r>
                      <a:endParaRPr lang="ko-KR" altLang="en-US" dirty="0">
                        <a:ea typeface="문체부 제목 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71648"/>
                  </a:ext>
                </a:extLst>
              </a:tr>
              <a:tr h="558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캐릭터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A,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 D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키를 이용하여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좌우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이동</a:t>
                      </a:r>
                      <a:endParaRPr lang="en-US" altLang="ko-KR" sz="140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캐릭터는 자동 공격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구현 완료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100%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58170"/>
                  </a:ext>
                </a:extLst>
              </a:tr>
              <a:tr h="767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몬스터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5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라인 동시에 몬스터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 출현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몬스터 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4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종 구현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보스 몬스터 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종 구현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몬스터 구현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완료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225568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맵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숲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설산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황무지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화산 등 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4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종 구현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구현 완료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100%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444625"/>
                  </a:ext>
                </a:extLst>
              </a:tr>
              <a:tr h="1215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게임 </a:t>
                      </a:r>
                      <a:endParaRPr lang="en-US" altLang="ko-KR" sz="140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기능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몬스터 사냥 시 점수 획득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및 금화 드랍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금화를 이용하여 능력치 강화 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공격력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공격속도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이동속도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궁극기 사용 횟수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일정 거리 이동 시 스테이지 변화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점수 획득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대신 금화 획득</a:t>
                      </a:r>
                      <a:endParaRPr lang="en-US" altLang="ko-KR" sz="1400" baseline="0" dirty="0" smtClean="0">
                        <a:solidFill>
                          <a:srgbClr val="0070C0"/>
                        </a:solidFill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스테이지에 따른 금화 획득 량 증가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공격력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공격속도</a:t>
                      </a:r>
                      <a:r>
                        <a:rPr lang="en-US" altLang="ko-KR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, HP </a:t>
                      </a:r>
                      <a:r>
                        <a:rPr lang="ko-KR" altLang="en-US" sz="1400" baseline="0" dirty="0" smtClean="0">
                          <a:solidFill>
                            <a:srgbClr val="0070C0"/>
                          </a:solidFill>
                          <a:ea typeface="문체부 제목 바탕체" panose="02030609000101010101" pitchFamily="17" charset="-127"/>
                        </a:rPr>
                        <a:t>회복으로 변경 후 구현 완료</a:t>
                      </a:r>
                      <a:endParaRPr lang="en-US" altLang="ko-KR" sz="1400" baseline="0" dirty="0" smtClean="0">
                        <a:solidFill>
                          <a:srgbClr val="0070C0"/>
                        </a:solidFill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스테이지에 변화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구현 완료</a:t>
                      </a:r>
                      <a:endParaRPr lang="en-US" altLang="ko-KR" sz="1400" baseline="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랭킹 시스템 추가 구현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843353"/>
                  </a:ext>
                </a:extLst>
              </a:tr>
              <a:tr h="822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게임 </a:t>
                      </a:r>
                      <a:endParaRPr lang="en-US" altLang="ko-KR" sz="140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난이도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스테이지 상승에 따른 </a:t>
                      </a:r>
                      <a:endParaRPr lang="en-US" altLang="ko-KR" sz="1400" dirty="0" smtClean="0">
                        <a:ea typeface="문체부 제목 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몬스터 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HP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증가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운석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발생률 증가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스테이지에 따른 난이도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구현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완료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100%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240887"/>
                  </a:ext>
                </a:extLst>
              </a:tr>
              <a:tr h="401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사운드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피격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배경음악 </a:t>
                      </a:r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2</a:t>
                      </a:r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종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게임 오버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레벨 업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ea typeface="문체부 제목 바탕체" panose="02030609000101010101" pitchFamily="17" charset="-127"/>
                        </a:rPr>
                        <a:t>금화 획득 등 추가 구현 완료</a:t>
                      </a:r>
                      <a:endParaRPr lang="ko-KR" altLang="en-US" sz="1400" dirty="0">
                        <a:solidFill>
                          <a:srgbClr val="FF0000"/>
                        </a:solidFill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100%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934538"/>
                  </a:ext>
                </a:extLst>
              </a:tr>
              <a:tr h="543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애니메이션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피격 효과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캐릭터 및 몬스터 이동 모션 </a:t>
                      </a:r>
                      <a:r>
                        <a:rPr lang="en-US" altLang="ko-KR" sz="1400" baseline="0" dirty="0" smtClean="0">
                          <a:ea typeface="문체부 제목 바탕체" panose="02030609000101010101" pitchFamily="17" charset="-127"/>
                        </a:rPr>
                        <a:t>2</a:t>
                      </a:r>
                      <a:r>
                        <a:rPr lang="ko-KR" altLang="en-US" sz="1400" baseline="0" dirty="0" smtClean="0">
                          <a:ea typeface="문체부 제목 바탕체" panose="02030609000101010101" pitchFamily="17" charset="-127"/>
                        </a:rPr>
                        <a:t>종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문체부 제목 바탕체" panose="02030609000101010101" pitchFamily="17" charset="-127"/>
                        </a:rPr>
                        <a:t>구현 완료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문체부 제목 바탕체" panose="02030609000101010101" pitchFamily="17" charset="-127"/>
                        </a:rPr>
                        <a:t>100%</a:t>
                      </a:r>
                      <a:endParaRPr lang="ko-KR" altLang="en-US" sz="1400" dirty="0">
                        <a:ea typeface="문체부 제목 바탕체" panose="02030609000101010101" pitchFamily="17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071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48"/>
    </mc:Choice>
    <mc:Fallback xmlns="">
      <p:transition spd="slow" advTm="244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345316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깃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주별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횟수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54195"/>
              </p:ext>
            </p:extLst>
          </p:nvPr>
        </p:nvGraphicFramePr>
        <p:xfrm>
          <a:off x="7709306" y="1379710"/>
          <a:ext cx="4064000" cy="5003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6826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4904386"/>
                    </a:ext>
                  </a:extLst>
                </a:gridCol>
              </a:tblGrid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930583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748253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614649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073181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410114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531855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81897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668130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027182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686245"/>
                  </a:ext>
                </a:extLst>
              </a:tr>
              <a:tr h="454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4357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56" y="1379708"/>
            <a:ext cx="2352675" cy="26193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434" y="1434216"/>
            <a:ext cx="2371725" cy="2171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4" y="1434216"/>
            <a:ext cx="2314575" cy="27008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44600" y="101037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1181" y="102070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34" y="4053704"/>
            <a:ext cx="7151098" cy="2068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41954" y="4135083"/>
            <a:ext cx="133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5~8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58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1"/>
    </mc:Choice>
    <mc:Fallback xmlns="">
      <p:transition spd="slow" advTm="571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</TotalTime>
  <Words>228</Words>
  <Application>Microsoft Office PowerPoint</Application>
  <PresentationFormat>와이드스크린</PresentationFormat>
  <Paragraphs>76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HY그래픽M</vt:lpstr>
      <vt:lpstr>맑은 고딕</vt:lpstr>
      <vt:lpstr>문체부 제목 바탕체</vt:lpstr>
      <vt:lpstr>Arial</vt:lpstr>
      <vt:lpstr>Trebuchet MS</vt:lpstr>
      <vt:lpstr>Wingdings 3</vt:lpstr>
      <vt:lpstr>패싯</vt:lpstr>
      <vt:lpstr>PowerPoint 프레젠테이션</vt:lpstr>
      <vt:lpstr>개발 진척도</vt:lpstr>
      <vt:lpstr>깃 커밋 통계 – 주별 커밋 횟수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2019-10-29T12:37:07Z</dcterms:created>
  <dcterms:modified xsi:type="dcterms:W3CDTF">2019-12-12T13:15:02Z</dcterms:modified>
</cp:coreProperties>
</file>