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02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22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70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12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16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99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31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5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18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55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41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Witch of Time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데모맵</a:t>
            </a:r>
            <a:r>
              <a:rPr lang="ko-KR" altLang="en-US" dirty="0" smtClean="0"/>
              <a:t> 기획서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27932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66756" y="731519"/>
            <a:ext cx="5400000" cy="54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66756" y="731519"/>
            <a:ext cx="2700000" cy="54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66756" y="4779995"/>
            <a:ext cx="2700000" cy="13515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구역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66756" y="2844405"/>
            <a:ext cx="2700000" cy="1939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구역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66756" y="3334044"/>
            <a:ext cx="2700000" cy="27974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33377" y="4549853"/>
            <a:ext cx="366758" cy="34565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33377" y="2620607"/>
            <a:ext cx="366758" cy="34565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583377" y="1319344"/>
            <a:ext cx="366758" cy="34565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60152" y="3161216"/>
            <a:ext cx="366758" cy="34565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920306" y="3161216"/>
            <a:ext cx="366758" cy="34565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680460" y="3161216"/>
            <a:ext cx="366758" cy="34565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283377" y="2620607"/>
            <a:ext cx="366758" cy="34565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266566" y="1859955"/>
            <a:ext cx="366758" cy="34565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264571" y="1122910"/>
            <a:ext cx="366758" cy="34565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680460" y="558692"/>
            <a:ext cx="366758" cy="34565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851638" y="536567"/>
            <a:ext cx="366758" cy="34565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73471" y="536568"/>
            <a:ext cx="366758" cy="34565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807567" y="5562778"/>
            <a:ext cx="366758" cy="34565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12345" y="1492171"/>
            <a:ext cx="78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</a:t>
            </a:r>
            <a:r>
              <a:rPr lang="ko-KR" altLang="en-US" dirty="0" smtClean="0"/>
              <a:t>구역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80301" y="1772917"/>
            <a:ext cx="78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구역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675257" y="4526562"/>
            <a:ext cx="78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구역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104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053880" y="1685102"/>
            <a:ext cx="7256783" cy="36324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구역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72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맵 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100 x 100</a:t>
            </a:r>
          </a:p>
          <a:p>
            <a:r>
              <a:rPr lang="ko-KR" altLang="en-US" dirty="0" smtClean="0"/>
              <a:t>캐릭터 이동 속도 </a:t>
            </a:r>
            <a:r>
              <a:rPr lang="en-US" altLang="ko-KR" dirty="0" smtClean="0"/>
              <a:t>5block/s</a:t>
            </a:r>
          </a:p>
          <a:p>
            <a:r>
              <a:rPr lang="ko-KR" altLang="en-US" dirty="0" smtClean="0"/>
              <a:t>기본 플레이 예상 시간 </a:t>
            </a:r>
            <a:r>
              <a:rPr lang="en-US" altLang="ko-KR" dirty="0" smtClean="0"/>
              <a:t>20 ~</a:t>
            </a:r>
            <a:r>
              <a:rPr lang="ko-KR" altLang="en-US" dirty="0" smtClean="0"/>
              <a:t>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플레이어가 이동해야 할 블록의 개수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9000</a:t>
            </a:r>
          </a:p>
          <a:p>
            <a:r>
              <a:rPr lang="ko-KR" altLang="en-US" dirty="0" smtClean="0"/>
              <a:t>그렇다면</a:t>
            </a:r>
            <a:r>
              <a:rPr lang="en-US" altLang="ko-KR" dirty="0" smtClean="0"/>
              <a:t>? </a:t>
            </a:r>
            <a:r>
              <a:rPr lang="ko-KR" altLang="en-US" dirty="0" smtClean="0"/>
              <a:t>모든 블록 위를 이동할 정도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510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데모 맵 필수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시간 마법 과거 회귀</a:t>
            </a:r>
            <a:endParaRPr lang="en-US" altLang="ko-KR" dirty="0" smtClean="0"/>
          </a:p>
          <a:p>
            <a:r>
              <a:rPr lang="ko-KR" altLang="en-US" dirty="0" smtClean="0"/>
              <a:t>시간 마법 정지</a:t>
            </a:r>
            <a:endParaRPr lang="en-US" altLang="ko-KR" dirty="0" smtClean="0"/>
          </a:p>
          <a:p>
            <a:r>
              <a:rPr lang="ko-KR" altLang="en-US" dirty="0" smtClean="0"/>
              <a:t>시간 마법 미래 점프</a:t>
            </a:r>
            <a:endParaRPr lang="en-US" altLang="ko-KR" dirty="0"/>
          </a:p>
          <a:p>
            <a:r>
              <a:rPr lang="ko-KR" altLang="en-US" dirty="0" smtClean="0"/>
              <a:t>몬스터 </a:t>
            </a:r>
            <a:endParaRPr lang="en-US" altLang="ko-KR" dirty="0" smtClean="0"/>
          </a:p>
          <a:p>
            <a:r>
              <a:rPr lang="ko-KR" altLang="en-US" dirty="0" smtClean="0"/>
              <a:t>퍼즐 요소</a:t>
            </a:r>
            <a:endParaRPr lang="en-US" altLang="ko-KR" dirty="0" smtClean="0"/>
          </a:p>
          <a:p>
            <a:r>
              <a:rPr lang="ko-KR" altLang="en-US" dirty="0" smtClean="0"/>
              <a:t>점프 맵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20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구역 분리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구역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튜토리얼 구역</a:t>
            </a:r>
            <a:endParaRPr lang="en-US" altLang="ko-KR" dirty="0" smtClean="0"/>
          </a:p>
          <a:p>
            <a:r>
              <a:rPr lang="en-US" altLang="ko-KR" dirty="0" smtClean="0"/>
              <a:t>2 </a:t>
            </a:r>
            <a:r>
              <a:rPr lang="ko-KR" altLang="en-US" dirty="0" smtClean="0"/>
              <a:t>구역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시간 마법 구역</a:t>
            </a:r>
            <a:endParaRPr lang="en-US" altLang="ko-KR" dirty="0" smtClean="0"/>
          </a:p>
          <a:p>
            <a:r>
              <a:rPr lang="en-US" altLang="ko-KR" dirty="0" smtClean="0"/>
              <a:t>3 </a:t>
            </a:r>
            <a:r>
              <a:rPr lang="ko-KR" altLang="en-US" dirty="0" smtClean="0"/>
              <a:t>구역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몬스터 구역</a:t>
            </a:r>
            <a:endParaRPr lang="en-US" altLang="ko-KR" dirty="0" smtClean="0"/>
          </a:p>
          <a:p>
            <a:r>
              <a:rPr lang="en-US" altLang="ko-KR" dirty="0" smtClean="0"/>
              <a:t>4 </a:t>
            </a:r>
            <a:r>
              <a:rPr lang="ko-KR" altLang="en-US" dirty="0" smtClean="0"/>
              <a:t>구역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퍼즐 구역</a:t>
            </a:r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 구역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융합 구역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2039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구역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소모 예정 시간 </a:t>
            </a:r>
            <a:r>
              <a:rPr lang="en-US" altLang="ko-KR" sz="2400" dirty="0" smtClean="0"/>
              <a:t>- 3</a:t>
            </a:r>
            <a:r>
              <a:rPr lang="ko-KR" altLang="en-US" sz="2400" dirty="0" smtClean="0"/>
              <a:t>분</a:t>
            </a:r>
            <a:endParaRPr lang="en-US" altLang="ko-KR" sz="2400" dirty="0"/>
          </a:p>
          <a:p>
            <a:r>
              <a:rPr lang="ko-KR" altLang="en-US" sz="2400" dirty="0" smtClean="0"/>
              <a:t>메인 테마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초원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숲 입구</a:t>
            </a:r>
            <a:endParaRPr lang="en-US" altLang="ko-KR" sz="2400" dirty="0" smtClean="0"/>
          </a:p>
          <a:p>
            <a:r>
              <a:rPr lang="ko-KR" altLang="en-US" sz="2400" dirty="0" smtClean="0"/>
              <a:t>퀘스트 목표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기본 조작 숙달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pPr marL="514350" indent="-514350">
              <a:buAutoNum type="arabicPeriod"/>
            </a:pPr>
            <a:r>
              <a:rPr lang="en-US" altLang="ko-KR" sz="1800" dirty="0" smtClean="0"/>
              <a:t>WASD </a:t>
            </a:r>
            <a:r>
              <a:rPr lang="ko-KR" altLang="en-US" sz="1800" dirty="0" smtClean="0"/>
              <a:t>이동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en-US" altLang="ko-KR" sz="1800" dirty="0" smtClean="0"/>
              <a:t>Space Bar </a:t>
            </a:r>
            <a:r>
              <a:rPr lang="ko-KR" altLang="en-US" sz="1800" dirty="0" smtClean="0"/>
              <a:t>점프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ko-KR" altLang="en-US" sz="1800" dirty="0" smtClean="0"/>
              <a:t>목표 지점 도달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ko-KR" altLang="en-US" sz="1800" dirty="0" smtClean="0"/>
              <a:t>대상 지정 </a:t>
            </a:r>
            <a:r>
              <a:rPr lang="ko-KR" altLang="en-US" sz="1800" dirty="0" err="1" smtClean="0"/>
              <a:t>우클릭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en-US" altLang="ko-KR" sz="1800" dirty="0" smtClean="0"/>
              <a:t>Q, E, R </a:t>
            </a:r>
            <a:r>
              <a:rPr lang="ko-KR" altLang="en-US" sz="1800" dirty="0" smtClean="0"/>
              <a:t>시간 마법 사용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6704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구역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소모 예정 시간 </a:t>
            </a:r>
            <a:r>
              <a:rPr lang="en-US" altLang="ko-KR" sz="2400" dirty="0" smtClean="0"/>
              <a:t>- </a:t>
            </a:r>
            <a:r>
              <a:rPr lang="en-US" altLang="ko-KR" sz="2400" dirty="0"/>
              <a:t>5</a:t>
            </a:r>
            <a:r>
              <a:rPr lang="ko-KR" altLang="en-US" sz="2400" dirty="0" smtClean="0"/>
              <a:t>분</a:t>
            </a:r>
            <a:endParaRPr lang="en-US" altLang="ko-KR" sz="2400" dirty="0"/>
          </a:p>
          <a:p>
            <a:r>
              <a:rPr lang="ko-KR" altLang="en-US" sz="2400" dirty="0" smtClean="0"/>
              <a:t>메인 테마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숲</a:t>
            </a:r>
            <a:endParaRPr lang="en-US" altLang="ko-KR" sz="2400" dirty="0" smtClean="0"/>
          </a:p>
          <a:p>
            <a:r>
              <a:rPr lang="ko-KR" altLang="en-US" sz="2400" dirty="0" smtClean="0"/>
              <a:t>퀘스트 목표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목표 지점 도달</a:t>
            </a:r>
            <a:endParaRPr lang="en-US" altLang="ko-KR" sz="2400" dirty="0"/>
          </a:p>
          <a:p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시간 회귀 마법으로 길을 막는 장애물 제거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시간 점프 마법으로 갈 수 없는 위치로 이동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시간 정지 마법으로 옮겨 탈 수 없는 발판으로 이동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993743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구역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소모 예정 시간 </a:t>
            </a:r>
            <a:r>
              <a:rPr lang="en-US" altLang="ko-KR" sz="2400" dirty="0" smtClean="0"/>
              <a:t>- 5</a:t>
            </a:r>
            <a:r>
              <a:rPr lang="ko-KR" altLang="en-US" sz="2400" dirty="0" smtClean="0"/>
              <a:t>분</a:t>
            </a:r>
            <a:endParaRPr lang="en-US" altLang="ko-KR" sz="2400" dirty="0"/>
          </a:p>
          <a:p>
            <a:r>
              <a:rPr lang="ko-KR" altLang="en-US" sz="2400" dirty="0" smtClean="0"/>
              <a:t>메인 테마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숲</a:t>
            </a:r>
            <a:endParaRPr lang="en-US" altLang="ko-KR" sz="2400" dirty="0" smtClean="0"/>
          </a:p>
          <a:p>
            <a:r>
              <a:rPr lang="ko-KR" altLang="en-US" sz="2400" dirty="0" smtClean="0"/>
              <a:t>퀘스트 목표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기본 조작 숙달</a:t>
            </a:r>
            <a:endParaRPr lang="en-US" altLang="ko-KR" sz="2400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44276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 </a:t>
            </a:r>
            <a:r>
              <a:rPr lang="ko-KR" altLang="en-US" dirty="0" smtClean="0"/>
              <a:t>구역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소모 예정 시간 </a:t>
            </a:r>
            <a:r>
              <a:rPr lang="en-US" altLang="ko-KR" sz="2400" dirty="0" smtClean="0"/>
              <a:t>- 5</a:t>
            </a:r>
            <a:r>
              <a:rPr lang="ko-KR" altLang="en-US" sz="2400" dirty="0" smtClean="0"/>
              <a:t>분</a:t>
            </a:r>
            <a:endParaRPr lang="en-US" altLang="ko-KR" sz="2400" dirty="0"/>
          </a:p>
          <a:p>
            <a:r>
              <a:rPr lang="ko-KR" altLang="en-US" sz="2400" dirty="0" smtClean="0"/>
              <a:t>메인 테마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던전 입구</a:t>
            </a:r>
            <a:endParaRPr lang="en-US" altLang="ko-KR" sz="2400" dirty="0" smtClean="0"/>
          </a:p>
          <a:p>
            <a:r>
              <a:rPr lang="ko-KR" altLang="en-US" sz="2400" dirty="0" smtClean="0"/>
              <a:t>퀘스트 목표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올바른 입구 탐색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후 입장</a:t>
            </a:r>
            <a:endParaRPr lang="en-US" altLang="ko-KR" sz="2400" dirty="0" smtClean="0"/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 smtClean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945470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소모 예정 시간 </a:t>
            </a:r>
            <a:r>
              <a:rPr lang="en-US" altLang="ko-KR" sz="2400" dirty="0" smtClean="0"/>
              <a:t>- 5</a:t>
            </a:r>
            <a:r>
              <a:rPr lang="ko-KR" altLang="en-US" sz="2400" dirty="0" smtClean="0"/>
              <a:t>분</a:t>
            </a:r>
            <a:endParaRPr lang="en-US" altLang="ko-KR" sz="2400" dirty="0"/>
          </a:p>
          <a:p>
            <a:r>
              <a:rPr lang="ko-KR" altLang="en-US" sz="2400" dirty="0" smtClean="0"/>
              <a:t>메인 테마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던전 끝</a:t>
            </a:r>
            <a:endParaRPr lang="en-US" altLang="ko-KR" sz="2400" dirty="0" smtClean="0"/>
          </a:p>
          <a:p>
            <a:r>
              <a:rPr lang="ko-KR" altLang="en-US" sz="2400" dirty="0" smtClean="0"/>
              <a:t>퀘스트 목표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던전 끝까지 도달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95186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246</Words>
  <Application>Microsoft Office PowerPoint</Application>
  <PresentationFormat>와이드스크린</PresentationFormat>
  <Paragraphs>60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맑은 고딕</vt:lpstr>
      <vt:lpstr>Office 테마</vt:lpstr>
      <vt:lpstr>Witch of Time</vt:lpstr>
      <vt:lpstr>기본 맵 크기</vt:lpstr>
      <vt:lpstr>데모 맵 필수 요소</vt:lpstr>
      <vt:lpstr>구역 분리</vt:lpstr>
      <vt:lpstr>1 구역</vt:lpstr>
      <vt:lpstr>2 구역</vt:lpstr>
      <vt:lpstr>3 구역</vt:lpstr>
      <vt:lpstr>4 구역</vt:lpstr>
      <vt:lpstr>5 구역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Witch of Time</dc:title>
  <dc:creator>User</dc:creator>
  <cp:lastModifiedBy>User</cp:lastModifiedBy>
  <cp:revision>24</cp:revision>
  <dcterms:created xsi:type="dcterms:W3CDTF">2021-07-11T11:40:09Z</dcterms:created>
  <dcterms:modified xsi:type="dcterms:W3CDTF">2021-07-11T14:47:14Z</dcterms:modified>
</cp:coreProperties>
</file>