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2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0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2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9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5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Witch of Time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데모맵</a:t>
            </a:r>
            <a:r>
              <a:rPr lang="ko-KR" altLang="en-US" dirty="0" smtClean="0"/>
              <a:t> 기획서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793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맵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 x 100</a:t>
            </a:r>
          </a:p>
          <a:p>
            <a:r>
              <a:rPr lang="ko-KR" altLang="en-US" dirty="0" smtClean="0"/>
              <a:t>캐릭터 이동 속도 </a:t>
            </a:r>
            <a:r>
              <a:rPr lang="en-US" altLang="ko-KR" dirty="0" smtClean="0"/>
              <a:t>5block/s</a:t>
            </a:r>
          </a:p>
          <a:p>
            <a:r>
              <a:rPr lang="ko-KR" altLang="en-US" dirty="0" smtClean="0"/>
              <a:t>기본 플레이 예상 시간 </a:t>
            </a:r>
            <a:r>
              <a:rPr lang="en-US" altLang="ko-KR" dirty="0" smtClean="0"/>
              <a:t>20 ~</a:t>
            </a:r>
            <a:r>
              <a:rPr lang="ko-KR" altLang="en-US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플레이어가 이동해야 할 블록의 개수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9000</a:t>
            </a:r>
          </a:p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모든 블록 위를 이동할 정도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1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맵 필수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 마법 과거 회귀</a:t>
            </a:r>
            <a:endParaRPr lang="en-US" altLang="ko-KR" dirty="0" smtClean="0"/>
          </a:p>
          <a:p>
            <a:r>
              <a:rPr lang="ko-KR" altLang="en-US" dirty="0" smtClean="0"/>
              <a:t>시간 마법 정지</a:t>
            </a:r>
            <a:endParaRPr lang="en-US" altLang="ko-KR" dirty="0" smtClean="0"/>
          </a:p>
          <a:p>
            <a:r>
              <a:rPr lang="ko-KR" altLang="en-US" dirty="0" smtClean="0"/>
              <a:t>시간 마법 미래 점프</a:t>
            </a:r>
            <a:endParaRPr lang="en-US" altLang="ko-KR" dirty="0"/>
          </a:p>
          <a:p>
            <a:r>
              <a:rPr lang="ko-KR" altLang="en-US" dirty="0" smtClean="0"/>
              <a:t>몬스터 </a:t>
            </a:r>
            <a:endParaRPr lang="en-US" altLang="ko-KR" dirty="0" smtClean="0"/>
          </a:p>
          <a:p>
            <a:r>
              <a:rPr lang="ko-KR" altLang="en-US" dirty="0" smtClean="0"/>
              <a:t>퍼즐 요소</a:t>
            </a:r>
            <a:endParaRPr lang="en-US" altLang="ko-KR" dirty="0" smtClean="0"/>
          </a:p>
          <a:p>
            <a:r>
              <a:rPr lang="ko-KR" altLang="en-US" dirty="0" smtClean="0"/>
              <a:t>점프 맵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2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구역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튜토리얼 구역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시간 마법 구역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몬스터 구역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퍼즐 구역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융합 구역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039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초원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숲</a:t>
            </a:r>
            <a:r>
              <a:rPr lang="ko-KR" altLang="en-US" sz="2400" dirty="0" smtClean="0"/>
              <a:t> 입구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기본 조작 숙달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WASD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Space Bar </a:t>
            </a:r>
            <a:r>
              <a:rPr lang="ko-KR" altLang="en-US" sz="1800" dirty="0" smtClean="0"/>
              <a:t>점프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목표 지점 도달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대상 지정 </a:t>
            </a:r>
            <a:r>
              <a:rPr lang="ko-KR" altLang="en-US" sz="1800" dirty="0" err="1" smtClean="0"/>
              <a:t>우클릭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Q, E, R </a:t>
            </a:r>
            <a:r>
              <a:rPr lang="ko-KR" altLang="en-US" sz="1800" dirty="0" smtClean="0"/>
              <a:t>시간 마법 사용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70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</a:t>
            </a:r>
            <a:r>
              <a:rPr lang="en-US" altLang="ko-KR" sz="2400" dirty="0"/>
              <a:t>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숲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</a:t>
            </a:r>
            <a:r>
              <a:rPr lang="ko-KR" altLang="en-US" sz="2400" dirty="0" smtClean="0"/>
              <a:t>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목표 지점 도달</a:t>
            </a:r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시간 </a:t>
            </a:r>
            <a:r>
              <a:rPr lang="ko-KR" altLang="en-US" sz="2000" dirty="0" smtClean="0"/>
              <a:t>회귀 </a:t>
            </a:r>
            <a:r>
              <a:rPr lang="ko-KR" altLang="en-US" sz="2000" dirty="0" smtClean="0"/>
              <a:t>마법으로 길을 막는 장애물 제거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시간 점프 마법으로 갈 수 없는 위치로 이동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시간 정지 마법으로 옮겨 탈 수 없는 발판으로 이동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9374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숲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</a:t>
            </a:r>
            <a:r>
              <a:rPr lang="ko-KR" altLang="en-US" sz="2400" dirty="0" smtClean="0"/>
              <a:t>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기본 조작 숙달</a:t>
            </a:r>
            <a:endParaRPr lang="en-US" altLang="ko-KR" sz="24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427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입구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</a:t>
            </a:r>
            <a:r>
              <a:rPr lang="ko-KR" altLang="en-US" sz="2400" dirty="0" smtClean="0"/>
              <a:t>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올바른 </a:t>
            </a:r>
            <a:r>
              <a:rPr lang="ko-KR" altLang="en-US" sz="2400" dirty="0" smtClean="0"/>
              <a:t>입구 탐색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후 입장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 smtClean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94547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끝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</a:t>
            </a:r>
            <a:r>
              <a:rPr lang="ko-KR" altLang="en-US" sz="2400" dirty="0" smtClean="0"/>
              <a:t>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끝까지 도달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518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234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Witch of Time</vt:lpstr>
      <vt:lpstr>기본 맵 크기</vt:lpstr>
      <vt:lpstr>데모 맵 필수 요소</vt:lpstr>
      <vt:lpstr>구역 분리</vt:lpstr>
      <vt:lpstr>1 구역</vt:lpstr>
      <vt:lpstr>2 구역</vt:lpstr>
      <vt:lpstr>3 구역</vt:lpstr>
      <vt:lpstr>4 구역</vt:lpstr>
      <vt:lpstr>5 구역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Witch of Time</dc:title>
  <dc:creator>User</dc:creator>
  <cp:lastModifiedBy>User</cp:lastModifiedBy>
  <cp:revision>22</cp:revision>
  <dcterms:created xsi:type="dcterms:W3CDTF">2021-07-11T11:40:09Z</dcterms:created>
  <dcterms:modified xsi:type="dcterms:W3CDTF">2021-07-11T13:37:22Z</dcterms:modified>
</cp:coreProperties>
</file>