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003399"/>
    <a:srgbClr val="FF6600"/>
    <a:srgbClr val="6699FF"/>
    <a:srgbClr val="0066FF"/>
    <a:srgbClr val="33CCFF"/>
    <a:srgbClr val="FFCCFF"/>
    <a:srgbClr val="B2B2B2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4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3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6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57325" y="1400174"/>
            <a:ext cx="3600000" cy="108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7325" y="3100386"/>
            <a:ext cx="3600000" cy="108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sz="48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67437" y="1368673"/>
            <a:ext cx="3600000" cy="108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67437" y="3068885"/>
            <a:ext cx="3600000" cy="108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sz="4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50534" y="540068"/>
            <a:ext cx="2520000" cy="252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</a:t>
            </a:r>
            <a:endParaRPr lang="en-US" altLang="ko-KR" sz="5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50534" y="3583306"/>
            <a:ext cx="2520000" cy="252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</a:t>
            </a:r>
            <a:endParaRPr lang="en-US" altLang="ko-KR" sz="5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36809" y="540068"/>
            <a:ext cx="2520000" cy="252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</a:t>
            </a:r>
            <a:endParaRPr lang="en-US" altLang="ko-KR" sz="5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36809" y="3583306"/>
            <a:ext cx="2520000" cy="252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</a:t>
            </a:r>
            <a:endParaRPr lang="en-US" altLang="ko-KR" sz="5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6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 밤</a:t>
            </a:r>
            <a:endParaRPr lang="ko-KR" altLang="en-US" dirty="0"/>
          </a:p>
        </p:txBody>
      </p:sp>
      <p:sp>
        <p:nvSpPr>
          <p:cNvPr id="5" name="해 4"/>
          <p:cNvSpPr/>
          <p:nvPr/>
        </p:nvSpPr>
        <p:spPr>
          <a:xfrm>
            <a:off x="3914775" y="2578893"/>
            <a:ext cx="1785937" cy="1800000"/>
          </a:xfrm>
          <a:prstGeom prst="sun">
            <a:avLst>
              <a:gd name="adj" fmla="val 242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달 5"/>
          <p:cNvSpPr/>
          <p:nvPr/>
        </p:nvSpPr>
        <p:spPr>
          <a:xfrm>
            <a:off x="7815262" y="2536032"/>
            <a:ext cx="985838" cy="1800000"/>
          </a:xfrm>
          <a:prstGeom prst="moon">
            <a:avLst>
              <a:gd name="adj" fmla="val 514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86050" y="1936251"/>
            <a:ext cx="5760000" cy="720000"/>
          </a:xfrm>
          <a:prstGeom prst="rect">
            <a:avLst/>
          </a:prstGeom>
          <a:solidFill>
            <a:srgbClr val="FFCCFF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HP, MP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86050" y="2996700"/>
            <a:ext cx="5760000" cy="7200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86050" y="4322263"/>
            <a:ext cx="5760000" cy="720000"/>
          </a:xfrm>
          <a:prstGeom prst="rect">
            <a:avLst/>
          </a:prstGeom>
          <a:solidFill>
            <a:srgbClr val="33CCFF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86050" y="5493476"/>
            <a:ext cx="5760000" cy="72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00477" y="870744"/>
            <a:ext cx="2880000" cy="4680000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0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307213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08000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8787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스킬</a:t>
            </a:r>
            <a:endParaRPr lang="ko-KR" altLang="en-US" dirty="0"/>
          </a:p>
        </p:txBody>
      </p:sp>
      <p:sp>
        <p:nvSpPr>
          <p:cNvPr id="4" name="등호 3"/>
          <p:cNvSpPr/>
          <p:nvPr/>
        </p:nvSpPr>
        <p:spPr>
          <a:xfrm rot="5400000">
            <a:off x="5016000" y="3121818"/>
            <a:ext cx="1080000" cy="1080000"/>
          </a:xfrm>
          <a:prstGeom prst="mathEqual">
            <a:avLst>
              <a:gd name="adj1" fmla="val 24839"/>
              <a:gd name="adj2" fmla="val 265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7415212" y="3121818"/>
            <a:ext cx="1080000" cy="1080000"/>
          </a:xfrm>
          <a:prstGeom prst="rightArrow">
            <a:avLst>
              <a:gd name="adj1" fmla="val 44708"/>
              <a:gd name="adj2" fmla="val 43385"/>
            </a:avLst>
          </a:prstGeom>
          <a:solidFill>
            <a:srgbClr val="FF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616788" y="3121818"/>
            <a:ext cx="1080000" cy="1080000"/>
          </a:xfrm>
          <a:prstGeom prst="rightArrow">
            <a:avLst>
              <a:gd name="adj1" fmla="val 44708"/>
              <a:gd name="adj2" fmla="val 43385"/>
            </a:avLst>
          </a:prstGeom>
          <a:solidFill>
            <a:srgbClr val="66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26000" y="4823296"/>
            <a:ext cx="1260000" cy="12600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8900000">
            <a:off x="3858863" y="2051018"/>
            <a:ext cx="1800000" cy="1800000"/>
          </a:xfrm>
          <a:prstGeom prst="plus">
            <a:avLst>
              <a:gd name="adj" fmla="val 34882"/>
            </a:avLst>
          </a:prstGeom>
          <a:solidFill>
            <a:srgbClr val="FF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4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</Words>
  <Application>Microsoft Office PowerPoint</Application>
  <PresentationFormat>와이드스크린</PresentationFormat>
  <Paragraphs>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타이머, 낮 밤</vt:lpstr>
      <vt:lpstr>HP, MP</vt:lpstr>
      <vt:lpstr>목표</vt:lpstr>
      <vt:lpstr>스킬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2021-05-08T06:42:29Z</dcterms:created>
  <dcterms:modified xsi:type="dcterms:W3CDTF">2021-05-12T08:46:16Z</dcterms:modified>
</cp:coreProperties>
</file>