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F8FE-3A01-4120-9EC2-56800946FBB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25F93-BE7A-4090-BB79-73BB7A977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5F93-BE7A-4090-BB79-73BB7A9777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8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8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9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3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시간의 마녀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&lt;Witch of Time&gt;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5377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몬스터 기획서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몬스터가 있고 그 몬스터들이 </a:t>
            </a:r>
            <a:endParaRPr lang="en-US" altLang="ko-KR" dirty="0" smtClean="0"/>
          </a:p>
          <a:p>
            <a:r>
              <a:rPr lang="ko-KR" altLang="en-US" dirty="0" smtClean="0"/>
              <a:t>어떠한 상호작용을 할 지 기획한다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2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600" dirty="0" smtClean="0"/>
              <a:t>몬스터의 크기는 </a:t>
            </a:r>
            <a:r>
              <a:rPr lang="en-US" altLang="ko-KR" sz="2600" dirty="0" smtClean="0"/>
              <a:t>1</a:t>
            </a:r>
            <a:r>
              <a:rPr lang="ko-KR" altLang="en-US" sz="2600" dirty="0" err="1" smtClean="0"/>
              <a:t>블럭</a:t>
            </a:r>
            <a:r>
              <a:rPr lang="ko-KR" altLang="en-US" sz="2600" dirty="0" smtClean="0"/>
              <a:t> 사이즈이다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모든 몬스터는 배회를 베이스로 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랜덤으로 앞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뒤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좌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우 중 이동 가능할 경우 그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이동이 불가능하면 다시 랜덤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몬스터는 </a:t>
            </a:r>
            <a:r>
              <a:rPr lang="en-US" altLang="ko-KR" sz="2600" dirty="0" smtClean="0"/>
              <a:t>1</a:t>
            </a:r>
            <a:r>
              <a:rPr lang="ko-KR" altLang="en-US" sz="2600" dirty="0" smtClean="0"/>
              <a:t>초에 </a:t>
            </a:r>
            <a:r>
              <a:rPr lang="en-US" altLang="ko-KR" sz="2600" dirty="0" smtClean="0"/>
              <a:t>1</a:t>
            </a:r>
            <a:r>
              <a:rPr lang="ko-KR" altLang="en-US" sz="2600" dirty="0" smtClean="0"/>
              <a:t>블록 이동한다</a:t>
            </a:r>
            <a:r>
              <a:rPr lang="en-US" altLang="ko-KR" sz="2600" dirty="0" smtClean="0"/>
              <a:t>.</a:t>
            </a:r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dirty="0" smtClean="0"/>
              <a:t>5</a:t>
            </a:r>
            <a:r>
              <a:rPr lang="ko-KR" altLang="en-US" sz="2600" dirty="0" smtClean="0"/>
              <a:t>칸 내에 캐릭터가 있으면 캐릭터를 추격한다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캐릭터가 </a:t>
            </a:r>
            <a:r>
              <a:rPr lang="en-US" altLang="ko-KR" sz="2600" dirty="0" smtClean="0"/>
              <a:t>10</a:t>
            </a:r>
            <a:r>
              <a:rPr lang="ko-KR" altLang="en-US" sz="2600" dirty="0" smtClean="0"/>
              <a:t>칸 이상 벗어나면 추격을 취소한다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캐릭터와 몬스터가 충돌하면 캐릭터는 </a:t>
            </a:r>
            <a:r>
              <a:rPr lang="en-US" altLang="ko-KR" sz="2600" dirty="0" smtClean="0"/>
              <a:t>0.2 </a:t>
            </a:r>
            <a:r>
              <a:rPr lang="ko-KR" altLang="en-US" sz="2600" dirty="0" smtClean="0"/>
              <a:t>데미지를 입는다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데미지를 입히면 사라진다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각 몬스터 마다 서로 다른 스킬을 가진다</a:t>
            </a:r>
            <a:r>
              <a:rPr lang="en-US" altLang="ko-KR" sz="2600" dirty="0" smtClean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84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광부 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이동 후 땅 속에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초 들어갔다 나온다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땅 속에 들어가면 탐지 범위가 </a:t>
            </a:r>
            <a:r>
              <a:rPr lang="en-US" altLang="ko-KR" sz="2400" dirty="0"/>
              <a:t>8</a:t>
            </a:r>
            <a:r>
              <a:rPr lang="ko-KR" altLang="en-US" sz="2400" dirty="0" smtClean="0"/>
              <a:t>칸이 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캐릭터 탐지 시 다음 땅 속에서 나올 때는 캐릭터가 있는 위치에서 나온다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 처치 방법은 </a:t>
            </a:r>
            <a:r>
              <a:rPr lang="en-US" altLang="ko-KR" sz="2400" dirty="0" smtClean="0"/>
              <a:t>&lt;</a:t>
            </a:r>
            <a:r>
              <a:rPr lang="ko-KR" altLang="en-US" sz="2400" dirty="0" smtClean="0"/>
              <a:t>충돌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부서지지 않는 강철 블록 위에 캐릭터가 위치한다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몬스터가 강철 블록에서 나오게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광부 몬스터는 강철 블록에 헤딩하여 죽는다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362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파일럿 몬스터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190750" cy="211455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018085" y="1825625"/>
            <a:ext cx="73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10</a:t>
            </a:r>
            <a:r>
              <a:rPr lang="ko-KR" altLang="en-US" sz="2400" dirty="0" smtClean="0"/>
              <a:t>초마다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초간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블록 만큼 공중으로 떠오른다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  <a:p>
            <a:r>
              <a:rPr lang="ko-KR" altLang="en-US" sz="2400" dirty="0" smtClean="0"/>
              <a:t>공중에 떠오른 뒤에 이동 패턴은 기본과 동일하다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 떠오르면 </a:t>
            </a:r>
            <a:r>
              <a:rPr lang="ko-KR" altLang="en-US" sz="2400" dirty="0"/>
              <a:t>탐지 범위가 </a:t>
            </a:r>
            <a:r>
              <a:rPr lang="en-US" altLang="ko-KR" sz="2400" dirty="0"/>
              <a:t>8</a:t>
            </a:r>
            <a:r>
              <a:rPr lang="ko-KR" altLang="en-US" sz="2400" dirty="0"/>
              <a:t>칸이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공중에서 탐지 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초에 </a:t>
            </a:r>
            <a:r>
              <a:rPr lang="en-US" altLang="ko-KR" sz="2400" dirty="0" smtClean="0"/>
              <a:t>5 </a:t>
            </a:r>
            <a:r>
              <a:rPr lang="ko-KR" altLang="en-US" sz="2400" dirty="0" smtClean="0"/>
              <a:t>블록 속도로 캐릭터를 향해 날아온다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dirty="0" smtClean="0"/>
              <a:t>&lt;</a:t>
            </a:r>
            <a:r>
              <a:rPr lang="ko-KR" altLang="en-US" sz="2400" dirty="0" smtClean="0"/>
              <a:t>충돌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공중에서 빠르게 날아오는 도중 방향 전환은 불가</a:t>
            </a:r>
            <a:endParaRPr lang="en-US" altLang="ko-KR" sz="2400" dirty="0" smtClean="0"/>
          </a:p>
          <a:p>
            <a:r>
              <a:rPr lang="ko-KR" altLang="en-US" sz="2400" dirty="0" smtClean="0"/>
              <a:t>날아오다가 블록과 충돌하면 죽는다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4276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도둑 몬스터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881"/>
            <a:ext cx="2028825" cy="20288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몬스터는 </a:t>
            </a:r>
            <a:r>
              <a:rPr lang="en-US" altLang="ko-KR" sz="2400" dirty="0"/>
              <a:t>1</a:t>
            </a:r>
            <a:r>
              <a:rPr lang="ko-KR" altLang="en-US" sz="2400" dirty="0"/>
              <a:t>초에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블록 </a:t>
            </a:r>
            <a:r>
              <a:rPr lang="ko-KR" altLang="en-US" sz="2400" dirty="0"/>
              <a:t>이동한다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dirty="0" smtClean="0"/>
              <a:t>&lt;</a:t>
            </a:r>
            <a:r>
              <a:rPr lang="ko-KR" altLang="en-US" sz="2400" dirty="0" smtClean="0"/>
              <a:t>유인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몬스터를 끌고 경찰 몬스터 근처로 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경찰 몬스터는 이 몬스터를 우선적으로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경찰 몬스터가 추격을 시작하면 정지한다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두 몬스터가 접촉 시 도둑 몬스터는 죽는다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27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경찰 몬스터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581"/>
            <a:ext cx="2162175" cy="22574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캐릭터에게 </a:t>
            </a:r>
            <a:r>
              <a:rPr lang="en-US" altLang="ko-KR" sz="2400" dirty="0" smtClean="0"/>
              <a:t>0.4 </a:t>
            </a:r>
            <a:r>
              <a:rPr lang="ko-KR" altLang="en-US" sz="2400" dirty="0"/>
              <a:t>데미지를 </a:t>
            </a:r>
            <a:r>
              <a:rPr lang="ko-KR" altLang="en-US" sz="2400" dirty="0" smtClean="0"/>
              <a:t>입힌다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ko-KR" altLang="en-US" sz="2400" dirty="0" smtClean="0"/>
              <a:t>없다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다만 벗어나는 방법은 </a:t>
            </a:r>
            <a:r>
              <a:rPr lang="en-US" altLang="ko-KR" sz="2400" dirty="0" smtClean="0"/>
              <a:t>&lt;</a:t>
            </a:r>
            <a:r>
              <a:rPr lang="ko-KR" altLang="en-US" sz="2400" dirty="0"/>
              <a:t>유인</a:t>
            </a:r>
            <a:r>
              <a:rPr lang="en-US" altLang="ko-KR" sz="2400" dirty="0"/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몬스터가 도둑 몬스터를 처치하면 그 자리에서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초간 정지한다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7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307</Words>
  <Application>Microsoft Office PowerPoint</Application>
  <PresentationFormat>와이드스크린</PresentationFormat>
  <Paragraphs>51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시간의 마녀 &lt;Witch of Time&gt;</vt:lpstr>
      <vt:lpstr>몬스터 기본</vt:lpstr>
      <vt:lpstr>광부 몬스터</vt:lpstr>
      <vt:lpstr>파일럿 몬스터</vt:lpstr>
      <vt:lpstr>도둑 몬스터</vt:lpstr>
      <vt:lpstr>경찰 몬스터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2021-06-01T12:27:08Z</dcterms:created>
  <dcterms:modified xsi:type="dcterms:W3CDTF">2021-06-01T14:41:18Z</dcterms:modified>
</cp:coreProperties>
</file>