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3" r:id="rId6"/>
    <p:sldId id="268" r:id="rId7"/>
    <p:sldId id="261" r:id="rId8"/>
    <p:sldId id="270" r:id="rId9"/>
    <p:sldId id="264" r:id="rId10"/>
    <p:sldId id="266" r:id="rId11"/>
    <p:sldId id="269" r:id="rId12"/>
    <p:sldId id="275" r:id="rId13"/>
    <p:sldId id="273" r:id="rId14"/>
    <p:sldId id="265" r:id="rId15"/>
    <p:sldId id="267" r:id="rId16"/>
    <p:sldId id="272" r:id="rId17"/>
    <p:sldId id="274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FF8FE-3A01-4120-9EC2-56800946FBB5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25F93-BE7A-4090-BB79-73BB7A977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25F93-BE7A-4090-BB79-73BB7A9777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2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99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8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8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9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9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7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F7060-645F-4EFD-ACD4-9444A47FE49E}" type="datetimeFigureOut">
              <a:rPr lang="ko-KR" altLang="en-US" smtClean="0"/>
              <a:t>2021-06-02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94D2-C33D-4B3E-A1C5-EAF62994B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3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시간의 마녀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&lt;Witch of Time&gt;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95377"/>
          </a:xfrm>
        </p:spPr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몬스터 기획서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어떤 몬스터가 있고 그 몬스터들이 </a:t>
            </a:r>
            <a:endParaRPr lang="en-US" altLang="ko-KR" dirty="0" smtClean="0"/>
          </a:p>
          <a:p>
            <a:r>
              <a:rPr lang="ko-KR" altLang="en-US" dirty="0" smtClean="0"/>
              <a:t>어떠한 상호작용을 할 지 기획한다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2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소년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캐릭터가 탐지 범위 내에 있을 경우 제자리에 멈추고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공을 던진다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공에 맞으면 </a:t>
            </a:r>
            <a:r>
              <a:rPr lang="en-US" altLang="ko-KR" sz="2400" dirty="0" smtClean="0"/>
              <a:t>0.1 </a:t>
            </a:r>
            <a:r>
              <a:rPr lang="ko-KR" altLang="en-US" sz="2400" dirty="0" smtClean="0"/>
              <a:t>데미지를 입는다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ko-KR" altLang="en-US" sz="2400" dirty="0" smtClean="0"/>
              <a:t>캐릭터</a:t>
            </a:r>
            <a:r>
              <a:rPr lang="ko-KR" altLang="en-US" sz="2400" dirty="0" smtClean="0"/>
              <a:t>와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충돌하면 죽는다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956"/>
            <a:ext cx="22669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우체부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특수 몬스터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몬스터와 충돌하면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편지</a:t>
            </a:r>
            <a:r>
              <a:rPr lang="ko-KR" altLang="en-US" sz="2400" dirty="0" smtClean="0"/>
              <a:t>를 준다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편지는 내용에 따라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퀘스트</a:t>
            </a:r>
            <a:r>
              <a:rPr lang="ko-KR" altLang="en-US" sz="2400" dirty="0" smtClean="0"/>
              <a:t>가 부여된다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터치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몬스터는 캐릭터와 충돌하면 죽는다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95" y="2791619"/>
            <a:ext cx="21145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3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간호사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/>
              <a:t>이 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특수 몬스터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충돌하면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체력을 회복</a:t>
            </a:r>
            <a:r>
              <a:rPr lang="ko-KR" altLang="en-US" sz="2400" dirty="0" smtClean="0"/>
              <a:t>시켜준다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터치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몬스터는 캐릭터와 충돌하면 죽는다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4469"/>
            <a:ext cx="2276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바이킹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물 블록 위에서 움직인다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같은 물 블록 내에 있을 경우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탐지 범위에 상관없이</a:t>
            </a:r>
            <a:r>
              <a:rPr lang="ko-KR" altLang="en-US" sz="2400" dirty="0" smtClean="0"/>
              <a:t> 캐릭터를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추격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초에 </a:t>
            </a:r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</a:rPr>
              <a:t>블록 이동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제거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물을 벗어나면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물의 근원을 증발시켜 물을 없앤다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바이킹을 유인한 후 물의 흐름을 막아 물을 없앤다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05881"/>
            <a:ext cx="24765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석사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30" y="2829719"/>
            <a:ext cx="24384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날라리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39244"/>
            <a:ext cx="2209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악마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5431"/>
            <a:ext cx="2428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천사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96369"/>
            <a:ext cx="22955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셰프</a:t>
            </a:r>
            <a:r>
              <a:rPr lang="ko-KR" altLang="en-US" dirty="0" smtClean="0"/>
              <a:t>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994"/>
            <a:ext cx="22288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몬스터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600" dirty="0" smtClean="0"/>
              <a:t>몬스터의 크기는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사이즈</a:t>
            </a:r>
            <a:r>
              <a:rPr lang="ko-KR" altLang="en-US" sz="2600" dirty="0" smtClean="0"/>
              <a:t>이다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모든 몬스터는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배회</a:t>
            </a:r>
            <a:r>
              <a:rPr lang="ko-KR" altLang="en-US" sz="2600" dirty="0" smtClean="0"/>
              <a:t>를 베이스로 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랜덤으로 앞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뒤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좌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우 </a:t>
            </a:r>
            <a:r>
              <a:rPr lang="ko-KR" altLang="en-US" sz="2600" dirty="0" smtClean="0"/>
              <a:t>중 이동 가능할 경우 그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이동이 </a:t>
            </a:r>
            <a:r>
              <a:rPr lang="ko-KR" altLang="en-US" sz="2600" dirty="0" smtClean="0"/>
              <a:t>불가능하거나 </a:t>
            </a:r>
            <a:r>
              <a:rPr lang="en-US" altLang="ko-KR" sz="2600" dirty="0" smtClean="0"/>
              <a:t>5</a:t>
            </a:r>
            <a:r>
              <a:rPr lang="ko-KR" altLang="en-US" sz="2600" dirty="0" smtClean="0"/>
              <a:t>블록을 이동했다면</a:t>
            </a:r>
            <a:r>
              <a:rPr lang="ko-KR" altLang="en-US" sz="2600" dirty="0" smtClean="0"/>
              <a:t> </a:t>
            </a:r>
            <a:r>
              <a:rPr lang="ko-KR" altLang="en-US" sz="2600" dirty="0" smtClean="0"/>
              <a:t>다시 랜덤 방향으로 이동한다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몬스터는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블록</a:t>
            </a:r>
            <a:r>
              <a:rPr lang="ko-KR" altLang="en-US" sz="2600" b="1" dirty="0" smtClean="0"/>
              <a:t> </a:t>
            </a:r>
            <a:r>
              <a:rPr lang="ko-KR" altLang="en-US" sz="2600" dirty="0" smtClean="0"/>
              <a:t>이동한다</a:t>
            </a:r>
            <a:r>
              <a:rPr lang="en-US" altLang="ko-KR" sz="2600" dirty="0" smtClean="0"/>
              <a:t>.</a:t>
            </a:r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6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칸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탐지 범위</a:t>
            </a:r>
            <a:r>
              <a:rPr lang="ko-KR" altLang="en-US" sz="2600" dirty="0" smtClean="0"/>
              <a:t> 내에 캐릭터가 있으면 캐릭터를 추격한다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캐릭터가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칸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탐지 해제 </a:t>
            </a:r>
            <a:r>
              <a:rPr lang="ko-KR" altLang="en-US" sz="2600" b="1" u="sng" dirty="0" smtClean="0">
                <a:solidFill>
                  <a:srgbClr val="FF0000"/>
                </a:solidFill>
              </a:rPr>
              <a:t>범위 </a:t>
            </a:r>
            <a:r>
              <a:rPr lang="ko-KR" altLang="en-US" sz="2600" dirty="0" smtClean="0"/>
              <a:t>이상 </a:t>
            </a:r>
            <a:r>
              <a:rPr lang="ko-KR" altLang="en-US" sz="2600" dirty="0" smtClean="0"/>
              <a:t>벗어나면 추격을 취소한다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dirty="0" smtClean="0"/>
              <a:t>캐릭터와 몬스터가 충돌하면 캐릭터는 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0.2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데미지</a:t>
            </a:r>
            <a:r>
              <a:rPr lang="ko-KR" altLang="en-US" sz="2600" dirty="0" smtClean="0"/>
              <a:t>를 입는다</a:t>
            </a:r>
            <a:r>
              <a:rPr lang="en-US" altLang="ko-KR" sz="2600" dirty="0" smtClean="0"/>
              <a:t>.</a:t>
            </a: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데미지를 입히면 사라진다</a:t>
            </a:r>
            <a:r>
              <a:rPr lang="en-US" altLang="ko-KR" sz="26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600" dirty="0" smtClean="0"/>
              <a:t>각 몬스터 마다 </a:t>
            </a:r>
            <a:r>
              <a:rPr lang="ko-KR" altLang="en-US" sz="2600" b="1" dirty="0" smtClean="0">
                <a:solidFill>
                  <a:srgbClr val="FF0000"/>
                </a:solidFill>
              </a:rPr>
              <a:t>서로 다른 스킬</a:t>
            </a:r>
            <a:r>
              <a:rPr lang="ko-KR" altLang="en-US" sz="2600" dirty="0" smtClean="0"/>
              <a:t>을 가진다</a:t>
            </a:r>
            <a:r>
              <a:rPr lang="en-US" altLang="ko-KR" sz="2600" dirty="0" smtClean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68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광부 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이동 후 땅 속에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 </a:t>
            </a:r>
            <a:r>
              <a:rPr lang="ko-KR" altLang="en-US" sz="2400" dirty="0" smtClean="0"/>
              <a:t>들어갔다 나온다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땅 속에 들어가면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캐릭터 탐지 시 다음 땅 속에서 나올 때는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캐릭터가 있는 위치에서 나온다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부서지지 않는 강철 블록 위에 캐릭터가 위치한다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몬스터가 강철 블록에서 나오게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광부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강철 블록에 헤딩</a:t>
            </a:r>
            <a:r>
              <a:rPr lang="ko-KR" altLang="en-US" sz="2400" dirty="0" smtClean="0"/>
              <a:t>하여 죽는다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3622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파일럿 몬스터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19"/>
            <a:ext cx="2190750" cy="2114550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4018085" y="1825625"/>
            <a:ext cx="7335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만큼 공중</a:t>
            </a:r>
            <a:r>
              <a:rPr lang="ko-KR" altLang="en-US" sz="2400" dirty="0" smtClean="0"/>
              <a:t>으로 떠오른다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 떠오르면 </a:t>
            </a:r>
            <a:r>
              <a:rPr lang="ko-KR" altLang="en-US" sz="2400" b="1" dirty="0">
                <a:solidFill>
                  <a:srgbClr val="FF0000"/>
                </a:solidFill>
              </a:rPr>
              <a:t>탐지 범위가 </a:t>
            </a:r>
            <a:r>
              <a:rPr lang="en-US" altLang="ko-KR" sz="2400" b="1" dirty="0">
                <a:solidFill>
                  <a:srgbClr val="FF0000"/>
                </a:solidFill>
              </a:rPr>
              <a:t>8</a:t>
            </a:r>
            <a:r>
              <a:rPr lang="ko-KR" altLang="en-US" sz="2400" b="1" dirty="0">
                <a:solidFill>
                  <a:srgbClr val="FF0000"/>
                </a:solidFill>
              </a:rPr>
              <a:t>칸</a:t>
            </a:r>
            <a:r>
              <a:rPr lang="ko-KR" altLang="en-US" sz="2400" dirty="0"/>
              <a:t>이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공중에서 캐릭터 탐지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속도로 캐릭터를 향해 날아온다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충돌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공중에서 빠르게 날아오는 도중 방향 전환은 불가</a:t>
            </a:r>
            <a:endParaRPr lang="en-US" altLang="ko-KR" sz="2400" dirty="0" smtClean="0"/>
          </a:p>
          <a:p>
            <a:r>
              <a:rPr lang="ko-KR" altLang="en-US" sz="2400" dirty="0" smtClean="0"/>
              <a:t>날아오다가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블록과 충돌</a:t>
            </a:r>
            <a:r>
              <a:rPr lang="ko-KR" altLang="en-US" sz="2400" dirty="0" smtClean="0"/>
              <a:t>하면 죽는다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8427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도둑 몬스터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881"/>
            <a:ext cx="2028825" cy="20288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이 </a:t>
            </a:r>
            <a:r>
              <a:rPr lang="ko-KR" altLang="en-US" sz="2400" dirty="0"/>
              <a:t>몬스터는 </a:t>
            </a:r>
            <a:r>
              <a:rPr lang="en-US" altLang="ko-KR" sz="2400" b="1" dirty="0">
                <a:solidFill>
                  <a:srgbClr val="FF0000"/>
                </a:solidFill>
              </a:rPr>
              <a:t>1</a:t>
            </a:r>
            <a:r>
              <a:rPr lang="ko-KR" altLang="en-US" sz="2400" b="1" dirty="0">
                <a:solidFill>
                  <a:srgbClr val="FF0000"/>
                </a:solidFill>
              </a:rPr>
              <a:t>초에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블록 </a:t>
            </a:r>
            <a:r>
              <a:rPr lang="ko-KR" altLang="en-US" sz="2400" b="1" dirty="0">
                <a:solidFill>
                  <a:srgbClr val="FF0000"/>
                </a:solidFill>
              </a:rPr>
              <a:t>이동</a:t>
            </a:r>
            <a:r>
              <a:rPr lang="ko-KR" altLang="en-US" sz="2400" dirty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은신</a:t>
            </a:r>
            <a:r>
              <a:rPr lang="ko-KR" altLang="en-US" sz="2400" dirty="0" smtClean="0"/>
              <a:t>을 한다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smtClean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몬스터를 끌고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 smtClean="0"/>
              <a:t> 근처로 간다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경찰 몬스터는 이 몬스터를 우선적으로 추격한다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추격을 당하면 도둑 몬스터는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정지</a:t>
            </a:r>
            <a:r>
              <a:rPr lang="ko-KR" altLang="en-US" sz="2400" dirty="0" smtClean="0"/>
              <a:t>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두 몬스터가 접촉 시 도둑 몬스터는 죽는다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2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죄수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전투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몬스터를 끌고 </a:t>
            </a:r>
            <a:r>
              <a:rPr lang="ko-KR" altLang="en-US" sz="2400" b="1" dirty="0">
                <a:solidFill>
                  <a:srgbClr val="FF0000"/>
                </a:solidFill>
              </a:rPr>
              <a:t>경찰 몬스터</a:t>
            </a:r>
            <a:r>
              <a:rPr lang="ko-KR" altLang="en-US" sz="2400" dirty="0"/>
              <a:t> 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경찰 몬스터는 이 몬스터를 우선적으로 추격한다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죄수 </a:t>
            </a:r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죄수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20194"/>
            <a:ext cx="22574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경찰 몬스터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2581"/>
            <a:ext cx="2162175" cy="2257425"/>
          </a:xfrm>
          <a:prstGeom prst="rect">
            <a:avLst/>
          </a:prstGeom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캐릭터를 탐지 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초마다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초간 정지</a:t>
            </a:r>
            <a:r>
              <a:rPr lang="ko-KR" altLang="en-US" sz="2400" dirty="0" smtClean="0"/>
              <a:t>시킨다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>
                <a:solidFill>
                  <a:srgbClr val="FF0000"/>
                </a:solidFill>
              </a:rPr>
              <a:t>&lt;</a:t>
            </a:r>
            <a:r>
              <a:rPr lang="ko-KR" altLang="en-US" sz="2400" b="1" dirty="0">
                <a:solidFill>
                  <a:srgbClr val="FF0000"/>
                </a:solidFill>
              </a:rPr>
              <a:t>전투</a:t>
            </a:r>
            <a:r>
              <a:rPr lang="en-US" altLang="ko-KR" sz="2400" b="1" dirty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 몬스터를 끌고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도둑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근처로 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경찰은 </a:t>
            </a:r>
            <a:r>
              <a:rPr lang="ko-KR" altLang="en-US" sz="2400" b="1" dirty="0">
                <a:solidFill>
                  <a:srgbClr val="FF0000"/>
                </a:solidFill>
              </a:rPr>
              <a:t>도둑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죄수</a:t>
            </a:r>
            <a:r>
              <a:rPr lang="ko-KR" altLang="en-US" sz="2400" dirty="0" smtClean="0"/>
              <a:t>를 우선적으로 </a:t>
            </a:r>
            <a:r>
              <a:rPr lang="ko-KR" altLang="en-US" sz="2400" b="1" dirty="0">
                <a:solidFill>
                  <a:srgbClr val="FF0000"/>
                </a:solidFill>
              </a:rPr>
              <a:t>추격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추격을 당하면 </a:t>
            </a:r>
            <a:r>
              <a:rPr lang="ko-KR" altLang="en-US" sz="2400" dirty="0" smtClean="0"/>
              <a:t>도둑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죄수는 </a:t>
            </a:r>
            <a:r>
              <a:rPr lang="ko-KR" altLang="en-US" sz="2400" b="1" dirty="0">
                <a:solidFill>
                  <a:srgbClr val="FF0000"/>
                </a:solidFill>
              </a:rPr>
              <a:t>정지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두 몬스터가 접촉 시 </a:t>
            </a:r>
            <a:r>
              <a:rPr lang="ko-KR" altLang="en-US" sz="2400" dirty="0" smtClean="0"/>
              <a:t>경찰 </a:t>
            </a:r>
            <a:r>
              <a:rPr lang="ko-KR" altLang="en-US" sz="2400" dirty="0"/>
              <a:t>몬스터는 죽는다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7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소방관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탐지 범위 내에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불 블록</a:t>
            </a:r>
            <a:r>
              <a:rPr lang="ko-KR" altLang="en-US" sz="2400" dirty="0" smtClean="0"/>
              <a:t>이 있을 경우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해당 블록을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물 블록</a:t>
            </a:r>
            <a:r>
              <a:rPr lang="ko-KR" altLang="en-US" sz="2400" dirty="0" smtClean="0"/>
              <a:t>으로 바꾼다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  <a:p>
            <a:r>
              <a:rPr lang="ko-KR" altLang="en-US" sz="2400" dirty="0"/>
              <a:t>해당 몬스터의 처치 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유인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smtClean="0"/>
              <a:t>불 블록을 물 블록으로 바꾸면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소방관을 불 블록 근처로 유인한다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41" y="2824956"/>
            <a:ext cx="21050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소녀 몬스터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018085" y="1825625"/>
            <a:ext cx="7335715" cy="4351338"/>
          </a:xfrm>
        </p:spPr>
        <p:txBody>
          <a:bodyPr/>
          <a:lstStyle/>
          <a:p>
            <a:r>
              <a:rPr lang="ko-KR" altLang="en-US" sz="2400" dirty="0" smtClean="0"/>
              <a:t>이 몬스터는 캐릭터가 탐지 범위 내에 있을 경우 제자리에 멈추고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소리친다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</a:rPr>
              <a:t>소리치기는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칸 범위</a:t>
            </a:r>
            <a:r>
              <a:rPr lang="ko-KR" altLang="en-US" sz="2400" dirty="0" smtClean="0"/>
              <a:t>에 영향을 미친다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소리치기 범위 내에 있으면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캐릭터 속도가 절반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해당 몬스터의 처치 </a:t>
            </a:r>
            <a:r>
              <a:rPr lang="ko-KR" altLang="en-US" sz="2400" dirty="0" smtClean="0"/>
              <a:t>방법은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&lt;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터치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&gt;</a:t>
            </a:r>
            <a:r>
              <a:rPr lang="ko-KR" altLang="en-US" sz="2400" dirty="0"/>
              <a:t>이다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이 몬스터는 </a:t>
            </a:r>
            <a:r>
              <a:rPr lang="ko-KR" altLang="en-US" sz="2400" dirty="0" smtClean="0"/>
              <a:t>캐릭터와 </a:t>
            </a:r>
            <a:r>
              <a:rPr lang="ko-KR" altLang="en-US" sz="2400" dirty="0" smtClean="0"/>
              <a:t>충돌하면 죽는다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/>
              <a:t>이 몬스터와 충돌해도 데미지를 받지 않는다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3519"/>
            <a:ext cx="22860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655</Words>
  <Application>Microsoft Office PowerPoint</Application>
  <PresentationFormat>와이드스크린</PresentationFormat>
  <Paragraphs>111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시간의 마녀 &lt;Witch of Time&gt;</vt:lpstr>
      <vt:lpstr>몬스터 기본</vt:lpstr>
      <vt:lpstr>광부 몬스터</vt:lpstr>
      <vt:lpstr>파일럿 몬스터</vt:lpstr>
      <vt:lpstr>도둑 몬스터</vt:lpstr>
      <vt:lpstr>죄수 몬스터</vt:lpstr>
      <vt:lpstr>경찰 몬스터</vt:lpstr>
      <vt:lpstr>소방관 몬스터</vt:lpstr>
      <vt:lpstr>소녀 몬스터</vt:lpstr>
      <vt:lpstr>소년 몬스터</vt:lpstr>
      <vt:lpstr>우체부 몬스터</vt:lpstr>
      <vt:lpstr>간호사 몬스터</vt:lpstr>
      <vt:lpstr>바이킹 몬스터</vt:lpstr>
      <vt:lpstr>석사 몬스터</vt:lpstr>
      <vt:lpstr>날라리 몬스터</vt:lpstr>
      <vt:lpstr>악마 몬스터</vt:lpstr>
      <vt:lpstr>천사 몬스터</vt:lpstr>
      <vt:lpstr>셰프 몬스터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100</cp:revision>
  <dcterms:created xsi:type="dcterms:W3CDTF">2021-06-01T12:27:08Z</dcterms:created>
  <dcterms:modified xsi:type="dcterms:W3CDTF">2021-06-02T04:43:50Z</dcterms:modified>
</cp:coreProperties>
</file>