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F8FE-3A01-4120-9EC2-56800946FBB5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5F93-BE7A-4090-BB79-73BB7A977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060-645F-4EFD-ACD4-9444A47FE49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시간의 마녀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&lt;Witch of Time&gt;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537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몬스터 기획서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몬스터가 있고 그 몬스터들이 </a:t>
            </a:r>
            <a:endParaRPr lang="en-US" altLang="ko-KR" dirty="0" smtClean="0"/>
          </a:p>
          <a:p>
            <a:r>
              <a:rPr lang="ko-KR" altLang="en-US" dirty="0" smtClean="0"/>
              <a:t>어떠한 상호작용을 할 지 기획한다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err="1" smtClean="0">
                <a:solidFill>
                  <a:srgbClr val="FF0000"/>
                </a:solidFill>
              </a:rPr>
              <a:t>블럭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사이즈</a:t>
            </a:r>
            <a:r>
              <a:rPr lang="ko-KR" altLang="en-US" sz="2600" dirty="0" smtClean="0"/>
              <a:t>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배회</a:t>
            </a:r>
            <a:r>
              <a:rPr lang="ko-KR" altLang="en-US" sz="2600" dirty="0" smtClean="0"/>
              <a:t>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랜덤으로 앞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좌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우 </a:t>
            </a:r>
            <a:r>
              <a:rPr lang="ko-KR" altLang="en-US" sz="2600" dirty="0" smtClean="0"/>
              <a:t>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불가능하면 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600" b="1" dirty="0" smtClean="0"/>
              <a:t> </a:t>
            </a:r>
            <a:r>
              <a:rPr lang="ko-KR" altLang="en-US" sz="2600" dirty="0" smtClean="0"/>
              <a:t>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칸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탐지 범위</a:t>
            </a:r>
            <a:r>
              <a:rPr lang="ko-KR" altLang="en-US" sz="2600" dirty="0" smtClean="0"/>
              <a:t> 내에 </a:t>
            </a:r>
            <a:r>
              <a:rPr lang="ko-KR" altLang="en-US" sz="2600" dirty="0" smtClean="0"/>
              <a:t>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칸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탐지 해제 범위 </a:t>
            </a:r>
            <a:r>
              <a:rPr lang="ko-KR" altLang="en-US" sz="2600" dirty="0" smtClean="0"/>
              <a:t>이상 </a:t>
            </a:r>
            <a:r>
              <a:rPr lang="ko-KR" altLang="en-US" sz="2600" dirty="0" smtClean="0"/>
              <a:t>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0.2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600" dirty="0" smtClean="0"/>
              <a:t>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데미지를 입히면 사라진다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600" dirty="0" smtClean="0"/>
              <a:t>각 몬스터 마다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서로 다른 스킬</a:t>
            </a:r>
            <a:r>
              <a:rPr lang="ko-KR" altLang="en-US" sz="2600" dirty="0" smtClean="0"/>
              <a:t>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4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이동 후 땅 속에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 </a:t>
            </a:r>
            <a:r>
              <a:rPr lang="ko-KR" altLang="en-US" sz="2400" dirty="0" smtClean="0"/>
              <a:t>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강철 블록에 헤딩</a:t>
            </a:r>
            <a:r>
              <a:rPr lang="ko-KR" altLang="en-US" sz="2400" dirty="0" smtClean="0"/>
              <a:t>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만큼 공중</a:t>
            </a:r>
            <a:r>
              <a:rPr lang="ko-KR" altLang="en-US" sz="2400" dirty="0" smtClean="0"/>
              <a:t>으로 떠오른다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</a:t>
            </a:r>
            <a:r>
              <a:rPr lang="ko-KR" altLang="en-US" sz="2400" dirty="0" smtClean="0"/>
              <a:t>떠오르면 </a:t>
            </a:r>
            <a:r>
              <a:rPr lang="ko-KR" altLang="en-US" sz="2400" b="1" dirty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칸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</a:t>
            </a:r>
            <a:r>
              <a:rPr lang="ko-KR" altLang="en-US" sz="2400" dirty="0" smtClean="0"/>
              <a:t>캐릭터 탐지 </a:t>
            </a:r>
            <a:r>
              <a:rPr lang="ko-KR" altLang="en-US" sz="2400" dirty="0" smtClean="0"/>
              <a:t>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블록과 충돌</a:t>
            </a:r>
            <a:r>
              <a:rPr lang="ko-KR" altLang="en-US" sz="2400" dirty="0" smtClean="0"/>
              <a:t>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7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400" b="1" dirty="0">
                <a:solidFill>
                  <a:srgbClr val="FF0000"/>
                </a:solidFill>
              </a:rPr>
              <a:t>이동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 smtClean="0"/>
              <a:t>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추격을 당하면 도둑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dirty="0" smtClean="0"/>
              <a:t>캐릭터를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한 번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</a:t>
            </a:r>
            <a:r>
              <a:rPr lang="ko-KR" altLang="en-US" sz="2400" b="1" dirty="0">
                <a:solidFill>
                  <a:srgbClr val="FF0000"/>
                </a:solidFill>
              </a:rPr>
              <a:t>처치 방법은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없다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다만 벗어나는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유인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도둑 몬스터를 처치하면 그 자리에서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7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소녀</a:t>
            </a:r>
            <a:r>
              <a:rPr lang="ko-KR" altLang="en-US" dirty="0" smtClean="0"/>
              <a:t> </a:t>
            </a:r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dirty="0" smtClean="0"/>
              <a:t>캐릭터가 탐지 범위 내에 있을 경우 제자리에 멈추고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소리친다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캐릭터가 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228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</a:t>
            </a:r>
            <a:r>
              <a:rPr lang="ko-KR" altLang="en-US" dirty="0" smtClean="0"/>
              <a:t> </a:t>
            </a:r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dirty="0" smtClean="0"/>
              <a:t>캐릭터가 탐지 범위 내에 있을 경우 제자리에 멈추고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공을 던진다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캐릭터가 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956"/>
            <a:ext cx="2266950" cy="2352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2171700"/>
            <a:ext cx="2228850" cy="251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2" y="2243137"/>
            <a:ext cx="2428875" cy="2371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487" y="2252662"/>
            <a:ext cx="2105025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25" y="2219325"/>
            <a:ext cx="2114550" cy="2419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287" y="2247900"/>
            <a:ext cx="2257425" cy="236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1100" y="2266950"/>
            <a:ext cx="2209800" cy="2324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2257425"/>
            <a:ext cx="243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402</Words>
  <Application>Microsoft Office PowerPoint</Application>
  <PresentationFormat>와이드스크린</PresentationFormat>
  <Paragraphs>66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시간의 마녀 &lt;Witch of Time&gt;</vt:lpstr>
      <vt:lpstr>몬스터 기본</vt:lpstr>
      <vt:lpstr>광부 몬스터</vt:lpstr>
      <vt:lpstr>파일럿 몬스터</vt:lpstr>
      <vt:lpstr>도둑 몬스터</vt:lpstr>
      <vt:lpstr>경찰 몬스터</vt:lpstr>
      <vt:lpstr>소녀 몬스터</vt:lpstr>
      <vt:lpstr>소년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2021-06-01T12:27:08Z</dcterms:created>
  <dcterms:modified xsi:type="dcterms:W3CDTF">2021-06-01T17:19:47Z</dcterms:modified>
</cp:coreProperties>
</file>