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2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0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2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9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5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Witch of Time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데모맵</a:t>
            </a:r>
            <a:r>
              <a:rPr lang="ko-KR" altLang="en-US" dirty="0" smtClean="0"/>
              <a:t> 기획서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793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6756" y="731519"/>
            <a:ext cx="5400000" cy="54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6756" y="731519"/>
            <a:ext cx="2700000" cy="54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6756" y="4779995"/>
            <a:ext cx="2700000" cy="1351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구역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6756" y="2844405"/>
            <a:ext cx="2700000" cy="1939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구역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66756" y="3334044"/>
            <a:ext cx="2700000" cy="27974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3377" y="4549853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33377" y="2620607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83377" y="1319344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60152" y="3161216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0306" y="3161216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80460" y="3161216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3377" y="2620607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66566" y="1859955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64571" y="1122910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80460" y="558692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51638" y="536567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3471" y="536568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07567" y="5562778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2345" y="1492171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0301" y="1772917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75257" y="4526562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10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해야 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상호작용 커맨드 추가</a:t>
            </a:r>
            <a:endParaRPr lang="en-US" altLang="ko-KR" dirty="0" smtClean="0"/>
          </a:p>
          <a:p>
            <a:r>
              <a:rPr lang="ko-KR" altLang="en-US" dirty="0" smtClean="0"/>
              <a:t>텍스트 커맨드 추가</a:t>
            </a:r>
            <a:endParaRPr lang="en-US" altLang="ko-KR" dirty="0" smtClean="0"/>
          </a:p>
          <a:p>
            <a:r>
              <a:rPr lang="ko-KR" altLang="en-US" dirty="0" smtClean="0"/>
              <a:t>데미지 커맨드 추가</a:t>
            </a:r>
            <a:endParaRPr lang="en-US" altLang="ko-KR" dirty="0" smtClean="0"/>
          </a:p>
          <a:p>
            <a:r>
              <a:rPr lang="ko-KR" altLang="en-US" dirty="0" smtClean="0"/>
              <a:t>게임 종료 커맨드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2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맵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 x 100</a:t>
            </a:r>
          </a:p>
          <a:p>
            <a:r>
              <a:rPr lang="ko-KR" altLang="en-US" dirty="0" smtClean="0"/>
              <a:t>캐릭터 이동 속도 </a:t>
            </a:r>
            <a:r>
              <a:rPr lang="en-US" altLang="ko-KR" dirty="0" smtClean="0"/>
              <a:t>5block/s</a:t>
            </a:r>
          </a:p>
          <a:p>
            <a:r>
              <a:rPr lang="ko-KR" altLang="en-US" dirty="0" smtClean="0"/>
              <a:t>기본 플레이 예상 시간 </a:t>
            </a:r>
            <a:r>
              <a:rPr lang="en-US" altLang="ko-KR" dirty="0" smtClean="0"/>
              <a:t>20 ~</a:t>
            </a:r>
            <a:r>
              <a:rPr lang="ko-KR" altLang="en-US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플레이어가 이동해야 할 블록의 개수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9000</a:t>
            </a:r>
          </a:p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모든 블록 위를 이동할 정도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1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맵 필수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 마법 과거 회귀</a:t>
            </a:r>
            <a:endParaRPr lang="en-US" altLang="ko-KR" dirty="0" smtClean="0"/>
          </a:p>
          <a:p>
            <a:r>
              <a:rPr lang="ko-KR" altLang="en-US" dirty="0" smtClean="0"/>
              <a:t>시간 마법 정지</a:t>
            </a:r>
            <a:endParaRPr lang="en-US" altLang="ko-KR" dirty="0" smtClean="0"/>
          </a:p>
          <a:p>
            <a:r>
              <a:rPr lang="ko-KR" altLang="en-US" dirty="0" smtClean="0"/>
              <a:t>시간 마법 미래 점프</a:t>
            </a:r>
            <a:endParaRPr lang="en-US" altLang="ko-KR" dirty="0"/>
          </a:p>
          <a:p>
            <a:r>
              <a:rPr lang="ko-KR" altLang="en-US" dirty="0" smtClean="0"/>
              <a:t>몬스터 </a:t>
            </a:r>
            <a:endParaRPr lang="en-US" altLang="ko-KR" dirty="0" smtClean="0"/>
          </a:p>
          <a:p>
            <a:r>
              <a:rPr lang="ko-KR" altLang="en-US" dirty="0" smtClean="0"/>
              <a:t>퍼즐 요소</a:t>
            </a:r>
            <a:endParaRPr lang="en-US" altLang="ko-KR" dirty="0" smtClean="0"/>
          </a:p>
          <a:p>
            <a:r>
              <a:rPr lang="ko-KR" altLang="en-US" dirty="0" smtClean="0"/>
              <a:t>점프 맵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2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구역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튜토리얼 구역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시간 마법 구역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몬스터 구역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퍼즐 구역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 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융합 구역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039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- 3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초원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튜토리</a:t>
            </a:r>
            <a:r>
              <a:rPr lang="ko-KR" altLang="en-US" sz="2400" dirty="0" smtClean="0"/>
              <a:t>얼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기본 조작 숙달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WASD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Space Bar </a:t>
            </a:r>
            <a:r>
              <a:rPr lang="ko-KR" altLang="en-US" sz="1800" dirty="0" smtClean="0"/>
              <a:t>점프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목표 지점 도달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대상 지정 </a:t>
            </a:r>
            <a:r>
              <a:rPr lang="ko-KR" altLang="en-US" sz="1800" dirty="0" err="1" smtClean="0"/>
              <a:t>우클릭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Q, E, R </a:t>
            </a:r>
            <a:r>
              <a:rPr lang="ko-KR" altLang="en-US" sz="1800" dirty="0" smtClean="0"/>
              <a:t>시간 마법 사용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70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</a:t>
            </a:r>
            <a:r>
              <a:rPr lang="en-US" altLang="ko-KR" sz="2400" dirty="0"/>
              <a:t>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숲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 마</a:t>
            </a:r>
            <a:r>
              <a:rPr lang="ko-KR" altLang="en-US" sz="2400" dirty="0" smtClean="0"/>
              <a:t>법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목표 지점 도달</a:t>
            </a:r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시간 회귀 마법으로 길을 막는 장애물 제거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시간 점프 마법으로 갈 수 없는 위치로 이동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시간 정지 마법으로 옮겨 탈 수 없는 발판으로 이동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9374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숲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몬스터 사</a:t>
            </a:r>
            <a:r>
              <a:rPr lang="ko-KR" altLang="en-US" sz="2400" dirty="0" smtClean="0"/>
              <a:t>냥</a:t>
            </a:r>
            <a:endParaRPr lang="en-US" altLang="ko-KR" sz="2400" dirty="0" smtClean="0"/>
          </a:p>
          <a:p>
            <a:pPr lvl="0"/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몬스터 사</a:t>
            </a:r>
            <a:r>
              <a:rPr lang="ko-KR" altLang="en-US" sz="2400" dirty="0" smtClean="0"/>
              <a:t>냥</a:t>
            </a:r>
            <a:endParaRPr lang="en-US" altLang="ko-KR" sz="2400" dirty="0" smtClean="0"/>
          </a:p>
          <a:p>
            <a:pPr lvl="0"/>
            <a:endParaRPr lang="en-US" altLang="ko-KR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en-US" altLang="ko-KR" sz="2000" dirty="0" smtClean="0">
                <a:solidFill>
                  <a:prstClr val="black"/>
                </a:solidFill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</a:rPr>
              <a:t>몬스터 </a:t>
            </a:r>
            <a:r>
              <a:rPr lang="en-US" altLang="ko-KR" sz="2000" dirty="0" smtClean="0">
                <a:solidFill>
                  <a:prstClr val="black"/>
                </a:solidFill>
              </a:rPr>
              <a:t>3</a:t>
            </a:r>
            <a:r>
              <a:rPr lang="ko-KR" altLang="en-US" sz="2000" dirty="0" smtClean="0">
                <a:solidFill>
                  <a:prstClr val="black"/>
                </a:solidFill>
              </a:rPr>
              <a:t>마리 처치</a:t>
            </a:r>
            <a:endParaRPr lang="en-US" altLang="ko-KR" sz="2000" dirty="0">
              <a:solidFill>
                <a:prstClr val="black"/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427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</a:t>
            </a:r>
            <a:r>
              <a:rPr lang="ko-KR" altLang="en-US" sz="2400" dirty="0" smtClean="0"/>
              <a:t>입구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텔레포트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올바른 </a:t>
            </a:r>
            <a:r>
              <a:rPr lang="ko-KR" altLang="en-US" sz="2400" dirty="0" smtClean="0"/>
              <a:t>입구 찾기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다음 구역으로 넘어갈 텔레포트 블록 찾기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4547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</a:t>
            </a:r>
            <a:r>
              <a:rPr lang="ko-KR" altLang="en-US" sz="2400" dirty="0" smtClean="0"/>
              <a:t>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종합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끝까지 도달</a:t>
            </a:r>
            <a:endParaRPr lang="en-US" altLang="ko-KR" sz="2400" dirty="0" smtClean="0"/>
          </a:p>
          <a:p>
            <a:pPr lvl="0"/>
            <a:endParaRPr lang="en-US" altLang="ko-KR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en-US" altLang="ko-KR" sz="2000" dirty="0" smtClean="0">
                <a:solidFill>
                  <a:prstClr val="black"/>
                </a:solidFill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</a:rPr>
              <a:t>여행의 목표인 트로피 획득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8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284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Witch of Time</vt:lpstr>
      <vt:lpstr>기본 맵 크기</vt:lpstr>
      <vt:lpstr>데모 맵 필수 요소</vt:lpstr>
      <vt:lpstr>구역 분리</vt:lpstr>
      <vt:lpstr>1 구역</vt:lpstr>
      <vt:lpstr>2 구역</vt:lpstr>
      <vt:lpstr>3 구역</vt:lpstr>
      <vt:lpstr>4 구역</vt:lpstr>
      <vt:lpstr>5 구역</vt:lpstr>
      <vt:lpstr>PowerPoint 프레젠테이션</vt:lpstr>
      <vt:lpstr>해야 될 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Witch of Time</dc:title>
  <dc:creator>User</dc:creator>
  <cp:lastModifiedBy>User</cp:lastModifiedBy>
  <cp:revision>33</cp:revision>
  <dcterms:created xsi:type="dcterms:W3CDTF">2021-07-11T11:40:09Z</dcterms:created>
  <dcterms:modified xsi:type="dcterms:W3CDTF">2021-07-11T14:53:50Z</dcterms:modified>
</cp:coreProperties>
</file>