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93B0-6096-47A6-96EE-58F1AA75A8C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CBB7-02DA-40FC-B1A3-E1EDBD48F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93B0-6096-47A6-96EE-58F1AA75A8C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CBB7-02DA-40FC-B1A3-E1EDBD48F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9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93B0-6096-47A6-96EE-58F1AA75A8C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CBB7-02DA-40FC-B1A3-E1EDBD48F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7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93B0-6096-47A6-96EE-58F1AA75A8C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CBB7-02DA-40FC-B1A3-E1EDBD48F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67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93B0-6096-47A6-96EE-58F1AA75A8C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CBB7-02DA-40FC-B1A3-E1EDBD48F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88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93B0-6096-47A6-96EE-58F1AA75A8C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CBB7-02DA-40FC-B1A3-E1EDBD48F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73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93B0-6096-47A6-96EE-58F1AA75A8C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CBB7-02DA-40FC-B1A3-E1EDBD48F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9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93B0-6096-47A6-96EE-58F1AA75A8C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CBB7-02DA-40FC-B1A3-E1EDBD48F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2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93B0-6096-47A6-96EE-58F1AA75A8C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CBB7-02DA-40FC-B1A3-E1EDBD48F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6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93B0-6096-47A6-96EE-58F1AA75A8C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CBB7-02DA-40FC-B1A3-E1EDBD48F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24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93B0-6096-47A6-96EE-58F1AA75A8C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CBB7-02DA-40FC-B1A3-E1EDBD48F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12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593B0-6096-47A6-96EE-58F1AA75A8C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ACBB7-02DA-40FC-B1A3-E1EDBD48F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5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시간의 마녀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&lt;Witch of Time&gt;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 레벨 기획서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 레벨을 어떻게 제시할 지 기획한다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5" t="24576" r="78967" b="63659"/>
          <a:stretch/>
        </p:blipFill>
        <p:spPr>
          <a:xfrm>
            <a:off x="180253" y="4530467"/>
            <a:ext cx="532800" cy="5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3" y="5302732"/>
            <a:ext cx="540000" cy="54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3" y="6074997"/>
            <a:ext cx="540000" cy="5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9852" y="4615801"/>
            <a:ext cx="13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 건 호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9852" y="5341899"/>
            <a:ext cx="189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010-5285-2385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9853" y="6114164"/>
            <a:ext cx="228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rjsgh2119@gmail.com</a:t>
            </a:r>
          </a:p>
        </p:txBody>
      </p:sp>
    </p:spTree>
    <p:extLst>
      <p:ext uri="{BB962C8B-B14F-4D97-AF65-F5344CB8AC3E}">
        <p14:creationId xmlns:p14="http://schemas.microsoft.com/office/powerpoint/2010/main" val="278062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소모 예정 시간 </a:t>
            </a:r>
            <a:r>
              <a:rPr lang="en-US" altLang="ko-KR" sz="2400" dirty="0" smtClean="0"/>
              <a:t>- 5</a:t>
            </a:r>
            <a:r>
              <a:rPr lang="ko-KR" altLang="en-US" sz="2400" dirty="0" smtClean="0"/>
              <a:t>분</a:t>
            </a:r>
            <a:endParaRPr lang="en-US" altLang="ko-KR" sz="2400" dirty="0"/>
          </a:p>
          <a:p>
            <a:r>
              <a:rPr lang="ko-KR" altLang="en-US" sz="2400" dirty="0" smtClean="0"/>
              <a:t>메인 테마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던전 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종합</a:t>
            </a:r>
            <a:endParaRPr lang="en-US" altLang="ko-KR" sz="2400" dirty="0" smtClean="0"/>
          </a:p>
          <a:p>
            <a:r>
              <a:rPr lang="ko-KR" altLang="en-US" sz="2400" dirty="0" smtClean="0"/>
              <a:t>퀘스트 목표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던전 끝까지 도달</a:t>
            </a:r>
            <a:endParaRPr lang="en-US" altLang="ko-KR" sz="2400" dirty="0" smtClean="0"/>
          </a:p>
          <a:p>
            <a:pPr lvl="0"/>
            <a:endParaRPr lang="en-US" altLang="ko-KR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2000" dirty="0">
                <a:solidFill>
                  <a:prstClr val="black"/>
                </a:solidFill>
              </a:rPr>
              <a:t>1</a:t>
            </a:r>
            <a:r>
              <a:rPr lang="en-US" altLang="ko-KR" sz="2000" dirty="0" smtClean="0">
                <a:solidFill>
                  <a:prstClr val="black"/>
                </a:solidFill>
              </a:rPr>
              <a:t>. </a:t>
            </a:r>
            <a:r>
              <a:rPr lang="ko-KR" altLang="en-US" sz="2000" dirty="0" smtClean="0">
                <a:solidFill>
                  <a:prstClr val="black"/>
                </a:solidFill>
              </a:rPr>
              <a:t>여행의 목표인 트로피 획득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6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66756" y="731519"/>
            <a:ext cx="5400000" cy="54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66756" y="731519"/>
            <a:ext cx="2700000" cy="54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66756" y="4779995"/>
            <a:ext cx="2700000" cy="1351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구역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66756" y="2844405"/>
            <a:ext cx="2700000" cy="1939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구역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66756" y="3334044"/>
            <a:ext cx="2700000" cy="27974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33377" y="4549853"/>
            <a:ext cx="366758" cy="34565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33377" y="2620607"/>
            <a:ext cx="366758" cy="34565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83377" y="1319344"/>
            <a:ext cx="366758" cy="34565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60152" y="3161216"/>
            <a:ext cx="366758" cy="34565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20306" y="3161216"/>
            <a:ext cx="366758" cy="34565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80460" y="3161216"/>
            <a:ext cx="366758" cy="34565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3377" y="2620607"/>
            <a:ext cx="366758" cy="34565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266566" y="1859955"/>
            <a:ext cx="366758" cy="34565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64571" y="1122910"/>
            <a:ext cx="366758" cy="34565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680460" y="558692"/>
            <a:ext cx="366758" cy="34565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51638" y="536567"/>
            <a:ext cx="366758" cy="34565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73471" y="536568"/>
            <a:ext cx="366758" cy="34565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807567" y="5562778"/>
            <a:ext cx="366758" cy="34565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2345" y="1492171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80301" y="1772917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75257" y="4526562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47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해야 될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상호작용 커맨드 추가</a:t>
            </a:r>
            <a:endParaRPr lang="en-US" altLang="ko-KR" dirty="0" smtClean="0"/>
          </a:p>
          <a:p>
            <a:r>
              <a:rPr lang="ko-KR" altLang="en-US" dirty="0" smtClean="0"/>
              <a:t>텍스트 커맨드 추가</a:t>
            </a:r>
            <a:endParaRPr lang="en-US" altLang="ko-KR" dirty="0" smtClean="0"/>
          </a:p>
          <a:p>
            <a:r>
              <a:rPr lang="ko-KR" altLang="en-US" dirty="0" smtClean="0"/>
              <a:t>데미지 커맨드 추가</a:t>
            </a:r>
            <a:endParaRPr lang="en-US" altLang="ko-KR" dirty="0" smtClean="0"/>
          </a:p>
          <a:p>
            <a:r>
              <a:rPr lang="ko-KR" altLang="en-US" dirty="0" smtClean="0"/>
              <a:t>게임 종료 커맨드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90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 차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소개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방법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 게임과의 비교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참고문헌</a:t>
            </a: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51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데모 맵 필수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시간 마법 과거 회귀</a:t>
            </a:r>
            <a:endParaRPr lang="en-US" altLang="ko-KR" dirty="0" smtClean="0"/>
          </a:p>
          <a:p>
            <a:r>
              <a:rPr lang="ko-KR" altLang="en-US" dirty="0" smtClean="0"/>
              <a:t>시간 마법 정지</a:t>
            </a:r>
            <a:endParaRPr lang="en-US" altLang="ko-KR" dirty="0" smtClean="0"/>
          </a:p>
          <a:p>
            <a:r>
              <a:rPr lang="ko-KR" altLang="en-US" dirty="0" smtClean="0"/>
              <a:t>시간 마법 미래 점프</a:t>
            </a:r>
            <a:endParaRPr lang="en-US" altLang="ko-KR" dirty="0"/>
          </a:p>
          <a:p>
            <a:r>
              <a:rPr lang="ko-KR" altLang="en-US" dirty="0" smtClean="0"/>
              <a:t>몬스터 </a:t>
            </a:r>
            <a:endParaRPr lang="en-US" altLang="ko-KR" dirty="0" smtClean="0"/>
          </a:p>
          <a:p>
            <a:r>
              <a:rPr lang="ko-KR" altLang="en-US" dirty="0" smtClean="0"/>
              <a:t>퍼즐 요소</a:t>
            </a:r>
            <a:endParaRPr lang="en-US" altLang="ko-KR" dirty="0" smtClean="0"/>
          </a:p>
          <a:p>
            <a:r>
              <a:rPr lang="ko-KR" altLang="en-US" dirty="0" smtClean="0"/>
              <a:t>점프 맵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12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맵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 x 100</a:t>
            </a:r>
          </a:p>
          <a:p>
            <a:r>
              <a:rPr lang="ko-KR" altLang="en-US" dirty="0" smtClean="0"/>
              <a:t>캐릭터 이동 속도 </a:t>
            </a:r>
            <a:r>
              <a:rPr lang="en-US" altLang="ko-KR" dirty="0" smtClean="0"/>
              <a:t>5block/s</a:t>
            </a:r>
          </a:p>
          <a:p>
            <a:r>
              <a:rPr lang="ko-KR" altLang="en-US" dirty="0" smtClean="0"/>
              <a:t>기본 플레이 예상 시간 </a:t>
            </a:r>
            <a:r>
              <a:rPr lang="en-US" altLang="ko-KR" dirty="0" smtClean="0"/>
              <a:t>20 ~</a:t>
            </a:r>
            <a:r>
              <a:rPr lang="ko-KR" altLang="en-US" dirty="0" smtClean="0"/>
              <a:t>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플레이어가 이동해야 할 블록의 개수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9000</a:t>
            </a:r>
          </a:p>
          <a:p>
            <a:r>
              <a:rPr lang="ko-KR" altLang="en-US" dirty="0" smtClean="0"/>
              <a:t>그렇다면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모든 블록 위를 이동할 정도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377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구역 분리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구역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튜토리얼 구역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구역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시간 마법 구역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smtClean="0"/>
              <a:t>구역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몬스터 구역</a:t>
            </a:r>
            <a:endParaRPr lang="en-US" altLang="ko-KR" dirty="0" smtClean="0"/>
          </a:p>
          <a:p>
            <a:r>
              <a:rPr lang="en-US" altLang="ko-KR" dirty="0" smtClean="0"/>
              <a:t>4 </a:t>
            </a:r>
            <a:r>
              <a:rPr lang="ko-KR" altLang="en-US" dirty="0" smtClean="0"/>
              <a:t>구역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퍼즐 구역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 구역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융합 구역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6767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소모 예정 시간 </a:t>
            </a:r>
            <a:r>
              <a:rPr lang="en-US" altLang="ko-KR" sz="2400" dirty="0" smtClean="0"/>
              <a:t>- 3</a:t>
            </a:r>
            <a:r>
              <a:rPr lang="ko-KR" altLang="en-US" sz="2400" dirty="0" smtClean="0"/>
              <a:t>분</a:t>
            </a:r>
            <a:endParaRPr lang="en-US" altLang="ko-KR" sz="2400" dirty="0"/>
          </a:p>
          <a:p>
            <a:r>
              <a:rPr lang="ko-KR" altLang="en-US" sz="2400" dirty="0" smtClean="0"/>
              <a:t>메인 테마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초원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튜토리얼</a:t>
            </a:r>
            <a:endParaRPr lang="en-US" altLang="ko-KR" sz="2400" dirty="0" smtClean="0"/>
          </a:p>
          <a:p>
            <a:r>
              <a:rPr lang="ko-KR" altLang="en-US" sz="2400" dirty="0" smtClean="0"/>
              <a:t>퀘스트 목표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기본 조작 숙달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WASD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Space Bar </a:t>
            </a:r>
            <a:r>
              <a:rPr lang="ko-KR" altLang="en-US" sz="1800" dirty="0" smtClean="0"/>
              <a:t>점프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ko-KR" altLang="en-US" sz="1800" dirty="0" smtClean="0"/>
              <a:t>목표 지점 도달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ko-KR" altLang="en-US" sz="1800" dirty="0" smtClean="0"/>
              <a:t>대상 지정 </a:t>
            </a:r>
            <a:r>
              <a:rPr lang="ko-KR" altLang="en-US" sz="1800" dirty="0" err="1" smtClean="0"/>
              <a:t>우클릭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Q, E, R </a:t>
            </a:r>
            <a:r>
              <a:rPr lang="ko-KR" altLang="en-US" sz="1800" dirty="0" smtClean="0"/>
              <a:t>시간 마법 사용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448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소모 예정 시간 </a:t>
            </a:r>
            <a:r>
              <a:rPr lang="en-US" altLang="ko-KR" sz="2400" dirty="0" smtClean="0"/>
              <a:t>- </a:t>
            </a:r>
            <a:r>
              <a:rPr lang="en-US" altLang="ko-KR" sz="2400" dirty="0"/>
              <a:t>5</a:t>
            </a:r>
            <a:r>
              <a:rPr lang="ko-KR" altLang="en-US" sz="2400" dirty="0" smtClean="0"/>
              <a:t>분</a:t>
            </a:r>
            <a:endParaRPr lang="en-US" altLang="ko-KR" sz="2400" dirty="0"/>
          </a:p>
          <a:p>
            <a:r>
              <a:rPr lang="ko-KR" altLang="en-US" sz="2400" dirty="0" smtClean="0"/>
              <a:t>메인 테마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숲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시간 마법</a:t>
            </a:r>
            <a:endParaRPr lang="en-US" altLang="ko-KR" sz="2400" dirty="0" smtClean="0"/>
          </a:p>
          <a:p>
            <a:r>
              <a:rPr lang="ko-KR" altLang="en-US" sz="2400" dirty="0" smtClean="0"/>
              <a:t>퀘스트 목표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목표 지점 도달</a:t>
            </a:r>
            <a:endParaRPr lang="en-US" altLang="ko-KR" sz="2400" dirty="0"/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시간 회귀 마법으로 길을 막는 장애물 제거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시간 점프 마법으로 갈 수 없는 위치로 이동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시간 정지 마법으로 옮겨 탈 수 없는 발판으로 이동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64202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소모 예정 시간 </a:t>
            </a:r>
            <a:r>
              <a:rPr lang="en-US" altLang="ko-KR" sz="2400" dirty="0" smtClean="0"/>
              <a:t>- 5</a:t>
            </a:r>
            <a:r>
              <a:rPr lang="ko-KR" altLang="en-US" sz="2400" dirty="0" smtClean="0"/>
              <a:t>분</a:t>
            </a:r>
            <a:endParaRPr lang="en-US" altLang="ko-KR" sz="2400" dirty="0"/>
          </a:p>
          <a:p>
            <a:r>
              <a:rPr lang="ko-KR" altLang="en-US" sz="2400" dirty="0" smtClean="0"/>
              <a:t>메인 테마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숲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몬스터 사냥</a:t>
            </a:r>
            <a:endParaRPr lang="en-US" altLang="ko-KR" sz="2400" dirty="0" smtClean="0"/>
          </a:p>
          <a:p>
            <a:pPr lvl="0"/>
            <a:r>
              <a:rPr lang="ko-KR" altLang="en-US" sz="2400" dirty="0" smtClean="0"/>
              <a:t>퀘스트 목표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몬스터 사냥</a:t>
            </a:r>
            <a:endParaRPr lang="en-US" altLang="ko-KR" sz="2400" dirty="0" smtClean="0"/>
          </a:p>
          <a:p>
            <a:pPr lvl="0"/>
            <a:endParaRPr lang="en-US" altLang="ko-KR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2000" dirty="0">
                <a:solidFill>
                  <a:prstClr val="black"/>
                </a:solidFill>
              </a:rPr>
              <a:t>1</a:t>
            </a:r>
            <a:r>
              <a:rPr lang="en-US" altLang="ko-KR" sz="2000" dirty="0" smtClean="0">
                <a:solidFill>
                  <a:prstClr val="black"/>
                </a:solidFill>
              </a:rPr>
              <a:t>. </a:t>
            </a:r>
            <a:r>
              <a:rPr lang="ko-KR" altLang="en-US" sz="2000" dirty="0" smtClean="0">
                <a:solidFill>
                  <a:prstClr val="black"/>
                </a:solidFill>
              </a:rPr>
              <a:t>몬스터 </a:t>
            </a:r>
            <a:r>
              <a:rPr lang="en-US" altLang="ko-KR" sz="2000" dirty="0" smtClean="0">
                <a:solidFill>
                  <a:prstClr val="black"/>
                </a:solidFill>
              </a:rPr>
              <a:t>3</a:t>
            </a:r>
            <a:r>
              <a:rPr lang="ko-KR" altLang="en-US" sz="2000" dirty="0" smtClean="0">
                <a:solidFill>
                  <a:prstClr val="black"/>
                </a:solidFill>
              </a:rPr>
              <a:t>마리 처치</a:t>
            </a:r>
            <a:endParaRPr lang="en-US" altLang="ko-KR" sz="2000" dirty="0">
              <a:solidFill>
                <a:prstClr val="black"/>
              </a:solidFill>
            </a:endParaRP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65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소모 예정 시간 </a:t>
            </a:r>
            <a:r>
              <a:rPr lang="en-US" altLang="ko-KR" sz="2400" dirty="0" smtClean="0"/>
              <a:t>- 5</a:t>
            </a:r>
            <a:r>
              <a:rPr lang="ko-KR" altLang="en-US" sz="2400" dirty="0" smtClean="0"/>
              <a:t>분</a:t>
            </a:r>
            <a:endParaRPr lang="en-US" altLang="ko-KR" sz="2400" dirty="0"/>
          </a:p>
          <a:p>
            <a:r>
              <a:rPr lang="ko-KR" altLang="en-US" sz="2400" dirty="0" smtClean="0"/>
              <a:t>메인 테마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던전 입구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텔레포트</a:t>
            </a:r>
            <a:endParaRPr lang="en-US" altLang="ko-KR" sz="2400" dirty="0" smtClean="0"/>
          </a:p>
          <a:p>
            <a:r>
              <a:rPr lang="ko-KR" altLang="en-US" sz="2400" dirty="0" smtClean="0"/>
              <a:t>퀘스트 목표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올바른 입구 찾기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다음 구역으로 넘어갈 텔레포트 블록 찾기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11170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308</Words>
  <Application>Microsoft Office PowerPoint</Application>
  <PresentationFormat>와이드스크린</PresentationFormat>
  <Paragraphs>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배달의민족 주아</vt:lpstr>
      <vt:lpstr>Arial</vt:lpstr>
      <vt:lpstr>Office 테마</vt:lpstr>
      <vt:lpstr>시간의 마녀 &lt;Witch of Time&gt;</vt:lpstr>
      <vt:lpstr>목 차</vt:lpstr>
      <vt:lpstr>데모 맵 필수 요소</vt:lpstr>
      <vt:lpstr>기본 맵 크기</vt:lpstr>
      <vt:lpstr>구역 분리</vt:lpstr>
      <vt:lpstr>1 구역</vt:lpstr>
      <vt:lpstr>2 구역</vt:lpstr>
      <vt:lpstr>3 구역</vt:lpstr>
      <vt:lpstr>4 구역</vt:lpstr>
      <vt:lpstr>5 구역</vt:lpstr>
      <vt:lpstr>PowerPoint 프레젠테이션</vt:lpstr>
      <vt:lpstr>해야 될 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시간의 마녀 &lt;Witch of Time&gt;</dc:title>
  <dc:creator>User</dc:creator>
  <cp:lastModifiedBy>User</cp:lastModifiedBy>
  <cp:revision>3</cp:revision>
  <dcterms:created xsi:type="dcterms:W3CDTF">2021-09-10T07:38:17Z</dcterms:created>
  <dcterms:modified xsi:type="dcterms:W3CDTF">2021-09-10T07:40:16Z</dcterms:modified>
</cp:coreProperties>
</file>