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5D73-1E34-4BA9-BD6A-FB40F514853E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B447-C08B-4126-9BDF-8BB588AC6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22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5D73-1E34-4BA9-BD6A-FB40F514853E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B447-C08B-4126-9BDF-8BB588AC6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58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5D73-1E34-4BA9-BD6A-FB40F514853E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B447-C08B-4126-9BDF-8BB588AC6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6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5D73-1E34-4BA9-BD6A-FB40F514853E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B447-C08B-4126-9BDF-8BB588AC6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33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5D73-1E34-4BA9-BD6A-FB40F514853E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B447-C08B-4126-9BDF-8BB588AC6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28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5D73-1E34-4BA9-BD6A-FB40F514853E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B447-C08B-4126-9BDF-8BB588AC6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76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5D73-1E34-4BA9-BD6A-FB40F514853E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B447-C08B-4126-9BDF-8BB588AC6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18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5D73-1E34-4BA9-BD6A-FB40F514853E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B447-C08B-4126-9BDF-8BB588AC6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00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5D73-1E34-4BA9-BD6A-FB40F514853E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B447-C08B-4126-9BDF-8BB588AC6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85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5D73-1E34-4BA9-BD6A-FB40F514853E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B447-C08B-4126-9BDF-8BB588AC6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15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5D73-1E34-4BA9-BD6A-FB40F514853E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B447-C08B-4126-9BDF-8BB588AC6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1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C5D73-1E34-4BA9-BD6A-FB40F514853E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1B447-C08B-4126-9BDF-8BB588AC6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7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시간의 마녀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&lt;Witch of Time&gt;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기획서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</a:p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내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기획한다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5" t="24576" r="78967" b="63659"/>
          <a:stretch/>
        </p:blipFill>
        <p:spPr>
          <a:xfrm>
            <a:off x="180253" y="4530467"/>
            <a:ext cx="532800" cy="54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53" y="5302732"/>
            <a:ext cx="540000" cy="54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53" y="6074997"/>
            <a:ext cx="540000" cy="54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9852" y="4615801"/>
            <a:ext cx="13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 건 호</a:t>
            </a:r>
            <a:endParaRPr lang="en-US" altLang="ko-KR" sz="2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9852" y="5341899"/>
            <a:ext cx="189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010-5285-2385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9853" y="6114164"/>
            <a:ext cx="228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rjsgh2119@gmail.com</a:t>
            </a:r>
          </a:p>
        </p:txBody>
      </p:sp>
    </p:spTree>
    <p:extLst>
      <p:ext uri="{BB962C8B-B14F-4D97-AF65-F5344CB8AC3E}">
        <p14:creationId xmlns:p14="http://schemas.microsoft.com/office/powerpoint/2010/main" val="260148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게임 설정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10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094939" y="1047404"/>
            <a:ext cx="0" cy="49332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40" y="2082329"/>
            <a:ext cx="5283314" cy="299674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99022" y="2960700"/>
            <a:ext cx="553169" cy="54032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36555" y="3501027"/>
            <a:ext cx="415636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36555" y="4042038"/>
            <a:ext cx="415636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80655" y="2784763"/>
            <a:ext cx="4183766" cy="20033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505873" y="2309152"/>
            <a:ext cx="119935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솔로 플레이</a:t>
            </a:r>
            <a:endParaRPr lang="en-US" altLang="ko-KR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6345123" y="1064517"/>
          <a:ext cx="5442325" cy="3061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279">
                  <a:extLst>
                    <a:ext uri="{9D8B030D-6E8A-4147-A177-3AD203B41FA5}">
                      <a16:colId xmlns:a16="http://schemas.microsoft.com/office/drawing/2014/main" val="2936817781"/>
                    </a:ext>
                  </a:extLst>
                </a:gridCol>
                <a:gridCol w="1967828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  <a:gridCol w="2084218">
                  <a:extLst>
                    <a:ext uri="{9D8B030D-6E8A-4147-A177-3AD203B41FA5}">
                      <a16:colId xmlns:a16="http://schemas.microsoft.com/office/drawing/2014/main" val="992797193"/>
                    </a:ext>
                  </a:extLst>
                </a:gridCol>
              </a:tblGrid>
              <a:tr h="61237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명칭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상세 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비고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50289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솔로 플레이 설정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76447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사운드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배경음</a:t>
                      </a:r>
                      <a:r>
                        <a:rPr lang="en-US" altLang="ko-KR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효과음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74919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화면 크기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창 모드</a:t>
                      </a:r>
                      <a:r>
                        <a:rPr lang="en-US" altLang="ko-KR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전체화면 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196118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56464" y="3068766"/>
            <a:ext cx="174567" cy="3241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56464" y="3600748"/>
            <a:ext cx="174567" cy="3241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56464" y="4150103"/>
            <a:ext cx="174567" cy="3241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9634" y="3068766"/>
            <a:ext cx="1096240" cy="256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 화면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643467" y="3085392"/>
            <a:ext cx="239699" cy="2396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227266" y="3068766"/>
            <a:ext cx="1096240" cy="256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창 화면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461099" y="3085392"/>
            <a:ext cx="239699" cy="2396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L 도형 9"/>
          <p:cNvSpPr/>
          <p:nvPr/>
        </p:nvSpPr>
        <p:spPr>
          <a:xfrm rot="18900000">
            <a:off x="4483281" y="2979115"/>
            <a:ext cx="205817" cy="189412"/>
          </a:xfrm>
          <a:prstGeom prst="corner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409634" y="3460795"/>
            <a:ext cx="1096240" cy="256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배경음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43467" y="3459379"/>
            <a:ext cx="1680039" cy="255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57847" y="3459379"/>
            <a:ext cx="74815" cy="255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446453" y="3460795"/>
            <a:ext cx="358686" cy="256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65</a:t>
            </a:r>
            <a:endParaRPr lang="ko-KR" altLang="en-US" sz="11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409634" y="3834055"/>
            <a:ext cx="1096240" cy="256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효과음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43467" y="3832639"/>
            <a:ext cx="1680039" cy="255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391592" y="3832639"/>
            <a:ext cx="74815" cy="255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446453" y="3834055"/>
            <a:ext cx="358686" cy="256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60</a:t>
            </a:r>
            <a:endParaRPr lang="ko-KR" altLang="en-US" sz="11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409634" y="4202685"/>
            <a:ext cx="1096240" cy="256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캐릭터 음성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43467" y="4201269"/>
            <a:ext cx="1680039" cy="255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316777" y="4201269"/>
            <a:ext cx="74815" cy="255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446453" y="4202685"/>
            <a:ext cx="358686" cy="256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55</a:t>
            </a:r>
            <a:endParaRPr lang="ko-KR" altLang="en-US" sz="11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642781" y="3460425"/>
            <a:ext cx="923379" cy="2556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642781" y="3836322"/>
            <a:ext cx="748811" cy="2556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642782" y="4197369"/>
            <a:ext cx="673996" cy="2556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1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게임 설정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11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094939" y="1047404"/>
            <a:ext cx="0" cy="49332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40" y="2082329"/>
            <a:ext cx="5283314" cy="299674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99022" y="3501743"/>
            <a:ext cx="553169" cy="54032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36555" y="2960700"/>
            <a:ext cx="415636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36555" y="4042038"/>
            <a:ext cx="415636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80655" y="2784763"/>
            <a:ext cx="4183766" cy="20033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504721" y="2309152"/>
            <a:ext cx="119935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멀티 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6345123" y="1064517"/>
          <a:ext cx="5442325" cy="3061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279">
                  <a:extLst>
                    <a:ext uri="{9D8B030D-6E8A-4147-A177-3AD203B41FA5}">
                      <a16:colId xmlns:a16="http://schemas.microsoft.com/office/drawing/2014/main" val="2936817781"/>
                    </a:ext>
                  </a:extLst>
                </a:gridCol>
                <a:gridCol w="1967828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  <a:gridCol w="2084218">
                  <a:extLst>
                    <a:ext uri="{9D8B030D-6E8A-4147-A177-3AD203B41FA5}">
                      <a16:colId xmlns:a16="http://schemas.microsoft.com/office/drawing/2014/main" val="992797193"/>
                    </a:ext>
                  </a:extLst>
                </a:gridCol>
              </a:tblGrid>
              <a:tr h="61237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명칭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상세 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비고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50289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멀티 플레이 설정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76447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사운드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다른 사람</a:t>
                      </a:r>
                      <a:r>
                        <a:rPr lang="en-US" altLang="ko-KR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400" dirty="0" err="1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배경음</a:t>
                      </a:r>
                      <a:r>
                        <a:rPr lang="en-US" altLang="ko-KR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효과음</a:t>
                      </a:r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74919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화면 크기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창 모드</a:t>
                      </a:r>
                      <a:r>
                        <a:rPr lang="en-US" altLang="ko-KR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전체화면 모드</a:t>
                      </a:r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196118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56464" y="3068766"/>
            <a:ext cx="174567" cy="3241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56464" y="3609061"/>
            <a:ext cx="174567" cy="3241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56464" y="4150103"/>
            <a:ext cx="174567" cy="3241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09634" y="3068766"/>
            <a:ext cx="1096240" cy="256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 화면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643467" y="3085392"/>
            <a:ext cx="239699" cy="2396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227266" y="3068766"/>
            <a:ext cx="1096240" cy="256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창 화면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461099" y="3085392"/>
            <a:ext cx="239699" cy="2396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L 도형 22"/>
          <p:cNvSpPr/>
          <p:nvPr/>
        </p:nvSpPr>
        <p:spPr>
          <a:xfrm rot="18900000">
            <a:off x="2670447" y="2955940"/>
            <a:ext cx="205817" cy="189412"/>
          </a:xfrm>
          <a:prstGeom prst="corner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09634" y="3460795"/>
            <a:ext cx="1096240" cy="256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배경음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43467" y="3459379"/>
            <a:ext cx="1680039" cy="255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557847" y="3459379"/>
            <a:ext cx="74815" cy="255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446453" y="3460795"/>
            <a:ext cx="358686" cy="256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65</a:t>
            </a:r>
            <a:endParaRPr lang="ko-KR" altLang="en-US" sz="11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09634" y="3834055"/>
            <a:ext cx="1096240" cy="256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효과음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43467" y="3832639"/>
            <a:ext cx="1680039" cy="255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391592" y="3832639"/>
            <a:ext cx="74815" cy="255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446453" y="3834055"/>
            <a:ext cx="358686" cy="256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60</a:t>
            </a:r>
            <a:endParaRPr lang="ko-KR" altLang="en-US" sz="11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409634" y="4202685"/>
            <a:ext cx="1096240" cy="256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캐릭터 음성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643467" y="4201269"/>
            <a:ext cx="1680039" cy="255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316777" y="4201269"/>
            <a:ext cx="74815" cy="255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446453" y="4202685"/>
            <a:ext cx="358686" cy="256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55</a:t>
            </a:r>
            <a:endParaRPr lang="ko-KR" altLang="en-US" sz="11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42781" y="3460425"/>
            <a:ext cx="923379" cy="2556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642781" y="3836322"/>
            <a:ext cx="748811" cy="2556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642782" y="4197369"/>
            <a:ext cx="673996" cy="2556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6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게임 설정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094939" y="1047404"/>
            <a:ext cx="0" cy="49332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40" y="2082329"/>
            <a:ext cx="5283314" cy="299674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99022" y="4054344"/>
            <a:ext cx="553169" cy="54032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36555" y="2960700"/>
            <a:ext cx="415636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36555" y="3514017"/>
            <a:ext cx="415636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80655" y="2784763"/>
            <a:ext cx="4183766" cy="20033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505873" y="2309152"/>
            <a:ext cx="119935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기타 설정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6345123" y="1064517"/>
          <a:ext cx="5442325" cy="244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279">
                  <a:extLst>
                    <a:ext uri="{9D8B030D-6E8A-4147-A177-3AD203B41FA5}">
                      <a16:colId xmlns:a16="http://schemas.microsoft.com/office/drawing/2014/main" val="2936817781"/>
                    </a:ext>
                  </a:extLst>
                </a:gridCol>
                <a:gridCol w="1967828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  <a:gridCol w="2084218">
                  <a:extLst>
                    <a:ext uri="{9D8B030D-6E8A-4147-A177-3AD203B41FA5}">
                      <a16:colId xmlns:a16="http://schemas.microsoft.com/office/drawing/2014/main" val="992797193"/>
                    </a:ext>
                  </a:extLst>
                </a:gridCol>
              </a:tblGrid>
              <a:tr h="61237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명칭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상세 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비고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50289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기타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게임 저장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76447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게임 종료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74919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56464" y="3068766"/>
            <a:ext cx="174567" cy="3241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56464" y="3609061"/>
            <a:ext cx="174567" cy="3241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56464" y="4150103"/>
            <a:ext cx="174567" cy="3241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46415" y="3068766"/>
            <a:ext cx="3250276" cy="1405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409633" y="4150315"/>
            <a:ext cx="3469937" cy="256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저장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9633" y="4438102"/>
            <a:ext cx="3469937" cy="256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불러오기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09634" y="3068766"/>
            <a:ext cx="1096240" cy="256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그래픽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052688" y="3085392"/>
            <a:ext cx="239699" cy="2396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654718" y="3068766"/>
            <a:ext cx="312115" cy="256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773288" y="3085392"/>
            <a:ext cx="239699" cy="2396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375318" y="3068766"/>
            <a:ext cx="312115" cy="256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</a:t>
            </a:r>
          </a:p>
        </p:txBody>
      </p:sp>
      <p:sp>
        <p:nvSpPr>
          <p:cNvPr id="26" name="타원 25"/>
          <p:cNvSpPr/>
          <p:nvPr/>
        </p:nvSpPr>
        <p:spPr>
          <a:xfrm>
            <a:off x="4488839" y="3085392"/>
            <a:ext cx="239699" cy="2396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090869" y="3068766"/>
            <a:ext cx="312115" cy="256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L 도형 27"/>
          <p:cNvSpPr/>
          <p:nvPr/>
        </p:nvSpPr>
        <p:spPr>
          <a:xfrm rot="18900000">
            <a:off x="4505779" y="2978170"/>
            <a:ext cx="205817" cy="189412"/>
          </a:xfrm>
          <a:prstGeom prst="corner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409634" y="3460795"/>
            <a:ext cx="1096240" cy="256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배경음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43467" y="3459379"/>
            <a:ext cx="1680039" cy="255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557847" y="3459379"/>
            <a:ext cx="74815" cy="255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446453" y="3460795"/>
            <a:ext cx="358686" cy="256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65</a:t>
            </a:r>
            <a:endParaRPr lang="ko-KR" altLang="en-US" sz="11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642781" y="3460425"/>
            <a:ext cx="923379" cy="2556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409634" y="3834055"/>
            <a:ext cx="1096240" cy="256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효과음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643467" y="3832639"/>
            <a:ext cx="1680039" cy="255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391592" y="3832639"/>
            <a:ext cx="74815" cy="255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446453" y="3834055"/>
            <a:ext cx="358686" cy="256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60</a:t>
            </a:r>
            <a:endParaRPr lang="ko-KR" altLang="en-US" sz="11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42781" y="3836322"/>
            <a:ext cx="748811" cy="2556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409634" y="5166162"/>
            <a:ext cx="1096240" cy="256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마우스 감도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40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 차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소개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방법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 게임과의 비교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참고문헌</a:t>
            </a:r>
            <a:endParaRPr lang="en-US" altLang="ko-KR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609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26" y="2074017"/>
            <a:ext cx="5077487" cy="2880000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749917" y="2456775"/>
            <a:ext cx="345587" cy="2327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6340639" y="1047404"/>
          <a:ext cx="5442325" cy="3965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279">
                  <a:extLst>
                    <a:ext uri="{9D8B030D-6E8A-4147-A177-3AD203B41FA5}">
                      <a16:colId xmlns:a16="http://schemas.microsoft.com/office/drawing/2014/main" val="2936817781"/>
                    </a:ext>
                  </a:extLst>
                </a:gridCol>
                <a:gridCol w="1967828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  <a:gridCol w="2084218">
                  <a:extLst>
                    <a:ext uri="{9D8B030D-6E8A-4147-A177-3AD203B41FA5}">
                      <a16:colId xmlns:a16="http://schemas.microsoft.com/office/drawing/2014/main" val="992797193"/>
                    </a:ext>
                  </a:extLst>
                </a:gridCol>
              </a:tblGrid>
              <a:tr h="61237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명칭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상세 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비고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50289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간편 등록 창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빠른 맵 제작을 위하여 사용할 블록들을 미리 등록해 놓는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마우스 드래그나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숫자키로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  선택 변경 가능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등록은 블록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인벤토리에서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원하는 블록을 클릭 후 간편 등록 창의 원하는 위치에 클릭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3657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블록 인벤토리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맵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제작에 필요한 블록들이 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보관되어 있는 인벤토리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블록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인벤토리는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간편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등록창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옆에 있는 화살표를 누르거나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I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키를 누르면 활성화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76447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시간마법이나 온도 변화가 적용 가능한 블록은 오른쪽 상단에 아이콘 표시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38159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팀원 위치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현재 맵을 같이 제작하고 있는 팀원들이 어디에 있는지 가르쳐주는 화살표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팀원에 따라 다른 색상의 화살표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74919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메이커모드</a:t>
            </a:r>
            <a:r>
              <a:rPr lang="ko-KR" altLang="en-US" dirty="0" smtClean="0"/>
              <a:t> 기본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pPr/>
              <a:t>3</a:t>
            </a:fld>
            <a:r>
              <a:rPr lang="en-US" altLang="ko-KR" dirty="0" smtClean="0"/>
              <a:t>/9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6094939" y="1047404"/>
            <a:ext cx="0" cy="49332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판단 10"/>
          <p:cNvSpPr/>
          <p:nvPr/>
        </p:nvSpPr>
        <p:spPr>
          <a:xfrm>
            <a:off x="798021" y="2510442"/>
            <a:ext cx="290946" cy="133004"/>
          </a:xfrm>
          <a:prstGeom prst="flowChartDecision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3628" y="2335877"/>
            <a:ext cx="345587" cy="2327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3628" y="2568633"/>
            <a:ext cx="345587" cy="2327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3628" y="2793076"/>
            <a:ext cx="345587" cy="2327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43628" y="3025832"/>
            <a:ext cx="345587" cy="2327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3628" y="3258588"/>
            <a:ext cx="345587" cy="2327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43628" y="3491344"/>
            <a:ext cx="345587" cy="2327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43628" y="3715787"/>
            <a:ext cx="345587" cy="2327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43628" y="3948543"/>
            <a:ext cx="345587" cy="2327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43628" y="4181299"/>
            <a:ext cx="345587" cy="2327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43628" y="4414055"/>
            <a:ext cx="345587" cy="2327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갈매기형 수장 83"/>
          <p:cNvSpPr/>
          <p:nvPr/>
        </p:nvSpPr>
        <p:spPr>
          <a:xfrm rot="20220891">
            <a:off x="5216456" y="2743445"/>
            <a:ext cx="425908" cy="278114"/>
          </a:xfrm>
          <a:prstGeom prst="chevron">
            <a:avLst>
              <a:gd name="adj" fmla="val 7989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갈매기형 수장 85"/>
          <p:cNvSpPr/>
          <p:nvPr/>
        </p:nvSpPr>
        <p:spPr>
          <a:xfrm rot="1579139">
            <a:off x="5239415" y="4087073"/>
            <a:ext cx="425908" cy="278114"/>
          </a:xfrm>
          <a:prstGeom prst="chevron">
            <a:avLst>
              <a:gd name="adj" fmla="val 7989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갈매기형 수장 86"/>
          <p:cNvSpPr/>
          <p:nvPr/>
        </p:nvSpPr>
        <p:spPr>
          <a:xfrm rot="5400000">
            <a:off x="1355644" y="4507754"/>
            <a:ext cx="425908" cy="278114"/>
          </a:xfrm>
          <a:prstGeom prst="chevron">
            <a:avLst>
              <a:gd name="adj" fmla="val 7989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273" y="2335877"/>
            <a:ext cx="2623537" cy="232688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397433" y="2568633"/>
            <a:ext cx="116377" cy="856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0273" y="4662759"/>
            <a:ext cx="2623537" cy="197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4247804" y="4696011"/>
            <a:ext cx="157942" cy="1336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 flipH="1">
            <a:off x="1993987" y="4696011"/>
            <a:ext cx="157942" cy="1336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91899" y="4654776"/>
            <a:ext cx="573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1/5</a:t>
            </a:r>
            <a:endParaRPr lang="ko-KR" altLang="en-US" sz="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767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6345123" y="1064517"/>
          <a:ext cx="5442325" cy="2568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279">
                  <a:extLst>
                    <a:ext uri="{9D8B030D-6E8A-4147-A177-3AD203B41FA5}">
                      <a16:colId xmlns:a16="http://schemas.microsoft.com/office/drawing/2014/main" val="2936817781"/>
                    </a:ext>
                  </a:extLst>
                </a:gridCol>
                <a:gridCol w="1967828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  <a:gridCol w="2084218">
                  <a:extLst>
                    <a:ext uri="{9D8B030D-6E8A-4147-A177-3AD203B41FA5}">
                      <a16:colId xmlns:a16="http://schemas.microsoft.com/office/drawing/2014/main" val="992797193"/>
                    </a:ext>
                  </a:extLst>
                </a:gridCol>
              </a:tblGrid>
              <a:tr h="61237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명칭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상세 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비고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50289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현재 시간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게임 내 시간</a:t>
                      </a:r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시간 마법으로 현재 시간 변경 가능</a:t>
                      </a:r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체력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타임 포스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체력 총량 </a:t>
                      </a:r>
                      <a:r>
                        <a:rPr lang="en-US" altLang="ko-KR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100</a:t>
                      </a:r>
                    </a:p>
                    <a:p>
                      <a:pPr algn="ctr"/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타임 포스 총량 </a:t>
                      </a:r>
                      <a:r>
                        <a:rPr lang="en-US" altLang="ko-KR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100</a:t>
                      </a:r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76447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시간 마법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시간 마법 활성화 상태 표시</a:t>
                      </a:r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초당 소모량 오른쪽 위에 표시</a:t>
                      </a:r>
                      <a:r>
                        <a:rPr lang="en-US" altLang="ko-KR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 중일 시 반짝이는 이펙트</a:t>
                      </a:r>
                      <a:endParaRPr lang="en-US" altLang="ko-KR" sz="140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74919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플레이모드</a:t>
            </a:r>
            <a:r>
              <a:rPr lang="ko-KR" altLang="en-US" dirty="0" smtClean="0"/>
              <a:t> 기본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pPr/>
              <a:t>4</a:t>
            </a:fld>
            <a:r>
              <a:rPr lang="en-US" altLang="ko-KR" dirty="0" smtClean="0"/>
              <a:t>/9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6094939" y="1047404"/>
            <a:ext cx="0" cy="49332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08" y="2051344"/>
            <a:ext cx="5166902" cy="2880000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546948" y="2230462"/>
            <a:ext cx="1362075" cy="23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593533" y="4626152"/>
            <a:ext cx="221114" cy="22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546948" y="2541021"/>
            <a:ext cx="1362075" cy="23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2419350" y="2162175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00:00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346638" y="2201368"/>
            <a:ext cx="290945" cy="2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865147" y="4626152"/>
            <a:ext cx="221114" cy="22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1136762" y="4626152"/>
            <a:ext cx="221114" cy="22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1408377" y="4626152"/>
            <a:ext cx="221114" cy="22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1679991" y="4626152"/>
            <a:ext cx="221114" cy="22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6948" y="3017520"/>
            <a:ext cx="810928" cy="12385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목표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23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메인 화면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094939" y="1047404"/>
            <a:ext cx="0" cy="49332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40" y="2082329"/>
            <a:ext cx="5283314" cy="2996747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1470552" y="2180644"/>
            <a:ext cx="326768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배찌체" panose="00000500000000000000" pitchFamily="2" charset="-127"/>
                <a:ea typeface="배찌체" panose="00000500000000000000" pitchFamily="2" charset="-127"/>
              </a:rPr>
              <a:t>시간의 마녀 </a:t>
            </a:r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배찌체" panose="00000500000000000000" pitchFamily="2" charset="-127"/>
                <a:ea typeface="배찌체" panose="00000500000000000000" pitchFamily="2" charset="-127"/>
              </a:rPr>
              <a:t/>
            </a:r>
            <a:b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배찌체" panose="00000500000000000000" pitchFamily="2" charset="-127"/>
                <a:ea typeface="배찌체" panose="00000500000000000000" pitchFamily="2" charset="-127"/>
              </a:rPr>
            </a:br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배찌체" panose="00000500000000000000" pitchFamily="2" charset="-127"/>
                <a:ea typeface="배찌체" panose="00000500000000000000" pitchFamily="2" charset="-127"/>
              </a:rPr>
              <a:t>&lt; Witch of Time 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6705" y="3629860"/>
            <a:ext cx="1845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싱글 플레이</a:t>
            </a:r>
            <a:endParaRPr lang="en-US" altLang="ko-KR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멀티 플레이</a:t>
            </a:r>
            <a:endParaRPr lang="en-US" altLang="ko-KR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설정</a:t>
            </a:r>
            <a:endParaRPr lang="en-US" altLang="ko-KR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종료</a:t>
            </a:r>
            <a:endParaRPr lang="en-US" altLang="ko-KR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6345123" y="1064517"/>
          <a:ext cx="5442325" cy="244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279">
                  <a:extLst>
                    <a:ext uri="{9D8B030D-6E8A-4147-A177-3AD203B41FA5}">
                      <a16:colId xmlns:a16="http://schemas.microsoft.com/office/drawing/2014/main" val="2936817781"/>
                    </a:ext>
                  </a:extLst>
                </a:gridCol>
                <a:gridCol w="1967828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  <a:gridCol w="2084218">
                  <a:extLst>
                    <a:ext uri="{9D8B030D-6E8A-4147-A177-3AD203B41FA5}">
                      <a16:colId xmlns:a16="http://schemas.microsoft.com/office/drawing/2014/main" val="992797193"/>
                    </a:ext>
                  </a:extLst>
                </a:gridCol>
              </a:tblGrid>
              <a:tr h="61237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명칭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상세 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비고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50289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게임 타이틀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시간의 마녀</a:t>
                      </a:r>
                      <a:endParaRPr lang="en-US" altLang="ko-KR" sz="140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/>
                      <a:r>
                        <a:rPr lang="en-US" altLang="ko-KR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&lt; Witch of Time&gt;</a:t>
                      </a:r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타이틀 배경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게임 내 배경들을 계속     움직이면서 보여줌</a:t>
                      </a:r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76447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선택 목록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선택 시 다른 창으로 넘어감</a:t>
                      </a:r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마우스를 올리면 하이라이트</a:t>
                      </a:r>
                      <a:endParaRPr lang="en-US" altLang="ko-KR" sz="140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74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2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메인 상세 화면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094939" y="1047404"/>
            <a:ext cx="0" cy="49332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40" y="2082329"/>
            <a:ext cx="5283314" cy="2996747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595488" y="2960700"/>
            <a:ext cx="556703" cy="54032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36555" y="3501027"/>
            <a:ext cx="415636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36555" y="4042038"/>
            <a:ext cx="415636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944373" y="2784763"/>
            <a:ext cx="4320048" cy="20033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17419" y="2309152"/>
            <a:ext cx="11739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싱글 플레이</a:t>
            </a:r>
            <a:endParaRPr lang="en-US" altLang="ko-KR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6345123" y="1064517"/>
          <a:ext cx="5442325" cy="2568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279">
                  <a:extLst>
                    <a:ext uri="{9D8B030D-6E8A-4147-A177-3AD203B41FA5}">
                      <a16:colId xmlns:a16="http://schemas.microsoft.com/office/drawing/2014/main" val="2936817781"/>
                    </a:ext>
                  </a:extLst>
                </a:gridCol>
                <a:gridCol w="1967828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  <a:gridCol w="2084218">
                  <a:extLst>
                    <a:ext uri="{9D8B030D-6E8A-4147-A177-3AD203B41FA5}">
                      <a16:colId xmlns:a16="http://schemas.microsoft.com/office/drawing/2014/main" val="992797193"/>
                    </a:ext>
                  </a:extLst>
                </a:gridCol>
              </a:tblGrid>
              <a:tr h="61237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명칭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상세 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비고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50289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슬롯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저장된 다른 게임을 불러올 수 있음</a:t>
                      </a:r>
                      <a:r>
                        <a:rPr lang="en-US" altLang="ko-KR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최대 </a:t>
                      </a:r>
                      <a:r>
                        <a:rPr lang="en-US" altLang="ko-KR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</a:t>
                      </a:r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개의 슬롯</a:t>
                      </a:r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타이틀 배경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게임 내 배경들을 계속     움직이면서 보여줌</a:t>
                      </a:r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76447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시간의 조각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맵 중간중간 숨겨져 있는 조각을 얼마나 모았는지   보여줌</a:t>
                      </a:r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7491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52191" y="2960700"/>
            <a:ext cx="3752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명칭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</a:p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 타임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챕터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</a:p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시간의 조각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3303" y="3042454"/>
            <a:ext cx="20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3303" y="3590268"/>
            <a:ext cx="20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3303" y="4125021"/>
            <a:ext cx="20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396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메인 상세 화면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094939" y="1047404"/>
            <a:ext cx="0" cy="49332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40" y="2082329"/>
            <a:ext cx="5283314" cy="299674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99022" y="2960700"/>
            <a:ext cx="553169" cy="54032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36555" y="3501027"/>
            <a:ext cx="415636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36555" y="4042038"/>
            <a:ext cx="415636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80655" y="2784763"/>
            <a:ext cx="4183766" cy="20033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505873" y="2309152"/>
            <a:ext cx="119935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멀티 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6345123" y="1064517"/>
          <a:ext cx="5442325" cy="3674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279">
                  <a:extLst>
                    <a:ext uri="{9D8B030D-6E8A-4147-A177-3AD203B41FA5}">
                      <a16:colId xmlns:a16="http://schemas.microsoft.com/office/drawing/2014/main" val="2936817781"/>
                    </a:ext>
                  </a:extLst>
                </a:gridCol>
                <a:gridCol w="1967828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  <a:gridCol w="2084218">
                  <a:extLst>
                    <a:ext uri="{9D8B030D-6E8A-4147-A177-3AD203B41FA5}">
                      <a16:colId xmlns:a16="http://schemas.microsoft.com/office/drawing/2014/main" val="992797193"/>
                    </a:ext>
                  </a:extLst>
                </a:gridCol>
              </a:tblGrid>
              <a:tr h="61237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명칭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상세 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비고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50289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방 만들기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방제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방제로 방 찾기 가능</a:t>
                      </a:r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최대 </a:t>
                      </a:r>
                      <a:r>
                        <a:rPr lang="en-US" altLang="ko-KR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10</a:t>
                      </a:r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글자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76447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월드 크기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가능한 크게</a:t>
                      </a:r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74919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비밀번호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설정 시 잠긴 방</a:t>
                      </a:r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최대 </a:t>
                      </a:r>
                      <a:r>
                        <a:rPr lang="en-US" altLang="ko-KR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</a:t>
                      </a:r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글자</a:t>
                      </a:r>
                      <a:endParaRPr lang="en-US" altLang="ko-KR" sz="140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196118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불러오기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이전에 만들던 </a:t>
                      </a:r>
                      <a:endParaRPr lang="en-US" altLang="ko-KR" sz="140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/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방 불러오기 가능</a:t>
                      </a:r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569389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56464" y="3068766"/>
            <a:ext cx="174567" cy="3241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56464" y="3600748"/>
            <a:ext cx="174567" cy="3241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56464" y="4150103"/>
            <a:ext cx="174567" cy="3241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13164" y="3068766"/>
            <a:ext cx="35329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방제 </a:t>
            </a:r>
            <a:r>
              <a:rPr lang="en-US" altLang="ko-KR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br>
              <a:rPr lang="en-US" altLang="ko-KR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월드 크기 </a:t>
            </a:r>
            <a:r>
              <a:rPr lang="en-US" altLang="ko-KR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비밀번호 </a:t>
            </a:r>
            <a:r>
              <a:rPr lang="en-US" altLang="ko-KR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제작 인원 </a:t>
            </a:r>
            <a:r>
              <a:rPr lang="en-US" altLang="ko-KR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 인원 </a:t>
            </a:r>
            <a:r>
              <a:rPr lang="en-US" altLang="ko-KR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r>
              <a:rPr lang="en-US" altLang="ko-KR" sz="1400" dirty="0" smtClean="0"/>
              <a:t>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62545" y="4269095"/>
            <a:ext cx="1263535" cy="313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불러오기</a:t>
            </a:r>
            <a:endParaRPr lang="ko-KR" altLang="en-US" sz="16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36434" y="4269095"/>
            <a:ext cx="1263535" cy="313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 만들기</a:t>
            </a:r>
            <a:endParaRPr lang="ko-KR" altLang="en-US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944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메인 상세 화면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8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094939" y="1047404"/>
            <a:ext cx="0" cy="49332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40" y="2082329"/>
            <a:ext cx="5283314" cy="299674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99022" y="3501743"/>
            <a:ext cx="553169" cy="54032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36555" y="2960700"/>
            <a:ext cx="415636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36555" y="4042038"/>
            <a:ext cx="415636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80655" y="2784763"/>
            <a:ext cx="4183766" cy="20033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505873" y="2309152"/>
            <a:ext cx="119935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멀티 플레이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6345123" y="1064517"/>
          <a:ext cx="5442325" cy="3061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279">
                  <a:extLst>
                    <a:ext uri="{9D8B030D-6E8A-4147-A177-3AD203B41FA5}">
                      <a16:colId xmlns:a16="http://schemas.microsoft.com/office/drawing/2014/main" val="2936817781"/>
                    </a:ext>
                  </a:extLst>
                </a:gridCol>
                <a:gridCol w="1967828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  <a:gridCol w="2084218">
                  <a:extLst>
                    <a:ext uri="{9D8B030D-6E8A-4147-A177-3AD203B41FA5}">
                      <a16:colId xmlns:a16="http://schemas.microsoft.com/office/drawing/2014/main" val="992797193"/>
                    </a:ext>
                  </a:extLst>
                </a:gridCol>
              </a:tblGrid>
              <a:tr h="61237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명칭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상세 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비고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50289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메이커 모드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스크롤 바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76447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방 상세 정보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74919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비밀번호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비공개</a:t>
                      </a:r>
                      <a:r>
                        <a:rPr lang="ko-KR" altLang="en-US" sz="1400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방 일 때 </a:t>
                      </a:r>
                      <a:endParaRPr lang="en-US" altLang="ko-KR" sz="1400" baseline="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/>
                      <a:r>
                        <a:rPr lang="ko-KR" altLang="en-US" sz="1400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입력 후 입장</a:t>
                      </a:r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196118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56464" y="3068766"/>
            <a:ext cx="174567" cy="3241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56464" y="3609061"/>
            <a:ext cx="174567" cy="3241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56464" y="4150103"/>
            <a:ext cx="174567" cy="3241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37942" y="2953756"/>
            <a:ext cx="3532909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방제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		</a:t>
            </a:r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방장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b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월드 크기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		</a:t>
            </a:r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인원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1 / 4</a:t>
            </a:r>
          </a:p>
          <a:p>
            <a:r>
              <a:rPr lang="ko-KR" altLang="en-US" sz="105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공개방</a:t>
            </a:r>
            <a:endParaRPr lang="en-US" altLang="ko-KR" sz="105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37942" y="3547044"/>
            <a:ext cx="3532909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방제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		</a:t>
            </a:r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방장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b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월드 크기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		</a:t>
            </a:r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인원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2 / 4</a:t>
            </a:r>
          </a:p>
          <a:p>
            <a:r>
              <a:rPr lang="ko-KR" altLang="en-US" sz="105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비공개방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</a:t>
            </a:r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비밀번호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37942" y="4141763"/>
            <a:ext cx="3532909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방제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		</a:t>
            </a:r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방장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b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월드 크기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		</a:t>
            </a:r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인원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1 / 4</a:t>
            </a:r>
          </a:p>
          <a:p>
            <a:r>
              <a:rPr lang="ko-KR" altLang="en-US" sz="105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공개방</a:t>
            </a:r>
            <a:endParaRPr lang="en-US" altLang="ko-KR" sz="105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73648" y="4788131"/>
            <a:ext cx="2623537" cy="197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4231179" y="4821383"/>
            <a:ext cx="157942" cy="1336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flipH="1">
            <a:off x="1977362" y="4821383"/>
            <a:ext cx="157942" cy="1336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975274" y="4780148"/>
            <a:ext cx="573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1/5</a:t>
            </a:r>
            <a:endParaRPr lang="ko-KR" altLang="en-US" sz="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426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메인 상세 화면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094939" y="1047404"/>
            <a:ext cx="0" cy="49332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40" y="2082329"/>
            <a:ext cx="5283314" cy="299674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99022" y="4054344"/>
            <a:ext cx="553169" cy="54032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36555" y="2960700"/>
            <a:ext cx="415636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36555" y="3514017"/>
            <a:ext cx="415636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80655" y="2784763"/>
            <a:ext cx="4183766" cy="20033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505873" y="2309152"/>
            <a:ext cx="119935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멀티 플레이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6345123" y="1064517"/>
          <a:ext cx="5442325" cy="3674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279">
                  <a:extLst>
                    <a:ext uri="{9D8B030D-6E8A-4147-A177-3AD203B41FA5}">
                      <a16:colId xmlns:a16="http://schemas.microsoft.com/office/drawing/2014/main" val="2936817781"/>
                    </a:ext>
                  </a:extLst>
                </a:gridCol>
                <a:gridCol w="1967828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  <a:gridCol w="2084218">
                  <a:extLst>
                    <a:ext uri="{9D8B030D-6E8A-4147-A177-3AD203B41FA5}">
                      <a16:colId xmlns:a16="http://schemas.microsoft.com/office/drawing/2014/main" val="992797193"/>
                    </a:ext>
                  </a:extLst>
                </a:gridCol>
              </a:tblGrid>
              <a:tr h="61237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명칭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상세 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비고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50289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플레이 모드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스크롤 바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76447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방 상세 정보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74919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비밀번호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비공개</a:t>
                      </a:r>
                      <a:r>
                        <a:rPr lang="ko-KR" altLang="en-US" sz="1400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방 일 때 </a:t>
                      </a:r>
                      <a:endParaRPr lang="en-US" altLang="ko-KR" sz="1400" baseline="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/>
                      <a:r>
                        <a:rPr lang="ko-KR" altLang="en-US" sz="1400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입력 후 입장</a:t>
                      </a:r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196118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현재 인원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방 만들기 모드에서 방장이 플레이 모드 인원 설정 가능</a:t>
                      </a:r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406055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56464" y="3068766"/>
            <a:ext cx="174567" cy="3241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56464" y="3609061"/>
            <a:ext cx="174567" cy="3241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56464" y="4150103"/>
            <a:ext cx="174567" cy="3241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37942" y="2953756"/>
            <a:ext cx="3532909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방제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		</a:t>
            </a:r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방장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b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월드 크기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		</a:t>
            </a:r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인원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1 / 10</a:t>
            </a:r>
          </a:p>
          <a:p>
            <a:r>
              <a:rPr lang="ko-KR" altLang="en-US" sz="105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공개방</a:t>
            </a:r>
            <a:endParaRPr lang="en-US" altLang="ko-KR" sz="105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37942" y="3547044"/>
            <a:ext cx="3532909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방제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		</a:t>
            </a:r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방장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b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월드 크기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		</a:t>
            </a:r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인원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2 / 2</a:t>
            </a:r>
          </a:p>
          <a:p>
            <a:r>
              <a:rPr lang="ko-KR" altLang="en-US" sz="105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비공개방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</a:t>
            </a:r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비밀번호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37942" y="4141763"/>
            <a:ext cx="3532909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방제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		</a:t>
            </a:r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방장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b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월드 크기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		</a:t>
            </a:r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인원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1 / 6</a:t>
            </a:r>
          </a:p>
          <a:p>
            <a:r>
              <a:rPr lang="ko-KR" altLang="en-US" sz="105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공개방</a:t>
            </a:r>
            <a:endParaRPr lang="en-US" altLang="ko-KR" sz="105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57022" y="4795907"/>
            <a:ext cx="2623537" cy="197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4214553" y="4829159"/>
            <a:ext cx="157942" cy="1336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flipH="1">
            <a:off x="1960736" y="4829159"/>
            <a:ext cx="157942" cy="1336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958648" y="4787924"/>
            <a:ext cx="573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1/5</a:t>
            </a:r>
            <a:endParaRPr lang="ko-KR" altLang="en-US" sz="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272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506</Words>
  <Application>Microsoft Office PowerPoint</Application>
  <PresentationFormat>와이드스크린</PresentationFormat>
  <Paragraphs>207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배달의민족 주아</vt:lpstr>
      <vt:lpstr>배찌체</vt:lpstr>
      <vt:lpstr>Arial</vt:lpstr>
      <vt:lpstr>Office 테마</vt:lpstr>
      <vt:lpstr>시간의 마녀 &lt;Witch of Time&gt;</vt:lpstr>
      <vt:lpstr>목 차</vt:lpstr>
      <vt:lpstr>1. 메이커모드 기본 UI</vt:lpstr>
      <vt:lpstr>2. 플레이모드 기본 UI</vt:lpstr>
      <vt:lpstr>3. 메인 화면 UI</vt:lpstr>
      <vt:lpstr>4. 메인 상세 화면 UI</vt:lpstr>
      <vt:lpstr>4. 메인 상세 화면 UI</vt:lpstr>
      <vt:lpstr>4. 메인 상세 화면 UI</vt:lpstr>
      <vt:lpstr>4. 메인 상세 화면 UI</vt:lpstr>
      <vt:lpstr>5. 게임 설정</vt:lpstr>
      <vt:lpstr>5. 게임 설정</vt:lpstr>
      <vt:lpstr>5. 게임 설정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시간의 마녀 &lt;Witch of Time&gt;</dc:title>
  <dc:creator>User</dc:creator>
  <cp:lastModifiedBy>User</cp:lastModifiedBy>
  <cp:revision>3</cp:revision>
  <dcterms:created xsi:type="dcterms:W3CDTF">2021-09-10T07:39:46Z</dcterms:created>
  <dcterms:modified xsi:type="dcterms:W3CDTF">2021-09-10T07:41:06Z</dcterms:modified>
</cp:coreProperties>
</file>