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E7DB0-4A72-47BD-8C9F-C0081B9C51C1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A2D65-1DB6-44CD-A9AD-EA7F4CBBC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3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25F93-BE7A-4090-BB79-73BB7A9777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88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67F7-E46B-4008-A12F-092A4D0E6561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04CD-E255-419A-8976-2C670E179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53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67F7-E46B-4008-A12F-092A4D0E6561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04CD-E255-419A-8976-2C670E179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84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67F7-E46B-4008-A12F-092A4D0E6561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04CD-E255-419A-8976-2C670E179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0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67F7-E46B-4008-A12F-092A4D0E6561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04CD-E255-419A-8976-2C670E179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13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67F7-E46B-4008-A12F-092A4D0E6561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04CD-E255-419A-8976-2C670E179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49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67F7-E46B-4008-A12F-092A4D0E6561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04CD-E255-419A-8976-2C670E179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8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67F7-E46B-4008-A12F-092A4D0E6561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04CD-E255-419A-8976-2C670E179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0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67F7-E46B-4008-A12F-092A4D0E6561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04CD-E255-419A-8976-2C670E179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96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67F7-E46B-4008-A12F-092A4D0E6561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04CD-E255-419A-8976-2C670E179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15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67F7-E46B-4008-A12F-092A4D0E6561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04CD-E255-419A-8976-2C670E179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67F7-E46B-4008-A12F-092A4D0E6561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04CD-E255-419A-8976-2C670E179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5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567F7-E46B-4008-A12F-092A4D0E6561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704CD-E255-419A-8976-2C670E179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0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시간의 마녀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&lt;Witch of Time&gt;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몬스터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기획서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내 몬스터를 기획한다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5" t="24576" r="78967" b="63659"/>
          <a:stretch/>
        </p:blipFill>
        <p:spPr>
          <a:xfrm>
            <a:off x="180253" y="4530467"/>
            <a:ext cx="532800" cy="5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3" y="5302732"/>
            <a:ext cx="540000" cy="54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3" y="6074997"/>
            <a:ext cx="540000" cy="5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9852" y="4615801"/>
            <a:ext cx="13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 건 호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9852" y="5341899"/>
            <a:ext cx="189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010-5285-2385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9853" y="6114164"/>
            <a:ext cx="228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rjsgh2119@gmail.com</a:t>
            </a:r>
          </a:p>
        </p:txBody>
      </p:sp>
    </p:spTree>
    <p:extLst>
      <p:ext uri="{BB962C8B-B14F-4D97-AF65-F5344CB8AC3E}">
        <p14:creationId xmlns:p14="http://schemas.microsoft.com/office/powerpoint/2010/main" val="352264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소방관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탐지 범위 내에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불 블록</a:t>
            </a:r>
            <a:r>
              <a:rPr lang="ko-KR" altLang="en-US" sz="2400" dirty="0" smtClean="0"/>
              <a:t>이 있을 경우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해당 블록을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물 블록</a:t>
            </a:r>
            <a:r>
              <a:rPr lang="ko-KR" altLang="en-US" sz="2400" dirty="0" smtClean="0"/>
              <a:t>으로 바꾼다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유인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불 블록을 물 블록으로 바꾸면 죽는다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소방관을 불 블록 근처로 유인한다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41" y="2824956"/>
            <a:ext cx="21050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바이킹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이 몬스터는 물 블록 위에서 움직인다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같은 물 블록 내에 있을 경우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탐지 범위에 상관없이</a:t>
            </a:r>
            <a:r>
              <a:rPr lang="ko-KR" altLang="en-US" sz="2400" dirty="0" smtClean="0"/>
              <a:t> 캐릭터를 추격한다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추격 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>
                <a:solidFill>
                  <a:srgbClr val="FF0000"/>
                </a:solidFill>
              </a:rPr>
              <a:t>초에 </a:t>
            </a:r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r>
              <a:rPr lang="ko-KR" altLang="en-US" sz="2400" b="1" dirty="0">
                <a:solidFill>
                  <a:srgbClr val="FF0000"/>
                </a:solidFill>
              </a:rPr>
              <a:t>블록 이동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제거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물을 벗어나면</a:t>
            </a:r>
            <a:r>
              <a:rPr lang="ko-KR" altLang="en-US" sz="2400" dirty="0" smtClean="0"/>
              <a:t> 죽는다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물의 근원을 증발시켜 물을 없앤다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바이킹을 유인한 후 물의 흐름을 막아 물을 없앤다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05881"/>
            <a:ext cx="24765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소녀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r>
              <a:rPr lang="ko-KR" altLang="en-US" sz="2400" dirty="0" smtClean="0"/>
              <a:t>이 몬스터는 캐릭터가 탐지 범위 내에 있을 경우 제자리에 멈추고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소리친다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소리치기는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칸 범위</a:t>
            </a:r>
            <a:r>
              <a:rPr lang="ko-KR" altLang="en-US" sz="2400" dirty="0" smtClean="0"/>
              <a:t>에 영향을 미친다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소리치기 범위 내에 있으면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캐릭터 속도가 절반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해당 몬스터의 처치 </a:t>
            </a:r>
            <a:r>
              <a:rPr lang="ko-KR" altLang="en-US" sz="2400" dirty="0" smtClean="0"/>
              <a:t>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터치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몬스터는 캐릭터와 충돌하면 죽는다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/>
              <a:t>이 몬스터와 충돌해도 데미지를 받지 않는다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3519"/>
            <a:ext cx="2286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소년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r>
              <a:rPr lang="ko-KR" altLang="en-US" sz="2400" dirty="0" smtClean="0"/>
              <a:t>이 몬스터는 캐릭터가 탐지 범위 내에 있을 경우 제자리에 멈추고</a:t>
            </a:r>
            <a:r>
              <a:rPr lang="en-US" altLang="ko-KR" sz="2400" dirty="0" smtClean="0"/>
              <a:t>,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공을 던진다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공에 맞으면 </a:t>
            </a:r>
            <a:r>
              <a:rPr lang="en-US" altLang="ko-KR" sz="2400" dirty="0" smtClean="0"/>
              <a:t>0.1 </a:t>
            </a:r>
            <a:r>
              <a:rPr lang="ko-KR" altLang="en-US" sz="2400" dirty="0" smtClean="0"/>
              <a:t>데미지를 입는다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해당 몬스터의 처치 </a:t>
            </a:r>
            <a:r>
              <a:rPr lang="ko-KR" altLang="en-US" sz="2400" dirty="0" smtClean="0"/>
              <a:t>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터치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몬스터는 캐릭터와 충돌하면 죽는다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r>
              <a:rPr lang="ko-KR" altLang="en-US" sz="2400" dirty="0"/>
              <a:t>이 몬스터와 충돌해도 데미지를 받지 않는다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4956"/>
            <a:ext cx="22669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우체부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r>
              <a:rPr lang="ko-KR" altLang="en-US" sz="2400" dirty="0" smtClean="0"/>
              <a:t>이 몬스터는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특수 몬스터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몬스터와 충돌하면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편지</a:t>
            </a:r>
            <a:r>
              <a:rPr lang="ko-KR" altLang="en-US" sz="2400" dirty="0" smtClean="0"/>
              <a:t>를 준다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편지는 내용에 따라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퀘스트</a:t>
            </a:r>
            <a:r>
              <a:rPr lang="ko-KR" altLang="en-US" sz="2400" dirty="0" smtClean="0"/>
              <a:t>가 부여된다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>
                <a:solidFill>
                  <a:srgbClr val="FF0000"/>
                </a:solidFill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</a:rPr>
              <a:t>터치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몬스터는 캐릭터와 충돌하면 죽는다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몬스터와 충돌해도 데미지를 받지 않는다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95" y="2791619"/>
            <a:ext cx="21145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간호사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r>
              <a:rPr lang="ko-KR" altLang="en-US" sz="2400" dirty="0"/>
              <a:t>이 몬스터는 </a:t>
            </a:r>
            <a:r>
              <a:rPr lang="ko-KR" altLang="en-US" sz="2400" b="1" dirty="0">
                <a:solidFill>
                  <a:srgbClr val="FF0000"/>
                </a:solidFill>
              </a:rPr>
              <a:t>특수 몬스터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몬스터와 충돌하면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최대 체력으로 회복</a:t>
            </a:r>
            <a:r>
              <a:rPr lang="ko-KR" altLang="en-US" sz="2400" dirty="0" smtClean="0"/>
              <a:t>시킨다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>
                <a:solidFill>
                  <a:srgbClr val="FF0000"/>
                </a:solidFill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</a:rPr>
              <a:t>터치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몬스터는 캐릭터와 충돌하면 죽는다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몬스터와 충돌해도 데미지를 받지 않는다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4469"/>
            <a:ext cx="2276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 차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소개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방법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 게임과의 비교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참고문헌</a:t>
            </a: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38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몬스터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600" dirty="0" smtClean="0"/>
              <a:t>몬스터의 크기는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블록 </a:t>
            </a:r>
            <a:r>
              <a:rPr lang="ko-KR" altLang="en-US" sz="2600" dirty="0" smtClean="0"/>
              <a:t>사이즈이다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모든 몬스터는 </a:t>
            </a:r>
            <a:r>
              <a:rPr lang="ko-KR" altLang="en-US" sz="2600" b="1" u="sng" dirty="0" smtClean="0">
                <a:solidFill>
                  <a:srgbClr val="FF0000"/>
                </a:solidFill>
              </a:rPr>
              <a:t>배회</a:t>
            </a:r>
            <a:r>
              <a:rPr lang="ko-KR" altLang="en-US" sz="2600" dirty="0" smtClean="0"/>
              <a:t>를 베이스로 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b="1" dirty="0" smtClean="0">
                <a:solidFill>
                  <a:srgbClr val="FF0000"/>
                </a:solidFill>
              </a:rPr>
              <a:t>랜덤</a:t>
            </a:r>
            <a:r>
              <a:rPr lang="ko-KR" altLang="en-US" sz="2600" dirty="0" smtClean="0"/>
              <a:t>으로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600" dirty="0" smtClean="0"/>
              <a:t>앞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뒤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좌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우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600" dirty="0" smtClean="0"/>
              <a:t>중 이동 가능할 경우 그 방향으로 이동한다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이동이 불가능하거나 </a:t>
            </a:r>
            <a:r>
              <a:rPr lang="en-US" altLang="ko-KR" sz="2600" dirty="0" smtClean="0"/>
              <a:t>5</a:t>
            </a:r>
            <a:r>
              <a:rPr lang="ko-KR" altLang="en-US" sz="2600" dirty="0" smtClean="0"/>
              <a:t>블록을 이동했다면 다시 랜덤 방향으로 이동한다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몬스터는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초에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블록</a:t>
            </a:r>
            <a:r>
              <a:rPr lang="ko-KR" altLang="en-US" sz="2600" b="1" dirty="0" smtClean="0"/>
              <a:t> </a:t>
            </a:r>
            <a:r>
              <a:rPr lang="ko-KR" altLang="en-US" sz="2600" dirty="0" smtClean="0"/>
              <a:t>이동한다</a:t>
            </a:r>
            <a:r>
              <a:rPr lang="en-US" altLang="ko-KR" sz="2600" dirty="0" smtClean="0"/>
              <a:t>.</a:t>
            </a:r>
          </a:p>
          <a:p>
            <a:pPr marL="0" indent="0">
              <a:buNone/>
            </a:pPr>
            <a:endParaRPr lang="en-US" altLang="ko-KR" sz="2600" dirty="0"/>
          </a:p>
          <a:p>
            <a:r>
              <a:rPr lang="ko-KR" altLang="en-US" sz="2600" dirty="0" smtClean="0"/>
              <a:t>거리가 </a:t>
            </a:r>
            <a:r>
              <a:rPr lang="en-US" altLang="ko-KR" sz="2600" dirty="0" smtClean="0"/>
              <a:t>1000</a:t>
            </a:r>
            <a:r>
              <a:rPr lang="ko-KR" altLang="en-US" sz="2600" dirty="0" smtClean="0"/>
              <a:t>인 </a:t>
            </a:r>
            <a:r>
              <a:rPr lang="ko-KR" altLang="en-US" sz="2600" b="1" u="sng" dirty="0" smtClean="0">
                <a:solidFill>
                  <a:srgbClr val="FF0000"/>
                </a:solidFill>
              </a:rPr>
              <a:t>탐지 범위</a:t>
            </a:r>
            <a:r>
              <a:rPr lang="ko-KR" altLang="en-US" sz="2600" dirty="0" smtClean="0"/>
              <a:t> 내에 캐릭터가 있으면 캐릭터를 추격한다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캐릭터가 </a:t>
            </a:r>
            <a:r>
              <a:rPr lang="en-US" altLang="ko-KR" sz="2600" dirty="0" smtClean="0"/>
              <a:t>2000 </a:t>
            </a:r>
            <a:r>
              <a:rPr lang="ko-KR" altLang="en-US" sz="2600" dirty="0" smtClean="0"/>
              <a:t>인 </a:t>
            </a:r>
            <a:r>
              <a:rPr lang="ko-KR" altLang="en-US" sz="2600" b="1" u="sng" dirty="0" smtClean="0">
                <a:solidFill>
                  <a:srgbClr val="FF0000"/>
                </a:solidFill>
              </a:rPr>
              <a:t>탐지 해제 범위 </a:t>
            </a:r>
            <a:r>
              <a:rPr lang="ko-KR" altLang="en-US" sz="2600" dirty="0" smtClean="0"/>
              <a:t>이상 벗어나면 추격을 취소한다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캐릭터와 몬스터가 충돌하면 캐릭터는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0.2 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데미지</a:t>
            </a:r>
            <a:r>
              <a:rPr lang="ko-KR" altLang="en-US" sz="2600" dirty="0" smtClean="0"/>
              <a:t>를 입는다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데미지를 입히면 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사라진다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600" dirty="0" smtClean="0"/>
              <a:t>각 몬스터 마다 서로 다른 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스킬</a:t>
            </a:r>
            <a:r>
              <a:rPr lang="ko-KR" altLang="en-US" sz="2600" dirty="0" smtClean="0"/>
              <a:t>을 가진다</a:t>
            </a:r>
            <a:r>
              <a:rPr lang="en-US" altLang="ko-KR" sz="2600" dirty="0" smtClean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10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광부 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이 몬스터는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이동 후 땅 속에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 </a:t>
            </a:r>
            <a:r>
              <a:rPr lang="ko-KR" altLang="en-US" sz="2400" dirty="0" smtClean="0"/>
              <a:t>들어갔다 나온다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땅 속에 들어가면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탐지 범위가 </a:t>
            </a:r>
            <a:r>
              <a:rPr lang="en-US" altLang="ko-KR" sz="2400" b="1" dirty="0">
                <a:solidFill>
                  <a:srgbClr val="FF0000"/>
                </a:solidFill>
              </a:rPr>
              <a:t>8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칸</a:t>
            </a:r>
            <a:r>
              <a:rPr lang="ko-KR" altLang="en-US" sz="2400" dirty="0" smtClean="0"/>
              <a:t>이 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캐릭터 탐지 시 다음 땅 속에서 나올 때는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캐릭터가 있는 위치에서 나온다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해당 몬스터 처치 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충돌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부서지지 않는 강철 블록 위에 캐릭터가 위치한다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몬스터가 강철 블록에서 나오게 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광부 몬스터는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강철 블록에 헤딩</a:t>
            </a:r>
            <a:r>
              <a:rPr lang="ko-KR" altLang="en-US" sz="2400" dirty="0" smtClean="0"/>
              <a:t>하여 죽는다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4019"/>
            <a:ext cx="23622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9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파일럿 몬스터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4019"/>
            <a:ext cx="2190750" cy="2114550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4018085" y="1825625"/>
            <a:ext cx="7335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초마다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초간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블록 만큼 공중</a:t>
            </a:r>
            <a:r>
              <a:rPr lang="ko-KR" altLang="en-US" sz="2400" dirty="0" smtClean="0"/>
              <a:t>으로 떠오른다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공중에 떠오르면 </a:t>
            </a:r>
            <a:r>
              <a:rPr lang="ko-KR" altLang="en-US" sz="2400" b="1" dirty="0">
                <a:solidFill>
                  <a:srgbClr val="FF0000"/>
                </a:solidFill>
              </a:rPr>
              <a:t>탐지 범위가 </a:t>
            </a:r>
            <a:r>
              <a:rPr lang="en-US" altLang="ko-KR" sz="2400" b="1" dirty="0">
                <a:solidFill>
                  <a:srgbClr val="FF0000"/>
                </a:solidFill>
              </a:rPr>
              <a:t>8</a:t>
            </a:r>
            <a:r>
              <a:rPr lang="ko-KR" altLang="en-US" sz="2400" b="1" dirty="0">
                <a:solidFill>
                  <a:srgbClr val="FF0000"/>
                </a:solidFill>
              </a:rPr>
              <a:t>칸</a:t>
            </a:r>
            <a:r>
              <a:rPr lang="ko-KR" altLang="en-US" sz="2400" dirty="0"/>
              <a:t>이 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공중에서 캐릭터 탐지 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초에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5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블록 속도로 캐릭터를 향해 날아온다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해당 몬스터의 처치 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충돌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공중에서 빠르게 날아오는 도중 방향 전환은 불가</a:t>
            </a:r>
            <a:endParaRPr lang="en-US" altLang="ko-KR" sz="2400" dirty="0" smtClean="0"/>
          </a:p>
          <a:p>
            <a:r>
              <a:rPr lang="ko-KR" altLang="en-US" sz="2400" dirty="0" smtClean="0"/>
              <a:t>날아오다가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블록과 충돌</a:t>
            </a:r>
            <a:r>
              <a:rPr lang="ko-KR" altLang="en-US" sz="2400" dirty="0" smtClean="0"/>
              <a:t>하면 죽는다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2958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도둑 몬스터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6881"/>
            <a:ext cx="2028825" cy="2028825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이 </a:t>
            </a:r>
            <a:r>
              <a:rPr lang="ko-KR" altLang="en-US" sz="2400" dirty="0"/>
              <a:t>몬스터는 </a:t>
            </a:r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ko-KR" altLang="en-US" sz="2400" b="1" dirty="0">
                <a:solidFill>
                  <a:srgbClr val="FF0000"/>
                </a:solidFill>
              </a:rPr>
              <a:t>초에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블록 </a:t>
            </a:r>
            <a:r>
              <a:rPr lang="ko-KR" altLang="en-US" sz="2400" b="1" dirty="0">
                <a:solidFill>
                  <a:srgbClr val="FF0000"/>
                </a:solidFill>
              </a:rPr>
              <a:t>이동</a:t>
            </a:r>
            <a:r>
              <a:rPr lang="ko-KR" altLang="en-US" sz="2400" dirty="0"/>
              <a:t>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몬스터는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초마다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초간 은신</a:t>
            </a:r>
            <a:r>
              <a:rPr lang="ko-KR" altLang="en-US" sz="2400" dirty="0" smtClean="0"/>
              <a:t>을 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은신 상태에서 캐릭터와 충돌 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0.4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/>
              <a:t>를 준다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smtClean="0"/>
              <a:t>해당 몬스터의 처치 방법은 </a:t>
            </a:r>
            <a:r>
              <a:rPr lang="en-US" altLang="ko-KR" sz="2400" b="1" dirty="0">
                <a:solidFill>
                  <a:srgbClr val="FF0000"/>
                </a:solidFill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</a:rPr>
              <a:t>체포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이 몬스터를 끌고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경찰 몬스터</a:t>
            </a:r>
            <a:r>
              <a:rPr lang="ko-KR" altLang="en-US" sz="2400" dirty="0" smtClean="0"/>
              <a:t> 근처로 간다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경찰 몬스터는 이 몬스터를 우선적으로 추격한다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추격을 당하면 도둑 몬스터는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정지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두 몬스터가 접촉 시 도둑 몬스터는 죽는다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5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죄수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smtClean="0"/>
              <a:t>이 몬스터는 캐릭터와 충돌 시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죄수 낙인</a:t>
            </a:r>
            <a:r>
              <a:rPr lang="ko-KR" altLang="en-US" sz="2400" dirty="0" smtClean="0"/>
              <a:t>을 준다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죄수 낙인을 받으면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경찰의 추격</a:t>
            </a:r>
            <a:r>
              <a:rPr lang="ko-KR" altLang="en-US" sz="2400" dirty="0" smtClean="0"/>
              <a:t>을 받는다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경찰과 충돌 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0.5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/>
              <a:t>를 받는다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죄수 낙인은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분간 유지</a:t>
            </a:r>
            <a:r>
              <a:rPr lang="ko-KR" altLang="en-US" sz="2400" dirty="0" smtClean="0"/>
              <a:t>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>
                <a:solidFill>
                  <a:srgbClr val="FF0000"/>
                </a:solidFill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</a:rPr>
              <a:t>체포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이 </a:t>
            </a:r>
            <a:r>
              <a:rPr lang="ko-KR" altLang="en-US" sz="2400" dirty="0"/>
              <a:t>몬스터를 끌고 </a:t>
            </a:r>
            <a:r>
              <a:rPr lang="ko-KR" altLang="en-US" sz="2400" b="1" dirty="0">
                <a:solidFill>
                  <a:srgbClr val="FF0000"/>
                </a:solidFill>
              </a:rPr>
              <a:t>경찰 몬스터</a:t>
            </a:r>
            <a:r>
              <a:rPr lang="ko-KR" altLang="en-US" sz="2400" dirty="0"/>
              <a:t> 근처로 간다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경찰 몬스터는 이 몬스터를 우선적으로 추격한다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추격을 당하면 </a:t>
            </a:r>
            <a:r>
              <a:rPr lang="ko-KR" altLang="en-US" sz="2400" dirty="0" smtClean="0"/>
              <a:t>죄수 </a:t>
            </a:r>
            <a:r>
              <a:rPr lang="ko-KR" altLang="en-US" sz="2400" dirty="0"/>
              <a:t>몬스터는 </a:t>
            </a:r>
            <a:r>
              <a:rPr lang="ko-KR" altLang="en-US" sz="2400" b="1" dirty="0">
                <a:solidFill>
                  <a:srgbClr val="FF0000"/>
                </a:solidFill>
              </a:rPr>
              <a:t>정지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두 몬스터가 접촉 시 </a:t>
            </a:r>
            <a:r>
              <a:rPr lang="ko-KR" altLang="en-US" sz="2400" dirty="0" smtClean="0"/>
              <a:t>죄수 </a:t>
            </a:r>
            <a:r>
              <a:rPr lang="ko-KR" altLang="en-US" sz="2400" dirty="0"/>
              <a:t>몬스터는 죽는다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20194"/>
            <a:ext cx="22574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날라리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이 몬스터는 캐릭터를 탐지하지 않는다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몬스터는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초에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블록 이동한다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몬스터는 </a:t>
            </a:r>
            <a:r>
              <a:rPr lang="en-US" altLang="ko-KR" sz="2400" dirty="0" smtClean="0"/>
              <a:t>0.3</a:t>
            </a:r>
            <a:r>
              <a:rPr lang="ko-KR" altLang="en-US" sz="2400" dirty="0" smtClean="0"/>
              <a:t>데미지를 준다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체포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몬스터를 끌고 </a:t>
            </a:r>
            <a:r>
              <a:rPr lang="ko-KR" altLang="en-US" sz="2400" b="1" dirty="0">
                <a:solidFill>
                  <a:srgbClr val="FF0000"/>
                </a:solidFill>
              </a:rPr>
              <a:t>경찰 몬스터</a:t>
            </a:r>
            <a:r>
              <a:rPr lang="ko-KR" altLang="en-US" sz="2400" dirty="0"/>
              <a:t> 근처로 간다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경찰 몬스터는 이 몬스터를 우선적으로 추격한다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추격을 당하면 </a:t>
            </a:r>
            <a:r>
              <a:rPr lang="ko-KR" altLang="en-US" sz="2400" dirty="0" smtClean="0"/>
              <a:t>날라리 </a:t>
            </a:r>
            <a:r>
              <a:rPr lang="ko-KR" altLang="en-US" sz="2400" dirty="0"/>
              <a:t>몬스터는 </a:t>
            </a:r>
            <a:r>
              <a:rPr lang="ko-KR" altLang="en-US" sz="2400" b="1" dirty="0">
                <a:solidFill>
                  <a:srgbClr val="FF0000"/>
                </a:solidFill>
              </a:rPr>
              <a:t>정지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두 몬스터가 접촉 시 </a:t>
            </a:r>
            <a:r>
              <a:rPr lang="ko-KR" altLang="en-US" sz="2400" dirty="0" smtClean="0"/>
              <a:t>날라리 </a:t>
            </a:r>
            <a:r>
              <a:rPr lang="ko-KR" altLang="en-US" sz="2400" dirty="0"/>
              <a:t>몬스터는 죽는다</a:t>
            </a:r>
            <a:r>
              <a:rPr lang="en-US" altLang="ko-KR" sz="2400" dirty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39244"/>
            <a:ext cx="22098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경찰 몬스터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2581"/>
            <a:ext cx="2162175" cy="2257425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r>
              <a:rPr lang="ko-KR" altLang="en-US" sz="2400" dirty="0" smtClean="0"/>
              <a:t>이 몬스터는 캐릭터를 탐지 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초마다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초간 정지</a:t>
            </a:r>
            <a:r>
              <a:rPr lang="ko-KR" altLang="en-US" sz="2400" dirty="0" smtClean="0"/>
              <a:t>시킨다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>
                <a:solidFill>
                  <a:srgbClr val="FF0000"/>
                </a:solidFill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</a:rPr>
              <a:t>체포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이 </a:t>
            </a:r>
            <a:r>
              <a:rPr lang="ko-KR" altLang="en-US" sz="2400" dirty="0"/>
              <a:t>몬스터를 끌고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도둑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죄수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근처로 간다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경찰은 </a:t>
            </a:r>
            <a:r>
              <a:rPr lang="ko-KR" altLang="en-US" sz="2400" b="1" dirty="0">
                <a:solidFill>
                  <a:srgbClr val="FF0000"/>
                </a:solidFill>
              </a:rPr>
              <a:t>도둑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죄수</a:t>
            </a:r>
            <a:r>
              <a:rPr lang="ko-KR" altLang="en-US" sz="2400" dirty="0" smtClean="0"/>
              <a:t>를 우선적으로 </a:t>
            </a:r>
            <a:r>
              <a:rPr lang="ko-KR" altLang="en-US" sz="2400" b="1" dirty="0">
                <a:solidFill>
                  <a:srgbClr val="FF0000"/>
                </a:solidFill>
              </a:rPr>
              <a:t>추격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추격을 당하면 </a:t>
            </a:r>
            <a:r>
              <a:rPr lang="ko-KR" altLang="en-US" sz="2400" dirty="0" smtClean="0"/>
              <a:t>도둑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죄수는 </a:t>
            </a:r>
            <a:r>
              <a:rPr lang="ko-KR" altLang="en-US" sz="2400" b="1" dirty="0">
                <a:solidFill>
                  <a:srgbClr val="FF0000"/>
                </a:solidFill>
              </a:rPr>
              <a:t>정지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두 몬스터가 접촉 시 </a:t>
            </a:r>
            <a:r>
              <a:rPr lang="ko-KR" altLang="en-US" sz="2400" dirty="0" smtClean="0"/>
              <a:t>경찰 </a:t>
            </a:r>
            <a:r>
              <a:rPr lang="ko-KR" altLang="en-US" sz="2400" dirty="0"/>
              <a:t>몬스터는 죽는다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1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</Words>
  <Application>Microsoft Office PowerPoint</Application>
  <PresentationFormat>와이드스크린</PresentationFormat>
  <Paragraphs>126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배달의민족 주아</vt:lpstr>
      <vt:lpstr>Arial</vt:lpstr>
      <vt:lpstr>Office 테마</vt:lpstr>
      <vt:lpstr>시간의 마녀 &lt;Witch of Time&gt;</vt:lpstr>
      <vt:lpstr>목 차</vt:lpstr>
      <vt:lpstr>몬스터 기본</vt:lpstr>
      <vt:lpstr>광부 몬스터</vt:lpstr>
      <vt:lpstr>파일럿 몬스터</vt:lpstr>
      <vt:lpstr>도둑 몬스터</vt:lpstr>
      <vt:lpstr>죄수 몬스터</vt:lpstr>
      <vt:lpstr>날라리 몬스터</vt:lpstr>
      <vt:lpstr>경찰 몬스터</vt:lpstr>
      <vt:lpstr>소방관 몬스터</vt:lpstr>
      <vt:lpstr>바이킹 몬스터</vt:lpstr>
      <vt:lpstr>소녀 몬스터</vt:lpstr>
      <vt:lpstr>소년 몬스터</vt:lpstr>
      <vt:lpstr>우체부 몬스터</vt:lpstr>
      <vt:lpstr>간호사 몬스터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시간의 마녀 &lt;Witch of Time&gt;</dc:title>
  <dc:creator>User</dc:creator>
  <cp:lastModifiedBy>User</cp:lastModifiedBy>
  <cp:revision>2</cp:revision>
  <dcterms:created xsi:type="dcterms:W3CDTF">2021-09-10T07:40:34Z</dcterms:created>
  <dcterms:modified xsi:type="dcterms:W3CDTF">2021-09-10T07:40:57Z</dcterms:modified>
</cp:coreProperties>
</file>