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63751-FCD6-43BA-B6F3-D8FAA841028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CB5F-0A10-454C-93DC-A50604836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2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5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8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7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1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D575-F7EB-4B60-9BDD-CC6E66787E8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F175-CB4C-49BF-A7A0-BA62345FC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시간의 마녀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&lt;Witch of Time&gt;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내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기획한다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24576" r="78967" b="63659"/>
          <a:stretch/>
        </p:blipFill>
        <p:spPr>
          <a:xfrm>
            <a:off x="180253" y="4530467"/>
            <a:ext cx="532800" cy="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3" y="5302732"/>
            <a:ext cx="540000" cy="5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3" y="6074997"/>
            <a:ext cx="540000" cy="5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9852" y="4615801"/>
            <a:ext cx="13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 건 호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852" y="5341899"/>
            <a:ext cx="18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010-5285-2385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9853" y="6114164"/>
            <a:ext cx="228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rjsgh2119@gmail.com</a:t>
            </a:r>
          </a:p>
        </p:txBody>
      </p:sp>
    </p:spTree>
    <p:extLst>
      <p:ext uri="{BB962C8B-B14F-4D97-AF65-F5344CB8AC3E}">
        <p14:creationId xmlns:p14="http://schemas.microsoft.com/office/powerpoint/2010/main" val="2379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블록 구분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6000" y="1338897"/>
          <a:ext cx="10657800" cy="468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60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7935191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49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블록 카테고리 명칭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세부 설명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노멀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블록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일반적으로 지형지물을 구성하며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한 블록의 기준이 되는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10x10x10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크기를 가지는 정적인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장식 블록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나무나 꽃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서랍장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책상 등과 같이 상호작용은 할 수 없으며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서로 다른 크기를 가진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플레이어와 상호작용할 수 있고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서로 다른 크기를 가진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블록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Non-Player Character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 몬스터나 동물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주민 등을 소환할 수 있고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서로 다른 크기를 가진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아이템 블록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아이템 블록이 적용된 블록의 파괴 시 해당 아이템을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획득하며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내에 형태는 없는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블록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블록이 적용된 블록은 플레이 모드에서 해당 커맨드가 동작하며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내에 형태는 없는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9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노멀</a:t>
            </a:r>
            <a:r>
              <a:rPr lang="ko-KR" altLang="en-US" dirty="0" smtClean="0"/>
              <a:t>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잔디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41" y="2380630"/>
            <a:ext cx="3980225" cy="36000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820630"/>
          <a:ext cx="43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노멀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없음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노멀</a:t>
            </a:r>
            <a:r>
              <a:rPr lang="ko-KR" altLang="en-US" dirty="0" smtClean="0"/>
              <a:t>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흙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820630"/>
          <a:ext cx="43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노멀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없음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5" y="2380630"/>
            <a:ext cx="3832258" cy="360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노멀</a:t>
            </a:r>
            <a:r>
              <a:rPr lang="ko-KR" altLang="en-US" dirty="0" smtClean="0"/>
              <a:t>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흙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820630"/>
          <a:ext cx="43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노멀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없음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30" y="2380630"/>
            <a:ext cx="4014447" cy="360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장식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나무 발판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820630"/>
          <a:ext cx="43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장식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4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없음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352" r="4038"/>
          <a:stretch/>
        </p:blipFill>
        <p:spPr>
          <a:xfrm>
            <a:off x="1273691" y="2380630"/>
            <a:ext cx="4124325" cy="360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장식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황금 잔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820630"/>
          <a:ext cx="43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장식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2 X 2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없음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763"/>
          <a:stretch/>
        </p:blipFill>
        <p:spPr>
          <a:xfrm>
            <a:off x="1648714" y="2380630"/>
            <a:ext cx="3374280" cy="3600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특수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버섯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032735"/>
          <a:ext cx="4320000" cy="29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2 X 2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7467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플레이어가 공격 시 크기가 줄어들며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가장 작은 크기에선 사라진다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746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 사용 시 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크기가 커지거나 작아진다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4347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91" y="2380630"/>
            <a:ext cx="3382326" cy="3600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특수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나무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047110"/>
          <a:ext cx="4320000" cy="29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60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7467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플레이어가 공격 시 크기가 줄어들며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가장 작은 크기에선 사라진다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746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 사용 시 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크기가 커지거나 작아진다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4347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78" y="2380630"/>
            <a:ext cx="2300752" cy="3600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특수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포탈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2803270"/>
          <a:ext cx="4320000" cy="317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30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월드에 배치 시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자리 코드를 입력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같은 코드를 가진 포탈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간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이동 가능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434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동일한 코드를 가진 포탈이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 이상이면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랜덤한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다른 포탈로 이동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962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특수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구름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718910"/>
          <a:ext cx="4320000" cy="22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67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33652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구름 블록 위에 플레이어가 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초 이상 있으면 투명해지고 통과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시킴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336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일정 시간이 지나면 다시 구름 생성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4367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 차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방법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 게임과의 비교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참고문헌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38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특수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용암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049590"/>
          <a:ext cx="4320000" cy="293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67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224347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중력에 따라 유동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플레이어와 충돌 시 화상 상태이상 부여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954833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플레이어와 충돌 시 밀림 상태이상 부여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66188"/>
                  </a:ext>
                </a:extLst>
              </a:tr>
              <a:tr h="224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물 블록과 충돌 시 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충돌 부분 바위 블록으로 변화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0075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특수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불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606737"/>
          <a:ext cx="4320000" cy="237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67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44869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플레이어와 충돌 시 화상 상태이상 부여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224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물 블록과 충돌 시 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충돌 부분 블록 삭제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0075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특수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얼음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027617"/>
          <a:ext cx="4320000" cy="2953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67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448693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플레이어와 충돌 시 동상 상태이상 부여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용암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블록과 충돌 시 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충돌 부분 물 블록으로 변화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00755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불 블록과 충돌 시 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충돌 부분 물 블록으로 변화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50228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특수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물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2805750"/>
          <a:ext cx="4320000" cy="317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67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7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10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224347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중력에 따라 유동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224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플레이어와 충돌 시 밀림 상태이상 부여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954833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용암 블록과 충돌 시 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충돌 부분 바위 블록으로 변화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00755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얼음 블록과 충돌 시 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충돌 부분 얼음 블록으로 변화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5829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46" y="2380630"/>
            <a:ext cx="3736216" cy="36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캐릭터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마녀 루나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443350"/>
          <a:ext cx="4320000" cy="25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30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NPC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마녀 </a:t>
                      </a:r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루나를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해당 블록 위에 소환하는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제자리에서 기본 모션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9408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476" y="3674364"/>
            <a:ext cx="531199" cy="1239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055" y="3717580"/>
            <a:ext cx="531199" cy="123946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54" y="3203926"/>
            <a:ext cx="531199" cy="3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46" y="2380630"/>
            <a:ext cx="3736216" cy="36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캐릭터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가을 루나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17" y="3657599"/>
            <a:ext cx="492440" cy="124670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72" y="3642996"/>
            <a:ext cx="492440" cy="12467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34" y="3181350"/>
            <a:ext cx="492440" cy="332667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033800" y="3443350"/>
          <a:ext cx="4320000" cy="25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X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30 X 10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NPC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가을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루나를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해당 블록 위에 소환하는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제자리에서 기본 모션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9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4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아이템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커맨드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초기화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497524"/>
          <a:ext cx="4320000" cy="2483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562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없음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7887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원하는 블록에 사용하면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적용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78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해당 블록에 적용된 커맨드 모두 초기화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356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46" y="2380630"/>
            <a:ext cx="3736216" cy="36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커맨드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28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시작 위치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2071750"/>
          <a:ext cx="4320000" cy="390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없음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82296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원하는 블록에 사용하면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적용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단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위에 플레이어가 생성될 수 없다면 적용할 수 없음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 모드 시작 시 플레이어가 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해당 블록 위에서 시작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3105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여러 개의 블록에 설정 시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설정한 블록 중 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랜덤한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위치의 블록에서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시작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1494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3566190"/>
            <a:ext cx="1191047" cy="15148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8" y="3586691"/>
            <a:ext cx="1132346" cy="14943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77" y="3012631"/>
            <a:ext cx="1494354" cy="5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커맨드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생성 지연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3368272"/>
          <a:ext cx="4320000" cy="261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없음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58617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원하는 블록에 사용하면 적용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(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,”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시작 위치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가 적용된 블록에는 사용 불가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586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한 번 적용 시마다 해당 블록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게임 시작 후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초 생성 지연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356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4736755" y="2719092"/>
            <a:ext cx="614978" cy="6400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21787" y="2030384"/>
            <a:ext cx="614978" cy="6118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40089" y="1615406"/>
            <a:ext cx="614978" cy="4572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65017" y="1615406"/>
            <a:ext cx="614978" cy="4572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65511" y="1615406"/>
            <a:ext cx="614978" cy="4572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85082" y="1615406"/>
            <a:ext cx="614978" cy="4572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12934" y="1615406"/>
            <a:ext cx="614978" cy="4572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29505" y="1741515"/>
            <a:ext cx="614978" cy="4572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블록의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3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84995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블록이란</a:t>
                      </a:r>
                      <a:r>
                        <a:rPr lang="en-US" altLang="ko-KR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49955" y="2236124"/>
          <a:ext cx="4334436" cy="343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436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343598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월드를 구성하는 단위</a:t>
                      </a:r>
                      <a:endParaRPr lang="en-US" altLang="ko-KR" sz="18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8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상에서 표현되는 모든 것은 블록</a:t>
                      </a:r>
                      <a:endParaRPr lang="en-US" altLang="ko-KR" sz="18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73000" y="1970116"/>
          <a:ext cx="432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561910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671690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392205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796972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839631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1200148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82007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160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169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4976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62420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7" y="2072607"/>
            <a:ext cx="551393" cy="54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89" y="2072607"/>
            <a:ext cx="532416" cy="54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836" y="2072607"/>
            <a:ext cx="530328" cy="540000"/>
          </a:xfrm>
          <a:prstGeom prst="rect">
            <a:avLst/>
          </a:prstGeom>
        </p:spPr>
      </p:pic>
      <p:pic>
        <p:nvPicPr>
          <p:cNvPr id="1026" name="Picture 2" descr="온도계일러스트, 벡터, 상업적 이미지사이트 - 123R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21" y="201871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27926" y="563038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블록 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1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커맨드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30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21149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복사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033800" y="2803270"/>
          <a:ext cx="4320000" cy="317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74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3216426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카테고리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블록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없음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원하는 블록에 설정하면 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적용된 커맨드 블록까지 모두 복사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한 블록만 복사가 가능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356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다른 블록 장착 시 복사 초기화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6334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멀티 플레이 퍼즐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31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43106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6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물방울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용암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694025" y="1404850"/>
            <a:ext cx="4320000" cy="4575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</a:t>
            </a:r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지나가야하는 동굴 안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용암으로 길이 막혀있는 상황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용암 위로 물방울이 떨어지는 상황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해결방법</a:t>
            </a:r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가속을 사용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물방울이 쏟아지는 물로 진화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용암과 물이 부딪혀 돌로 변화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2684" y="4463934"/>
            <a:ext cx="2186340" cy="1516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2684" y="2380630"/>
            <a:ext cx="2186340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물방울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75854" y="2380630"/>
            <a:ext cx="1066830" cy="360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29024" y="2380630"/>
            <a:ext cx="1066830" cy="360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7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멀티 플레이 퍼즐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32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43106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6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나무 판자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장식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en-US" altLang="ko-KR" sz="1600" b="0" baseline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+ </a:t>
                      </a:r>
                      <a:r>
                        <a:rPr lang="ko-KR" altLang="en-US" sz="1600" b="0" baseline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물리 적용</a:t>
                      </a:r>
                      <a:r>
                        <a:rPr lang="en-US" altLang="ko-KR" sz="1600" b="0" baseline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b="0" baseline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</a:t>
                      </a:r>
                      <a:r>
                        <a:rPr lang="en-US" altLang="ko-KR" sz="1600" b="0" baseline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물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75854" y="2380630"/>
            <a:ext cx="4320000" cy="360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694025" y="1404850"/>
            <a:ext cx="4320000" cy="4575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</a:t>
            </a:r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건너야 하는 강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강에 나무 판자가 떠내려오는 상황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강속이 빠른 상황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해결방법</a:t>
            </a:r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감속을 사용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나무 판자가 떠내려가는 속도를 늦춤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점프를 잘 활용하여 건너기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평행 사변형 13"/>
          <p:cNvSpPr/>
          <p:nvPr/>
        </p:nvSpPr>
        <p:spPr>
          <a:xfrm>
            <a:off x="1185215" y="2380630"/>
            <a:ext cx="4310639" cy="3600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</a:t>
            </a:r>
            <a:endParaRPr lang="ko-KR" altLang="en-US" dirty="0"/>
          </a:p>
        </p:txBody>
      </p:sp>
      <p:sp>
        <p:nvSpPr>
          <p:cNvPr id="15" name="평행 사변형 14"/>
          <p:cNvSpPr/>
          <p:nvPr/>
        </p:nvSpPr>
        <p:spPr>
          <a:xfrm>
            <a:off x="3757353" y="2876204"/>
            <a:ext cx="417994" cy="681643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2740274" y="2876204"/>
            <a:ext cx="417994" cy="681643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>
            <a:off x="2740274" y="4618687"/>
            <a:ext cx="417994" cy="681643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/>
          <p:cNvSpPr/>
          <p:nvPr/>
        </p:nvSpPr>
        <p:spPr>
          <a:xfrm>
            <a:off x="2226765" y="3744634"/>
            <a:ext cx="417994" cy="681643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>
            <a:off x="3966350" y="3734303"/>
            <a:ext cx="417994" cy="681643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>
            <a:off x="3757353" y="5046394"/>
            <a:ext cx="417994" cy="681643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/>
          <p:cNvSpPr/>
          <p:nvPr/>
        </p:nvSpPr>
        <p:spPr>
          <a:xfrm>
            <a:off x="1688197" y="4959508"/>
            <a:ext cx="417994" cy="681643"/>
          </a:xfrm>
          <a:prstGeom prst="parallelogram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멀티 플레이 퍼즐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33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185215" y="1404850"/>
          <a:ext cx="4310639" cy="5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63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텔레포트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 </a:t>
                      </a:r>
                      <a:r>
                        <a:rPr lang="ko-KR" altLang="en-US" sz="1600" b="0" dirty="0" err="1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노멀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블록</a:t>
                      </a:r>
                      <a:endParaRPr lang="en-US" altLang="ko-KR" sz="2000" b="0" dirty="0" smtClean="0">
                        <a:solidFill>
                          <a:sysClr val="windowText" lastClr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694025" y="1404850"/>
            <a:ext cx="4320000" cy="4575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</a:t>
            </a:r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시작점에서 도착점까지 가야하는 상황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색의 발판을 연속해서 밟으면 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시작점으로 텔레포트되는 상황</a:t>
            </a:r>
            <a:endParaRPr lang="en-US" altLang="ko-KR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해결방법</a:t>
            </a:r>
            <a:r>
              <a:rPr lang="en-US" altLang="ko-KR" dirty="0" smtClean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번 시도를 한다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175854" y="2380630"/>
          <a:ext cx="432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1376631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683744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761188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721671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39839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100687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902743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8464083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415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62915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77875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8472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2457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도착점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2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0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34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48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그룹 버튼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작성된 리스트를 이름을 부여하여 저장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불러오기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추가 버튼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리스트 추가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제거 버튼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선택된 리스트 제거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스크롤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길어진 리스트를 시간의    순서대로 파악할 수 있도록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4769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리스트 선택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리스트 외곽의 공간을 선택하면 리스트가 선택됨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선택되면 테두리 하이라이트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232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리스트에 있는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아래 상세 설명 비활성화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비활성화된 리스트에는 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 </a:t>
                      </a: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버튼으로 다시 활성화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07145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실행 순서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위에서부터 아래로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전부 실행 시 다시 위에서부터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53231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3" y="1966162"/>
            <a:ext cx="5212933" cy="3095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75" y="2147231"/>
            <a:ext cx="2728961" cy="2733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28058" y="2699824"/>
            <a:ext cx="2186247" cy="1963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73546" y="2839501"/>
            <a:ext cx="1895270" cy="10508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14305" y="2699824"/>
            <a:ext cx="149630" cy="1963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14894" y="2699823"/>
            <a:ext cx="144899" cy="350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69127" y="2912589"/>
            <a:ext cx="1704109" cy="178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69127" y="3148985"/>
            <a:ext cx="1704109" cy="674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195043" y="2748059"/>
            <a:ext cx="211269" cy="2112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40626" y="2823580"/>
            <a:ext cx="108000" cy="6834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720217" y="2314206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08640" y="2384172"/>
            <a:ext cx="236824" cy="811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26348" y="3274600"/>
            <a:ext cx="330571" cy="18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3553" y="2908039"/>
            <a:ext cx="215757" cy="18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flipV="1">
            <a:off x="3899498" y="2971650"/>
            <a:ext cx="124117" cy="653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58765" y="3278451"/>
            <a:ext cx="215757" cy="182568"/>
            <a:chOff x="4005953" y="3060439"/>
            <a:chExt cx="215757" cy="182568"/>
          </a:xfrm>
        </p:grpSpPr>
        <p:sp>
          <p:nvSpPr>
            <p:cNvPr id="34" name="직사각형 33"/>
            <p:cNvSpPr/>
            <p:nvPr/>
          </p:nvSpPr>
          <p:spPr>
            <a:xfrm>
              <a:off x="4005953" y="3060439"/>
              <a:ext cx="215757" cy="182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flipV="1">
              <a:off x="4051898" y="3124050"/>
              <a:ext cx="124117" cy="6531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042458" y="3274600"/>
            <a:ext cx="914583" cy="18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23635" y="3554355"/>
            <a:ext cx="548174" cy="193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34315" y="3540120"/>
            <a:ext cx="891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초당 속도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42458" y="3569815"/>
            <a:ext cx="914583" cy="18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36641" y="2872196"/>
            <a:ext cx="865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블록 이동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941245" y="2314206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42275" y="2314205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/>
          <p:nvPr/>
        </p:nvSpPr>
        <p:spPr>
          <a:xfrm>
            <a:off x="3169144" y="2344557"/>
            <a:ext cx="157942" cy="157942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종속 처리 45"/>
          <p:cNvSpPr/>
          <p:nvPr/>
        </p:nvSpPr>
        <p:spPr>
          <a:xfrm>
            <a:off x="2294626" y="2344557"/>
            <a:ext cx="297007" cy="15794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그룹 버튼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35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367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그룹 버튼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그룹 버튼이 눌렸으면 하이라이트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다시 누르면 리스트 작성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추가 버튼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 작성된 리스트를 묶음으로 추가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제거 버튼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선택된 저장 묶음 제거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이름 선택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이름 선택 시 변경 가능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4769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더블 클릭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더블 클릭 시 해당 묶음으로 리스트 작성 창으로 넘어감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232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3" y="1966162"/>
            <a:ext cx="5212933" cy="3095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75" y="2147231"/>
            <a:ext cx="2728961" cy="2733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28058" y="2699824"/>
            <a:ext cx="2186247" cy="1963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14305" y="2699824"/>
            <a:ext cx="149630" cy="1963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14894" y="2699823"/>
            <a:ext cx="144899" cy="350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720217" y="2314206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08640" y="2384172"/>
            <a:ext cx="236824" cy="811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273546" y="2839501"/>
            <a:ext cx="1895270" cy="294305"/>
            <a:chOff x="2273546" y="2839501"/>
            <a:chExt cx="1895270" cy="29430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273546" y="2839501"/>
              <a:ext cx="1895270" cy="294305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69127" y="2904276"/>
              <a:ext cx="1704109" cy="1780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64985" y="2850071"/>
              <a:ext cx="1699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블록 이동 </a:t>
              </a:r>
              <a:r>
                <a:rPr lang="en-US" altLang="ko-KR" sz="1100" dirty="0" smtClean="0"/>
                <a:t>1</a:t>
              </a:r>
              <a:endParaRPr lang="ko-KR" altLang="en-US" dirty="0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941245" y="2314206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42275" y="2314205"/>
            <a:ext cx="594088" cy="229489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/>
          <p:nvPr/>
        </p:nvSpPr>
        <p:spPr>
          <a:xfrm>
            <a:off x="3169144" y="2344557"/>
            <a:ext cx="157942" cy="157942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종속 처리 45"/>
          <p:cNvSpPr/>
          <p:nvPr/>
        </p:nvSpPr>
        <p:spPr>
          <a:xfrm>
            <a:off x="2294626" y="2344557"/>
            <a:ext cx="297007" cy="15794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2273546" y="3277898"/>
            <a:ext cx="1895270" cy="294305"/>
            <a:chOff x="2273546" y="2839501"/>
            <a:chExt cx="1895270" cy="294305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273546" y="2839501"/>
              <a:ext cx="1895270" cy="294305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369127" y="2904276"/>
              <a:ext cx="1704109" cy="1780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64985" y="2850071"/>
              <a:ext cx="1699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블록 이동 </a:t>
              </a:r>
              <a:r>
                <a:rPr lang="en-US" altLang="ko-KR" sz="1100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73546" y="3681632"/>
            <a:ext cx="1895270" cy="294305"/>
            <a:chOff x="2273546" y="2839501"/>
            <a:chExt cx="1895270" cy="294305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273546" y="2839501"/>
              <a:ext cx="1895270" cy="294305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369127" y="2904276"/>
              <a:ext cx="1704109" cy="1780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64985" y="2850071"/>
              <a:ext cx="1699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좌우 </a:t>
              </a:r>
              <a:r>
                <a:rPr lang="ko-KR" altLang="en-US" sz="1100" dirty="0" err="1" smtClean="0"/>
                <a:t>좌우</a:t>
              </a:r>
              <a:r>
                <a:rPr lang="ko-KR" altLang="en-US" sz="1100" dirty="0" smtClean="0"/>
                <a:t> 이동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39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256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처음엔 아무것도 없는 상태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화살표 누르면 부여 가능한 커맨드 이름 나옴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이름 선택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이름을 선택하면 해당 블록을 사용하는데 필요한 요소들로 상세 정보 나옴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디폴트로 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3" y="1966162"/>
            <a:ext cx="5212933" cy="3095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75" y="2147231"/>
            <a:ext cx="2728961" cy="2733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28058" y="2699824"/>
            <a:ext cx="2186247" cy="1963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73546" y="2839501"/>
            <a:ext cx="1895270" cy="10508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14305" y="2699824"/>
            <a:ext cx="149630" cy="1963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14894" y="2699823"/>
            <a:ext cx="144899" cy="350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69127" y="2912589"/>
            <a:ext cx="1704109" cy="178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69127" y="3148985"/>
            <a:ext cx="1704109" cy="674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195043" y="2748059"/>
            <a:ext cx="211269" cy="2112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40626" y="2823580"/>
            <a:ext cx="108000" cy="6834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720217" y="2314206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08640" y="2384172"/>
            <a:ext cx="236824" cy="811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26348" y="3274600"/>
            <a:ext cx="330571" cy="18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3553" y="2908039"/>
            <a:ext cx="215757" cy="18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flipV="1">
            <a:off x="3899498" y="2971650"/>
            <a:ext cx="124117" cy="653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58765" y="3278451"/>
            <a:ext cx="215757" cy="182568"/>
            <a:chOff x="4005953" y="3060439"/>
            <a:chExt cx="215757" cy="182568"/>
          </a:xfrm>
        </p:grpSpPr>
        <p:sp>
          <p:nvSpPr>
            <p:cNvPr id="34" name="직사각형 33"/>
            <p:cNvSpPr/>
            <p:nvPr/>
          </p:nvSpPr>
          <p:spPr>
            <a:xfrm>
              <a:off x="4005953" y="3060439"/>
              <a:ext cx="215757" cy="182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flipV="1">
              <a:off x="4051898" y="3124050"/>
              <a:ext cx="124117" cy="6531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042458" y="3274600"/>
            <a:ext cx="914583" cy="18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23635" y="3554355"/>
            <a:ext cx="548174" cy="193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34315" y="3540120"/>
            <a:ext cx="891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초당 속도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42458" y="3569815"/>
            <a:ext cx="914583" cy="18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36641" y="2872196"/>
            <a:ext cx="865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블록 이동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941245" y="2314206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42275" y="2314205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/>
          <p:nvPr/>
        </p:nvSpPr>
        <p:spPr>
          <a:xfrm>
            <a:off x="3169144" y="2344557"/>
            <a:ext cx="157942" cy="157942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종속 처리 45"/>
          <p:cNvSpPr/>
          <p:nvPr/>
        </p:nvSpPr>
        <p:spPr>
          <a:xfrm>
            <a:off x="2294626" y="2344557"/>
            <a:ext cx="297007" cy="15794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3546" y="4022192"/>
            <a:ext cx="1895270" cy="3542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369127" y="4095279"/>
            <a:ext cx="1704109" cy="178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853553" y="4090729"/>
            <a:ext cx="215757" cy="18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flipV="1">
            <a:off x="3899498" y="4154340"/>
            <a:ext cx="124117" cy="653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69127" y="4273298"/>
            <a:ext cx="1700183" cy="546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69127" y="4273297"/>
            <a:ext cx="1700183" cy="198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블록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69127" y="4464491"/>
            <a:ext cx="1700183" cy="198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블록 이동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37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4939" y="1047404"/>
            <a:ext cx="0" cy="49332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345123" y="1064517"/>
          <a:ext cx="5442325" cy="244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27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967828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2084218">
                  <a:extLst>
                    <a:ext uri="{9D8B030D-6E8A-4147-A177-3AD203B41FA5}">
                      <a16:colId xmlns:a16="http://schemas.microsoft.com/office/drawing/2014/main" val="992797193"/>
                    </a:ext>
                  </a:extLst>
                </a:gridCol>
              </a:tblGrid>
              <a:tr h="612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좌표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X, Y, Z </a:t>
                      </a: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 좌표 선택 가능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처음 하는 사람들은 무엇을</a:t>
                      </a:r>
                      <a:r>
                        <a:rPr lang="ko-KR" altLang="en-US" sz="1400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써야할 지 모르니 선택 사항</a:t>
                      </a:r>
                      <a:endParaRPr lang="ko-KR" altLang="en-US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이동 거리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해당 방향으로 몇 블록 이동하는지 숫자 작성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12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초당 속도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초당 몇 블록 이동할 것인지 숫자 작성</a:t>
                      </a:r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3" y="1966162"/>
            <a:ext cx="5212933" cy="3095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75" y="2147231"/>
            <a:ext cx="2728961" cy="2733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28058" y="2699824"/>
            <a:ext cx="2186247" cy="1963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73546" y="2839501"/>
            <a:ext cx="1895270" cy="10508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14305" y="2699824"/>
            <a:ext cx="149630" cy="1963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14894" y="2699823"/>
            <a:ext cx="144899" cy="3509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69127" y="2912589"/>
            <a:ext cx="1704109" cy="178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69127" y="3148985"/>
            <a:ext cx="1704109" cy="674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195043" y="2748059"/>
            <a:ext cx="211269" cy="2112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40626" y="2823580"/>
            <a:ext cx="108000" cy="6834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720217" y="2314206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08640" y="2384172"/>
            <a:ext cx="236824" cy="811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26348" y="3274600"/>
            <a:ext cx="330571" cy="18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3553" y="2908039"/>
            <a:ext cx="215757" cy="18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flipV="1">
            <a:off x="3899498" y="2971650"/>
            <a:ext cx="124117" cy="653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58765" y="3278451"/>
            <a:ext cx="215757" cy="182568"/>
            <a:chOff x="4005953" y="3060439"/>
            <a:chExt cx="215757" cy="182568"/>
          </a:xfrm>
        </p:grpSpPr>
        <p:sp>
          <p:nvSpPr>
            <p:cNvPr id="34" name="직사각형 33"/>
            <p:cNvSpPr/>
            <p:nvPr/>
          </p:nvSpPr>
          <p:spPr>
            <a:xfrm>
              <a:off x="4005953" y="3060439"/>
              <a:ext cx="215757" cy="182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flipV="1">
              <a:off x="4051898" y="3124050"/>
              <a:ext cx="124117" cy="6531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042458" y="3274600"/>
            <a:ext cx="914583" cy="18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23635" y="3554355"/>
            <a:ext cx="548174" cy="193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34315" y="3540120"/>
            <a:ext cx="891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초당 속도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42458" y="3569815"/>
            <a:ext cx="914583" cy="18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36641" y="2872196"/>
            <a:ext cx="865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블록 이동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941245" y="2314206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42275" y="2314205"/>
            <a:ext cx="594088" cy="229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/>
          <p:nvPr/>
        </p:nvSpPr>
        <p:spPr>
          <a:xfrm>
            <a:off x="3169144" y="2344557"/>
            <a:ext cx="157942" cy="157942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종속 처리 45"/>
          <p:cNvSpPr/>
          <p:nvPr/>
        </p:nvSpPr>
        <p:spPr>
          <a:xfrm>
            <a:off x="2294626" y="2344557"/>
            <a:ext cx="297007" cy="15794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96000" y="1338897"/>
          <a:ext cx="10657801" cy="468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609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5941522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1993670">
                  <a:extLst>
                    <a:ext uri="{9D8B030D-6E8A-4147-A177-3AD203B41FA5}">
                      <a16:colId xmlns:a16="http://schemas.microsoft.com/office/drawing/2014/main" val="4194133130"/>
                    </a:ext>
                  </a:extLst>
                </a:gridCol>
              </a:tblGrid>
              <a:tr h="49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세부 설명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기본 블록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일반적으로 지형지물을 구성하며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한 블록의 기준이 되는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10x10x10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크기를 가지는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장식 블록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나무나 꽃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서랍장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책상 등과 같은 장식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플레이어와 상호작용할 수 있는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블록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NPC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 몬스터나 동물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주민 등을 소환할 수 있는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아이템 블록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형태가 있는 블록에 적용할 수 있으며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적용된 블록 파괴 시 해당 아이템을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드랍 시키는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블록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형태가 있는 블록에 적용할 수 있으며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 모드에서 해당 커맨드를 동작시키는 블록 타입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블록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4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210" y="1928478"/>
            <a:ext cx="557019" cy="5455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51258" y="2016567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642" y="2625003"/>
            <a:ext cx="346154" cy="5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51258" y="2694237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51258" y="3401568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51258" y="4100524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51258" y="481014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1258" y="5503822"/>
            <a:ext cx="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70" y="3995079"/>
            <a:ext cx="213296" cy="54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9627" y="4702720"/>
            <a:ext cx="314182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9" t="36574" r="20698" b="55062"/>
          <a:stretch/>
        </p:blipFill>
        <p:spPr>
          <a:xfrm>
            <a:off x="10130571" y="5418488"/>
            <a:ext cx="565117" cy="54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665162" y="2200330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65162" y="2878903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장식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90641" y="3518601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5162" y="4257133"/>
            <a:ext cx="152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65162" y="4932822"/>
            <a:ext cx="152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5162" y="5675185"/>
            <a:ext cx="152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커맨드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예시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2" t="82584" r="52329"/>
          <a:stretch/>
        </p:blipFill>
        <p:spPr>
          <a:xfrm>
            <a:off x="10053129" y="3352947"/>
            <a:ext cx="720000" cy="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블록 설정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5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6000" y="1338898"/>
          <a:ext cx="10657801" cy="468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400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70940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7239001">
                  <a:extLst>
                    <a:ext uri="{9D8B030D-6E8A-4147-A177-3AD203B41FA5}">
                      <a16:colId xmlns:a16="http://schemas.microsoft.com/office/drawing/2014/main" val="4194133130"/>
                    </a:ext>
                  </a:extLst>
                </a:gridCol>
              </a:tblGrid>
              <a:tr h="433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타입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비고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07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위치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Int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07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Int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077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온도에 따른 형태 변화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077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HP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int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해당 블록의 체력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0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이면 파괴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10482"/>
                  </a:ext>
                </a:extLst>
              </a:tr>
              <a:tr h="6077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물리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엔진 적용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블록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물리 엔진 활성화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”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적용 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6077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 사용 가능 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607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블록 적용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bool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커맨드 블록 적용 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True, True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 때 커맨드 체크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특수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6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5998" y="1114453"/>
          <a:ext cx="10657802" cy="5061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00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43170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1431700">
                  <a:extLst>
                    <a:ext uri="{9D8B030D-6E8A-4147-A177-3AD203B41FA5}">
                      <a16:colId xmlns:a16="http://schemas.microsoft.com/office/drawing/2014/main" val="4194133130"/>
                    </a:ext>
                  </a:extLst>
                </a:gridCol>
                <a:gridCol w="6362702">
                  <a:extLst>
                    <a:ext uri="{9D8B030D-6E8A-4147-A177-3AD203B41FA5}">
                      <a16:colId xmlns:a16="http://schemas.microsoft.com/office/drawing/2014/main" val="808429559"/>
                    </a:ext>
                  </a:extLst>
                </a:gridCol>
              </a:tblGrid>
              <a:tr h="49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그림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불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10x10x10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주변 물체 온도 상승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불 자체 온도 하락 시 소멸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물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10x10x10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중력에 따라 유동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퍼지며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밀림 상태 이상 부여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물 자체 온도 하락 시 얼음 블록으로 변화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물 자체 온도 상승 시 수증기로 변화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용암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10x10x10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중력에 따라 유동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이동하며 밀림 상태 이상 부여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주변 물체 온도 상승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용암 자체 온도 하락 시 바위 블록으로 변화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10x10x10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주변 물체 온도 하락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얼음 자체 온도 하락 시 물 블록으로 변화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포탈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30x30x10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배치 시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자리 코드를 입력하며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동일 코드 포탈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사이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이동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동일한 코드를 가진 포탈이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 이상이면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랜덤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포탈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이동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동일한 코드를 가진 포탈이 없다면 비활성화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69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10x10x10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구름 블록 위에 플레이어가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초 이상 있으면 소멸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573463"/>
            <a:ext cx="720000" cy="7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34667"/>
          <a:stretch/>
        </p:blipFill>
        <p:spPr>
          <a:xfrm>
            <a:off x="2605369" y="2440996"/>
            <a:ext cx="462261" cy="5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2" t="82584" r="52329"/>
          <a:stretch/>
        </p:blipFill>
        <p:spPr>
          <a:xfrm>
            <a:off x="2476500" y="3314346"/>
            <a:ext cx="720000" cy="4461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t="14074" r="47592" b="49815"/>
          <a:stretch/>
        </p:blipFill>
        <p:spPr>
          <a:xfrm>
            <a:off x="2541337" y="4021899"/>
            <a:ext cx="564923" cy="5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9630" r="1563" b="36667"/>
          <a:stretch/>
        </p:blipFill>
        <p:spPr>
          <a:xfrm>
            <a:off x="2514900" y="4772512"/>
            <a:ext cx="617797" cy="5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00" y="5525153"/>
            <a:ext cx="756000" cy="54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7630" y="20915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7630" y="3728358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7630" y="2870671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7630" y="4389192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7630" y="5229639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7630" y="5951553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(7)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캐릭터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7</a:t>
            </a:fld>
            <a:r>
              <a:rPr lang="en-US" altLang="ko-KR" dirty="0"/>
              <a:t>/9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5998" y="1114453"/>
          <a:ext cx="10657802" cy="489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00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43170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1431700">
                  <a:extLst>
                    <a:ext uri="{9D8B030D-6E8A-4147-A177-3AD203B41FA5}">
                      <a16:colId xmlns:a16="http://schemas.microsoft.com/office/drawing/2014/main" val="4194133130"/>
                    </a:ext>
                  </a:extLst>
                </a:gridCol>
                <a:gridCol w="6362702">
                  <a:extLst>
                    <a:ext uri="{9D8B030D-6E8A-4147-A177-3AD203B41FA5}">
                      <a16:colId xmlns:a16="http://schemas.microsoft.com/office/drawing/2014/main" val="808429559"/>
                    </a:ext>
                  </a:extLst>
                </a:gridCol>
              </a:tblGrid>
              <a:tr h="462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그림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크기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1320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가을 루나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10x30x10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블록 배치 시 가을 루나 생성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입력 값은 성향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선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중립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악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),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배회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(x, y, z), HP,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공격력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선이면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악 공격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악이면 선 공격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배회는 입력한 값의 범위만큼 배회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1556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마녀 루나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10x30x10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블록 배치 시 가을 루나 생성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입력 값은 성향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선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중립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악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),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배회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(x, y, z), HP,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공격력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선이면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악 공격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악이면 선 공격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배회는 입력한 값의 범위만큼 배회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1556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몬스터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10x10x10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블록 배치 시 가을 루나 생성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입력 값은 성향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선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중립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악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),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배회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(x, y, z), HP,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공격력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크기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선이면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악 공격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악이면 선 공격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배회는 입력한 값의 범위만큼 배회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02" y="1717908"/>
            <a:ext cx="426593" cy="108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02" y="3148306"/>
            <a:ext cx="462857" cy="10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99" y="4714299"/>
            <a:ext cx="1050411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69695" y="2564178"/>
            <a:ext cx="152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9695" y="3966958"/>
            <a:ext cx="152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9695" y="5763788"/>
            <a:ext cx="152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</a:t>
            </a:r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2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커맨드 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pPr/>
              <a:t>8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5998" y="1114453"/>
          <a:ext cx="10657802" cy="4994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00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143170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7794402">
                  <a:extLst>
                    <a:ext uri="{9D8B030D-6E8A-4147-A177-3AD203B41FA5}">
                      <a16:colId xmlns:a16="http://schemas.microsoft.com/office/drawing/2014/main" val="4194133130"/>
                    </a:ext>
                  </a:extLst>
                </a:gridCol>
              </a:tblGrid>
              <a:tr h="504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그림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설정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76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시작 위치 지정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 모드 시작 시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적용한 블록 위에서 모든 플레이어는 시작</a:t>
                      </a:r>
                      <a:endParaRPr lang="en-US" altLang="ko-KR" sz="1600" b="0" baseline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위에 플레이어가 생성될 수 없다면 커맨드 블록 사용 불가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   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여러 개의 블록에 설정 시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설정한 블록 중 랜덤한 위치의 블록에서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시작</a:t>
                      </a:r>
                      <a:endParaRPr lang="en-US" altLang="ko-KR" sz="1600" b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11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물리 엔진 적용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적용한 블록은 물리 엔진의 영향을 받음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71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반복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적용한 블록은 입력한 값 만큼 반복 이동을 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입력 값은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x, y, z,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속도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시간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71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적용한 블록은 입력한 값 사이에서 회전을 함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입력 값은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x, y, z,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속도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시간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762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순간이동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순간이동 출발점이 적용된 블록과 충돌 시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동일 코드의 도착점 블록 위로 이동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유일한 코드를 가진 하나의 도착점을 지정 후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동일한 코드의 출발점 사용 가능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입력 값은 코드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출발점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도착점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71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재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해당 위치에 적용한 블록이 없다면 재 생성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입력 값은 재 생성 시간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횟수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80337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9630" r="1563" b="36667"/>
          <a:stretch/>
        </p:blipFill>
        <p:spPr>
          <a:xfrm>
            <a:off x="2514900" y="4686203"/>
            <a:ext cx="617797" cy="54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14" y="1818109"/>
            <a:ext cx="539968" cy="5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9" t="36574" r="20698" b="55062"/>
          <a:stretch/>
        </p:blipFill>
        <p:spPr>
          <a:xfrm>
            <a:off x="2569938" y="3188487"/>
            <a:ext cx="565117" cy="540000"/>
          </a:xfrm>
          <a:prstGeom prst="rect">
            <a:avLst/>
          </a:prstGeom>
        </p:spPr>
      </p:pic>
      <p:sp>
        <p:nvSpPr>
          <p:cNvPr id="10" name="왼쪽으로 구부러진 화살표 9"/>
          <p:cNvSpPr/>
          <p:nvPr/>
        </p:nvSpPr>
        <p:spPr>
          <a:xfrm>
            <a:off x="2885963" y="4032146"/>
            <a:ext cx="207819" cy="3503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왼쪽으로 구부러진 화살표 13"/>
          <p:cNvSpPr/>
          <p:nvPr/>
        </p:nvSpPr>
        <p:spPr>
          <a:xfrm rot="10800000">
            <a:off x="2605369" y="4032146"/>
            <a:ext cx="207819" cy="3503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82" y="2438507"/>
            <a:ext cx="540000" cy="54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85963" y="2191444"/>
            <a:ext cx="152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커맨드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5963" y="2920405"/>
            <a:ext cx="152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커맨드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5963" y="3653997"/>
            <a:ext cx="152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커맨드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3400" y="5254277"/>
            <a:ext cx="152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커맨드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 예시 </a:t>
            </a:r>
            <a:r>
              <a:rPr lang="en-US" altLang="ko-KR" sz="1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43597" y="5589721"/>
            <a:ext cx="617797" cy="84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91589" y="5454604"/>
            <a:ext cx="121811" cy="55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참고 문헌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9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96000" y="1338897"/>
          <a:ext cx="10657800" cy="450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150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824865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이름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주소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기본 블록 예시 </a:t>
                      </a:r>
                      <a:r>
                        <a:rPr lang="en-US" altLang="ko-KR" sz="16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(1), (2)</a:t>
                      </a:r>
                      <a:endParaRPr lang="ko-KR" altLang="en-US" sz="16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언리얼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엔진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에셋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장식 블록 예시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언리얼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엔진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에셋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아이템 블록 예시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(1), (4)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언리얼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엔진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에셋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블록 예시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(1). (2), (3)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https://hub.vroid.com/en/characters/1603172862880567987/models/8801762025343376001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 예시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(1), (4)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https://www.pinterest.co.kr/pin/46091596172236400/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 예시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(2)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https://www.pinterest.co.kr/pin/586734657701190680/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 예시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(3)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https://lycka7.tistory.com/1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41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 예시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(5)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https://www.pinterest.co.kr/pin/743305113491186159/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 예시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(6)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https://www.pinterest.co.kr/pin/87538786494436905/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특수 블록 예시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(7)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https://www.pinterest.co.kr/pin/57772807707845727/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4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1972</Words>
  <Application>Microsoft Office PowerPoint</Application>
  <PresentationFormat>와이드스크린</PresentationFormat>
  <Paragraphs>552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Arial</vt:lpstr>
      <vt:lpstr>맑은 고딕</vt:lpstr>
      <vt:lpstr>배달의민족 주아</vt:lpstr>
      <vt:lpstr>Office 테마</vt:lpstr>
      <vt:lpstr>시간의 마녀 &lt;Witch of Time&gt;</vt:lpstr>
      <vt:lpstr>목 차</vt:lpstr>
      <vt:lpstr>1. 블록의 정의</vt:lpstr>
      <vt:lpstr>2. 블록 타입</vt:lpstr>
      <vt:lpstr>3. 블록 설정 값</vt:lpstr>
      <vt:lpstr>4. 특수 블록</vt:lpstr>
      <vt:lpstr>5. 캐릭터 블록</vt:lpstr>
      <vt:lpstr>6. 커맨드 블록</vt:lpstr>
      <vt:lpstr>5. 참고 문헌</vt:lpstr>
      <vt:lpstr>1. 블록 구분</vt:lpstr>
      <vt:lpstr>2. 노멀 블록</vt:lpstr>
      <vt:lpstr>2. 노멀 블록</vt:lpstr>
      <vt:lpstr>2. 노멀 블록</vt:lpstr>
      <vt:lpstr>3. 장식 블록</vt:lpstr>
      <vt:lpstr>3. 장식 블록</vt:lpstr>
      <vt:lpstr>4. 특수 블록</vt:lpstr>
      <vt:lpstr>4. 특수 블록</vt:lpstr>
      <vt:lpstr>4. 특수 블록</vt:lpstr>
      <vt:lpstr>4. 특수 블록</vt:lpstr>
      <vt:lpstr>4. 특수 블록</vt:lpstr>
      <vt:lpstr>4. 특수 블록</vt:lpstr>
      <vt:lpstr>4. 특수 블록</vt:lpstr>
      <vt:lpstr>4. 특수 블록</vt:lpstr>
      <vt:lpstr>5. 캐릭터 블록</vt:lpstr>
      <vt:lpstr>5. 캐릭터 블록</vt:lpstr>
      <vt:lpstr>6. 아이템 블록</vt:lpstr>
      <vt:lpstr>7. 커맨드 블록</vt:lpstr>
      <vt:lpstr>7. 커맨드 블록</vt:lpstr>
      <vt:lpstr>7. 커맨드 블록</vt:lpstr>
      <vt:lpstr>7. 커맨드 블록</vt:lpstr>
      <vt:lpstr>8. 멀티 플레이 퍼즐</vt:lpstr>
      <vt:lpstr>8. 멀티 플레이 퍼즐</vt:lpstr>
      <vt:lpstr>8. 멀티 플레이 퍼즐</vt:lpstr>
      <vt:lpstr>1. 작성 UI</vt:lpstr>
      <vt:lpstr>2. 그룹 버튼</vt:lpstr>
      <vt:lpstr>3. 리스트</vt:lpstr>
      <vt:lpstr>4. 블록 이동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시간의 마녀 &lt;Witch of Time&gt;</dc:title>
  <dc:creator>User</dc:creator>
  <cp:lastModifiedBy>User</cp:lastModifiedBy>
  <cp:revision>1</cp:revision>
  <dcterms:created xsi:type="dcterms:W3CDTF">2021-09-10T07:40:59Z</dcterms:created>
  <dcterms:modified xsi:type="dcterms:W3CDTF">2021-09-10T07:43:01Z</dcterms:modified>
</cp:coreProperties>
</file>