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2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9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5C8E-FC3A-4F6C-B511-5202A032D6E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3A01-FE92-4D3D-943E-33E7F46A6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Witch of Time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데모맵</a:t>
            </a:r>
            <a:r>
              <a:rPr lang="ko-KR" altLang="en-US" dirty="0" smtClean="0"/>
              <a:t> 기획서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9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맵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x 100</a:t>
            </a:r>
          </a:p>
          <a:p>
            <a:r>
              <a:rPr lang="ko-KR" altLang="en-US" dirty="0" smtClean="0"/>
              <a:t>캐릭터 이동 속도 </a:t>
            </a:r>
            <a:r>
              <a:rPr lang="en-US" altLang="ko-KR" dirty="0" smtClean="0"/>
              <a:t>5block/s</a:t>
            </a:r>
          </a:p>
          <a:p>
            <a:r>
              <a:rPr lang="ko-KR" altLang="en-US" dirty="0" smtClean="0"/>
              <a:t>기본 플레이 예상 시간 </a:t>
            </a:r>
            <a:r>
              <a:rPr lang="en-US" altLang="ko-KR" dirty="0" smtClean="0"/>
              <a:t>20 ~</a:t>
            </a:r>
            <a:r>
              <a:rPr lang="ko-KR" altLang="en-US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플레이어가 이동해야 할 블록의 개수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9000</a:t>
            </a:r>
          </a:p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모든 블록 위를 이동할 정도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1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맵 필수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마법 과거 회귀</a:t>
            </a:r>
            <a:endParaRPr lang="en-US" altLang="ko-KR" dirty="0" smtClean="0"/>
          </a:p>
          <a:p>
            <a:r>
              <a:rPr lang="ko-KR" altLang="en-US" dirty="0" smtClean="0"/>
              <a:t>시간 마법 정지</a:t>
            </a:r>
            <a:endParaRPr lang="en-US" altLang="ko-KR" dirty="0" smtClean="0"/>
          </a:p>
          <a:p>
            <a:r>
              <a:rPr lang="ko-KR" altLang="en-US" dirty="0" smtClean="0"/>
              <a:t>시간 마법 미래 점프</a:t>
            </a:r>
            <a:endParaRPr lang="en-US" altLang="ko-KR" dirty="0"/>
          </a:p>
          <a:p>
            <a:r>
              <a:rPr lang="ko-KR" altLang="en-US" dirty="0" smtClean="0"/>
              <a:t>몬스터 </a:t>
            </a:r>
            <a:endParaRPr lang="en-US" altLang="ko-KR" dirty="0" smtClean="0"/>
          </a:p>
          <a:p>
            <a:r>
              <a:rPr lang="ko-KR" altLang="en-US" dirty="0" smtClean="0"/>
              <a:t>퍼즐 요소</a:t>
            </a:r>
            <a:endParaRPr lang="en-US" altLang="ko-KR" dirty="0" smtClean="0"/>
          </a:p>
          <a:p>
            <a:r>
              <a:rPr lang="ko-KR" altLang="en-US" dirty="0" smtClean="0"/>
              <a:t>점프 맵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2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구역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구역</a:t>
            </a:r>
            <a:endParaRPr lang="en-US" altLang="ko-KR" dirty="0" smtClean="0"/>
          </a:p>
          <a:p>
            <a:r>
              <a:rPr lang="en-US" altLang="ko-KR" dirty="0" smtClean="0"/>
              <a:t>4 </a:t>
            </a:r>
            <a:r>
              <a:rPr lang="ko-KR" altLang="en-US" dirty="0" smtClean="0"/>
              <a:t>구역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03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구역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소모 예정 시간 </a:t>
            </a:r>
            <a:r>
              <a:rPr lang="en-US" altLang="ko-KR" dirty="0" smtClean="0"/>
              <a:t>- 5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r>
              <a:rPr lang="ko-KR" altLang="en-US" dirty="0" smtClean="0"/>
              <a:t>메인 테마 </a:t>
            </a:r>
            <a:r>
              <a:rPr lang="en-US" altLang="ko-KR" dirty="0" smtClean="0"/>
              <a:t>– </a:t>
            </a:r>
          </a:p>
          <a:p>
            <a:r>
              <a:rPr lang="ko-KR" altLang="en-US" dirty="0" smtClean="0"/>
              <a:t>퀘스트 목표 </a:t>
            </a:r>
            <a:r>
              <a:rPr lang="en-US" altLang="ko-KR" dirty="0" smtClean="0"/>
              <a:t>–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704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Witch of Time</vt:lpstr>
      <vt:lpstr>기본 맵 크기</vt:lpstr>
      <vt:lpstr>데모 맵 필수 요소</vt:lpstr>
      <vt:lpstr>구역 분리</vt:lpstr>
      <vt:lpstr>1 구역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Witch of Time</dc:title>
  <dc:creator>User</dc:creator>
  <cp:lastModifiedBy>User</cp:lastModifiedBy>
  <cp:revision>11</cp:revision>
  <dcterms:created xsi:type="dcterms:W3CDTF">2021-07-11T11:40:09Z</dcterms:created>
  <dcterms:modified xsi:type="dcterms:W3CDTF">2021-07-11T11:53:41Z</dcterms:modified>
</cp:coreProperties>
</file>