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0000"/>
    <a:srgbClr val="003399"/>
    <a:srgbClr val="FF6600"/>
    <a:srgbClr val="6699FF"/>
    <a:srgbClr val="0066FF"/>
    <a:srgbClr val="33CCFF"/>
    <a:srgbClr val="FFCCFF"/>
    <a:srgbClr val="B2B2B2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730-059E-441D-B437-597A026E38E7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E9FF-295E-427E-A4AB-EDD4F4693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58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730-059E-441D-B437-597A026E38E7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E9FF-295E-427E-A4AB-EDD4F4693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65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730-059E-441D-B437-597A026E38E7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E9FF-295E-427E-A4AB-EDD4F4693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71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730-059E-441D-B437-597A026E38E7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E9FF-295E-427E-A4AB-EDD4F4693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54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730-059E-441D-B437-597A026E38E7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E9FF-295E-427E-A4AB-EDD4F4693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00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730-059E-441D-B437-597A026E38E7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E9FF-295E-427E-A4AB-EDD4F4693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43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730-059E-441D-B437-597A026E38E7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E9FF-295E-427E-A4AB-EDD4F4693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49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730-059E-441D-B437-597A026E38E7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E9FF-295E-427E-A4AB-EDD4F4693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68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730-059E-441D-B437-597A026E38E7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E9FF-295E-427E-A4AB-EDD4F4693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33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730-059E-441D-B437-597A026E38E7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E9FF-295E-427E-A4AB-EDD4F4693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479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730-059E-441D-B437-597A026E38E7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E9FF-295E-427E-A4AB-EDD4F4693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36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01730-059E-441D-B437-597A026E38E7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CE9FF-295E-427E-A4AB-EDD4F4693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61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457325" y="1400174"/>
            <a:ext cx="3600000" cy="108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시작</a:t>
            </a:r>
            <a:endParaRPr lang="ko-KR" altLang="en-US" sz="4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457325" y="3100386"/>
            <a:ext cx="3600000" cy="108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종료</a:t>
            </a:r>
            <a:endParaRPr lang="en-US" altLang="ko-KR" sz="4800" dirty="0" smtClean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167437" y="1368673"/>
            <a:ext cx="3600000" cy="1080000"/>
          </a:xfrm>
          <a:prstGeom prst="roundRect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시작</a:t>
            </a:r>
            <a:endParaRPr lang="ko-KR" altLang="en-US" sz="4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167437" y="3068885"/>
            <a:ext cx="3600000" cy="1080000"/>
          </a:xfrm>
          <a:prstGeom prst="roundRect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종료</a:t>
            </a:r>
            <a:endParaRPr lang="en-US" altLang="ko-KR" sz="48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39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150534" y="540068"/>
            <a:ext cx="2520000" cy="252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싱글</a:t>
            </a:r>
            <a:endParaRPr lang="en-US" altLang="ko-KR" sz="5400" dirty="0" smtClean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54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</a:t>
            </a:r>
            <a:endParaRPr lang="ko-KR" altLang="en-US" sz="5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150534" y="3583306"/>
            <a:ext cx="2520000" cy="2520000"/>
          </a:xfrm>
          <a:prstGeom prst="roundRect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싱글</a:t>
            </a:r>
            <a:endParaRPr lang="en-US" altLang="ko-KR" sz="54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5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636809" y="540068"/>
            <a:ext cx="2520000" cy="252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멀티</a:t>
            </a:r>
            <a:endParaRPr lang="en-US" altLang="ko-KR" sz="5400" dirty="0" smtClean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54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</a:t>
            </a:r>
            <a:endParaRPr lang="ko-KR" altLang="en-US" sz="5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636809" y="3583306"/>
            <a:ext cx="2520000" cy="2520000"/>
          </a:xfrm>
          <a:prstGeom prst="roundRect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멀티</a:t>
            </a:r>
            <a:endParaRPr lang="en-US" altLang="ko-KR" sz="54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5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469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타이머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낮 밤</a:t>
            </a:r>
            <a:endParaRPr lang="ko-KR" altLang="en-US" dirty="0"/>
          </a:p>
        </p:txBody>
      </p:sp>
      <p:sp>
        <p:nvSpPr>
          <p:cNvPr id="5" name="해 4"/>
          <p:cNvSpPr/>
          <p:nvPr/>
        </p:nvSpPr>
        <p:spPr>
          <a:xfrm>
            <a:off x="3914775" y="2578893"/>
            <a:ext cx="1785937" cy="1800000"/>
          </a:xfrm>
          <a:prstGeom prst="sun">
            <a:avLst>
              <a:gd name="adj" fmla="val 24200"/>
            </a:avLst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달 5"/>
          <p:cNvSpPr/>
          <p:nvPr/>
        </p:nvSpPr>
        <p:spPr>
          <a:xfrm>
            <a:off x="7815262" y="2536032"/>
            <a:ext cx="985838" cy="1800000"/>
          </a:xfrm>
          <a:prstGeom prst="moon">
            <a:avLst>
              <a:gd name="adj" fmla="val 51449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19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686050" y="1936251"/>
            <a:ext cx="5760000" cy="720000"/>
          </a:xfrm>
          <a:prstGeom prst="rect">
            <a:avLst/>
          </a:prstGeom>
          <a:solidFill>
            <a:srgbClr val="FFCCFF"/>
          </a:solidFill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HP, MP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686050" y="2996700"/>
            <a:ext cx="5760000" cy="7200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686050" y="4322263"/>
            <a:ext cx="5760000" cy="720000"/>
          </a:xfrm>
          <a:prstGeom prst="rect">
            <a:avLst/>
          </a:prstGeom>
          <a:solidFill>
            <a:srgbClr val="33CCFF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686050" y="5493476"/>
            <a:ext cx="5760000" cy="7200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800477" y="870744"/>
            <a:ext cx="2880000" cy="4680000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50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307213" y="3013818"/>
            <a:ext cx="1296000" cy="1296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908000" y="3013818"/>
            <a:ext cx="1296000" cy="1296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08787" y="3013818"/>
            <a:ext cx="1296000" cy="1296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227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스킬</a:t>
            </a:r>
            <a:endParaRPr lang="ko-KR" altLang="en-US" dirty="0"/>
          </a:p>
        </p:txBody>
      </p:sp>
      <p:sp>
        <p:nvSpPr>
          <p:cNvPr id="4" name="등호 3"/>
          <p:cNvSpPr/>
          <p:nvPr/>
        </p:nvSpPr>
        <p:spPr>
          <a:xfrm rot="5400000">
            <a:off x="5016000" y="3121818"/>
            <a:ext cx="1080000" cy="1080000"/>
          </a:xfrm>
          <a:prstGeom prst="mathEqual">
            <a:avLst>
              <a:gd name="adj1" fmla="val 24839"/>
              <a:gd name="adj2" fmla="val 26510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7415212" y="3121818"/>
            <a:ext cx="1080000" cy="1080000"/>
          </a:xfrm>
          <a:prstGeom prst="rightArrow">
            <a:avLst>
              <a:gd name="adj1" fmla="val 44708"/>
              <a:gd name="adj2" fmla="val 43385"/>
            </a:avLst>
          </a:prstGeom>
          <a:solidFill>
            <a:srgbClr val="FF33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10800000">
            <a:off x="2616788" y="3121818"/>
            <a:ext cx="1080000" cy="1080000"/>
          </a:xfrm>
          <a:prstGeom prst="rightArrow">
            <a:avLst>
              <a:gd name="adj1" fmla="val 44708"/>
              <a:gd name="adj2" fmla="val 43385"/>
            </a:avLst>
          </a:prstGeom>
          <a:solidFill>
            <a:srgbClr val="6699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926000" y="4823296"/>
            <a:ext cx="1260000" cy="1260000"/>
          </a:xfrm>
          <a:prstGeom prst="rect">
            <a:avLst/>
          </a:prstGeom>
          <a:solidFill>
            <a:schemeClr val="tx1"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27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8900000">
            <a:off x="3858863" y="2051018"/>
            <a:ext cx="1800000" cy="1800000"/>
          </a:xfrm>
          <a:prstGeom prst="plus">
            <a:avLst>
              <a:gd name="adj" fmla="val 34882"/>
            </a:avLst>
          </a:prstGeom>
          <a:solidFill>
            <a:srgbClr val="FF33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24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91209" t="1313" r="939" b="85959"/>
          <a:stretch/>
        </p:blipFill>
        <p:spPr>
          <a:xfrm>
            <a:off x="533399" y="161925"/>
            <a:ext cx="942975" cy="923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45998" t="80435" r="46150" b="6837"/>
          <a:stretch/>
        </p:blipFill>
        <p:spPr>
          <a:xfrm>
            <a:off x="2771774" y="3295650"/>
            <a:ext cx="9429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1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25</Words>
  <Application>Microsoft Office PowerPoint</Application>
  <PresentationFormat>와이드스크린</PresentationFormat>
  <Paragraphs>16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타이머, 낮 밤</vt:lpstr>
      <vt:lpstr>HP, MP</vt:lpstr>
      <vt:lpstr>목표</vt:lpstr>
      <vt:lpstr>스킬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15</cp:revision>
  <dcterms:created xsi:type="dcterms:W3CDTF">2021-05-08T06:42:29Z</dcterms:created>
  <dcterms:modified xsi:type="dcterms:W3CDTF">2021-06-22T14:15:05Z</dcterms:modified>
</cp:coreProperties>
</file>