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65" r:id="rId2"/>
    <p:sldId id="256" r:id="rId3"/>
    <p:sldId id="258" r:id="rId4"/>
    <p:sldId id="261" r:id="rId5"/>
    <p:sldId id="262" r:id="rId6"/>
    <p:sldId id="263" r:id="rId7"/>
    <p:sldId id="257" r:id="rId8"/>
    <p:sldId id="259" r:id="rId9"/>
    <p:sldId id="260" r:id="rId10"/>
    <p:sldId id="264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2" clrIdx="0">
    <p:extLst>
      <p:ext uri="{19B8F6BF-5375-455C-9EA6-DF929625EA0E}">
        <p15:presenceInfo xmlns:p15="http://schemas.microsoft.com/office/powerpoint/2012/main" userId="Windows 使用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75AA-C207-48D3-8332-7361ECCE899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765D-1222-49C4-8579-22C156E2D96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82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75AA-C207-48D3-8332-7361ECCE899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765D-1222-49C4-8579-22C156E2D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42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75AA-C207-48D3-8332-7361ECCE899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765D-1222-49C4-8579-22C156E2D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13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75AA-C207-48D3-8332-7361ECCE899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765D-1222-49C4-8579-22C156E2D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67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75AA-C207-48D3-8332-7361ECCE899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765D-1222-49C4-8579-22C156E2D96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17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75AA-C207-48D3-8332-7361ECCE899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765D-1222-49C4-8579-22C156E2D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76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75AA-C207-48D3-8332-7361ECCE899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765D-1222-49C4-8579-22C156E2D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05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75AA-C207-48D3-8332-7361ECCE899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765D-1222-49C4-8579-22C156E2D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79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75AA-C207-48D3-8332-7361ECCE899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765D-1222-49C4-8579-22C156E2D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90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BF75AA-C207-48D3-8332-7361ECCE899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C9765D-1222-49C4-8579-22C156E2D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55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75AA-C207-48D3-8332-7361ECCE899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765D-1222-49C4-8579-22C156E2D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BF75AA-C207-48D3-8332-7361ECCE899E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C9765D-1222-49C4-8579-22C156E2D96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0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gov.tw/dataset/184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EEIT107</a:t>
            </a:r>
            <a:r>
              <a:rPr lang="zh-TW" altLang="en-US" dirty="0" smtClean="0"/>
              <a:t>第二次</a:t>
            </a:r>
            <a:r>
              <a:rPr lang="zh-TW" altLang="en-US" dirty="0"/>
              <a:t>期</a:t>
            </a:r>
            <a:r>
              <a:rPr lang="zh-TW" altLang="en-US" dirty="0" smtClean="0"/>
              <a:t>中專題</a:t>
            </a:r>
            <a:r>
              <a:rPr lang="zh-TW" altLang="en-US" dirty="0"/>
              <a:t>報告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839199" y="5869094"/>
            <a:ext cx="283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學員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李宜</a:t>
            </a:r>
            <a:r>
              <a:rPr lang="zh-TW" altLang="en-US" dirty="0"/>
              <a:t>鳴</a:t>
            </a:r>
          </a:p>
        </p:txBody>
      </p:sp>
    </p:spTree>
    <p:extLst>
      <p:ext uri="{BB962C8B-B14F-4D97-AF65-F5344CB8AC3E}">
        <p14:creationId xmlns:p14="http://schemas.microsoft.com/office/powerpoint/2010/main" val="10858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4443" y="-84099"/>
            <a:ext cx="10051810" cy="1450757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網頁內容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36" y="1366658"/>
            <a:ext cx="8590289" cy="485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		</a:t>
            </a:r>
            <a:r>
              <a:rPr lang="en-US" altLang="zh-TW" dirty="0" err="1" smtClean="0"/>
              <a:t>DataSource</a:t>
            </a:r>
            <a:r>
              <a:rPr lang="zh-TW" altLang="en-US" dirty="0" smtClean="0"/>
              <a:t>設定檔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988" y="2405063"/>
            <a:ext cx="8572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5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12876" y="59084"/>
            <a:ext cx="9786892" cy="924151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資料庫內容</a:t>
            </a:r>
            <a:endParaRPr lang="zh-TW" altLang="en-US" sz="2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439488" y="6488668"/>
            <a:ext cx="544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sng" dirty="0" smtClean="0">
                <a:hlinkClick r:id="rId2"/>
              </a:rPr>
              <a:t>資料來源</a:t>
            </a:r>
            <a:r>
              <a:rPr lang="en-US" altLang="zh-TW" u="sng" dirty="0" smtClean="0">
                <a:hlinkClick r:id="rId2"/>
              </a:rPr>
              <a:t>:https</a:t>
            </a:r>
            <a:r>
              <a:rPr lang="en-US" altLang="zh-TW" u="sng" dirty="0">
                <a:hlinkClick r:id="rId2"/>
              </a:rPr>
              <a:t>://data.gov.tw/dataset/18419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25" y="1176164"/>
            <a:ext cx="10148931" cy="492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7702" y="-190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smtClean="0"/>
              <a:t>DAO(JABC)</a:t>
            </a:r>
            <a:r>
              <a:rPr lang="zh-TW" altLang="en-US" sz="3200" b="1" dirty="0"/>
              <a:t>程式</a:t>
            </a:r>
            <a:r>
              <a:rPr lang="zh-TW" altLang="en-US" sz="3200" b="1" dirty="0" smtClean="0"/>
              <a:t>片段</a:t>
            </a:r>
            <a:endParaRPr lang="zh-TW" altLang="en-US" sz="3200" b="1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41843" y="1325563"/>
            <a:ext cx="10515600" cy="595358"/>
          </a:xfrm>
        </p:spPr>
        <p:txBody>
          <a:bodyPr/>
          <a:lstStyle/>
          <a:p>
            <a:pPr marL="0" indent="0" algn="ctr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639" y="1920921"/>
            <a:ext cx="4819804" cy="20137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43" y="1850627"/>
            <a:ext cx="5384279" cy="23368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43" y="4190787"/>
            <a:ext cx="4808967" cy="115246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331" y="3934716"/>
            <a:ext cx="4910420" cy="23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3697" y="1"/>
            <a:ext cx="10515600" cy="827314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dirty="0" smtClean="0"/>
              <a:t>Bean</a:t>
            </a:r>
            <a:r>
              <a:rPr lang="zh-TW" altLang="en-US" sz="3600" b="1" dirty="0" smtClean="0"/>
              <a:t>檔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17018" y="3404581"/>
            <a:ext cx="4395466" cy="5533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DAO</a:t>
            </a:r>
            <a:r>
              <a:rPr lang="zh-TW" altLang="en-US" dirty="0" smtClean="0"/>
              <a:t>將以</a:t>
            </a:r>
            <a:r>
              <a:rPr lang="en-US" altLang="zh-TW" dirty="0" smtClean="0"/>
              <a:t>bean</a:t>
            </a:r>
            <a:r>
              <a:rPr lang="zh-TW" altLang="en-US" dirty="0" smtClean="0"/>
              <a:t>為單位儲存</a:t>
            </a:r>
            <a:r>
              <a:rPr lang="zh-TW" altLang="en-US" dirty="0"/>
              <a:t>及</a:t>
            </a:r>
            <a:r>
              <a:rPr lang="zh-TW" altLang="en-US" dirty="0" smtClean="0"/>
              <a:t>讀取資料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75" y="1003257"/>
            <a:ext cx="10898644" cy="53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		Controller</a:t>
            </a:r>
            <a:r>
              <a:rPr lang="zh-TW" altLang="en-US" dirty="0" smtClean="0"/>
              <a:t>主要功能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74" y="1845734"/>
            <a:ext cx="8558212" cy="368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" y="1795850"/>
            <a:ext cx="5658108" cy="41858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773" y="1795850"/>
            <a:ext cx="6476227" cy="410487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245708" y="1243914"/>
            <a:ext cx="620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由送出表單的類型用</a:t>
            </a:r>
            <a:r>
              <a:rPr lang="en-US" altLang="zh-TW" dirty="0" smtClean="0"/>
              <a:t>switch</a:t>
            </a:r>
            <a:r>
              <a:rPr lang="zh-TW" altLang="en-US" dirty="0" smtClean="0"/>
              <a:t>判斷使用方法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9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8773" y="2553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 smtClean="0"/>
              <a:t>判斷資料有無空白或錯誤</a:t>
            </a:r>
            <a:r>
              <a:rPr lang="en-US" altLang="zh-TW" sz="3200" b="1" dirty="0" smtClean="0"/>
              <a:t>(</a:t>
            </a:r>
            <a:r>
              <a:rPr lang="en-US" altLang="zh-TW" sz="3200" dirty="0"/>
              <a:t>Controller</a:t>
            </a:r>
            <a:r>
              <a:rPr lang="en-US" altLang="zh-TW" sz="3200" b="1" dirty="0" smtClean="0"/>
              <a:t>)</a:t>
            </a:r>
            <a:endParaRPr lang="zh-TW" altLang="en-US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54" y="1979766"/>
            <a:ext cx="7920193" cy="405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01529" y="389839"/>
            <a:ext cx="6188676" cy="1325563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Insert</a:t>
            </a:r>
            <a:r>
              <a:rPr lang="zh-TW" altLang="en-US" b="1" dirty="0" smtClean="0"/>
              <a:t>方</a:t>
            </a:r>
            <a:r>
              <a:rPr lang="zh-TW" altLang="en-US" b="1" dirty="0"/>
              <a:t>法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6" y="1806324"/>
            <a:ext cx="6375828" cy="42578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36" y="1806324"/>
            <a:ext cx="5191513" cy="298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259852" y="691979"/>
            <a:ext cx="562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 smtClean="0">
                <a:latin typeface="+mj-lt"/>
              </a:rPr>
              <a:t>Javascript</a:t>
            </a:r>
            <a:r>
              <a:rPr lang="zh-TW" altLang="en-US" sz="3600" b="1" dirty="0" smtClean="0">
                <a:latin typeface="+mj-lt"/>
              </a:rPr>
              <a:t>程式片段</a:t>
            </a:r>
            <a:endParaRPr lang="zh-TW" altLang="en-US" sz="3600" b="1" dirty="0">
              <a:latin typeface="+mj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48" y="1886465"/>
            <a:ext cx="9943071" cy="440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507</TotalTime>
  <Words>60</Words>
  <Application>Microsoft Office PowerPoint</Application>
  <PresentationFormat>寬螢幕</PresentationFormat>
  <Paragraphs>21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Calibri</vt:lpstr>
      <vt:lpstr>Calibri Light</vt:lpstr>
      <vt:lpstr>Wingdings</vt:lpstr>
      <vt:lpstr>回顧</vt:lpstr>
      <vt:lpstr>EEIT107第二次期中專題報告</vt:lpstr>
      <vt:lpstr>資料庫內容</vt:lpstr>
      <vt:lpstr>DAO(JABC)程式片段</vt:lpstr>
      <vt:lpstr>Bean檔</vt:lpstr>
      <vt:lpstr>   Controller主要功能</vt:lpstr>
      <vt:lpstr>PowerPoint 簡報</vt:lpstr>
      <vt:lpstr>判斷資料有無空白或錯誤(Controller)</vt:lpstr>
      <vt:lpstr>Insert方法</vt:lpstr>
      <vt:lpstr>PowerPoint 簡報</vt:lpstr>
      <vt:lpstr>網頁內容</vt:lpstr>
      <vt:lpstr>   DataSource設定檔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32</cp:revision>
  <dcterms:created xsi:type="dcterms:W3CDTF">2019-04-12T03:13:46Z</dcterms:created>
  <dcterms:modified xsi:type="dcterms:W3CDTF">2019-05-22T08:29:42Z</dcterms:modified>
</cp:coreProperties>
</file>