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BDDA-75A6-4BD1-891F-9D573D77AAC6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A72C-F47D-4823-A58B-57E047E6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6 : Weighted Digraphs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331</a:t>
            </a:r>
          </a:p>
          <a:p>
            <a:r>
              <a:rPr lang="en-US" dirty="0" smtClean="0"/>
              <a:t>Due : 5 Dec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pic>
        <p:nvPicPr>
          <p:cNvPr id="1027" name="Picture 3" descr="C:\Users\James\Documents\Homework\cse331\Project6\design\g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4506232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91200" y="1600200"/>
            <a:ext cx="2895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0 1 5.0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0 2 2.0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2 3 2.0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1 3 3.0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4 1 2.5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4 3 3.5</a:t>
            </a:r>
          </a:p>
        </p:txBody>
      </p:sp>
    </p:spTree>
    <p:extLst>
      <p:ext uri="{BB962C8B-B14F-4D97-AF65-F5344CB8AC3E}">
        <p14:creationId xmlns:p14="http://schemas.microsoft.com/office/powerpoint/2010/main" val="374309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pic>
        <p:nvPicPr>
          <p:cNvPr id="1027" name="Picture 3" descr="C:\Users\James\Documents\Homework\cse331\Project6\design\g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4506232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ugraph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input/g1.txt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0 3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graph has 5 vertices and 6 edges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from 0 to 3: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0 -&gt;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weight: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ugraph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input/g1.txt 3 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graph has 5 vertices and 6 edges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path from 3 to 0 exists!</a:t>
            </a:r>
          </a:p>
        </p:txBody>
      </p:sp>
    </p:spTree>
    <p:extLst>
      <p:ext uri="{BB962C8B-B14F-4D97-AF65-F5344CB8AC3E}">
        <p14:creationId xmlns:p14="http://schemas.microsoft.com/office/powerpoint/2010/main" val="18970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a weighted directed graph</a:t>
            </a:r>
          </a:p>
          <a:p>
            <a:pPr lvl="1"/>
            <a:r>
              <a:rPr lang="en-US" dirty="0" err="1" smtClean="0"/>
              <a:t>InsertArc</a:t>
            </a:r>
            <a:endParaRPr lang="en-US" dirty="0" smtClean="0"/>
          </a:p>
          <a:p>
            <a:pPr lvl="1"/>
            <a:r>
              <a:rPr lang="en-US" dirty="0" err="1" smtClean="0"/>
              <a:t>GetOutDegree</a:t>
            </a:r>
            <a:endParaRPr lang="en-US" dirty="0" smtClean="0"/>
          </a:p>
          <a:p>
            <a:pPr lvl="1"/>
            <a:r>
              <a:rPr lang="en-US" dirty="0" err="1" smtClean="0"/>
              <a:t>AreConnected</a:t>
            </a:r>
            <a:endParaRPr lang="en-US" dirty="0" smtClean="0"/>
          </a:p>
          <a:p>
            <a:pPr lvl="1"/>
            <a:r>
              <a:rPr lang="en-US" dirty="0" err="1" smtClean="0"/>
              <a:t>GetArcWeight</a:t>
            </a:r>
            <a:endParaRPr lang="en-US" dirty="0" smtClean="0"/>
          </a:p>
          <a:p>
            <a:pPr lvl="1"/>
            <a:r>
              <a:rPr lang="en-US" dirty="0" err="1" smtClean="0"/>
              <a:t>DoesPathExist</a:t>
            </a:r>
            <a:endParaRPr lang="en-US" dirty="0" smtClean="0"/>
          </a:p>
          <a:p>
            <a:pPr lvl="1"/>
            <a:r>
              <a:rPr lang="en-US" dirty="0" err="1" smtClean="0"/>
              <a:t>IsPathValid</a:t>
            </a:r>
            <a:endParaRPr lang="en-US" dirty="0" smtClean="0"/>
          </a:p>
          <a:p>
            <a:pPr lvl="1"/>
            <a:r>
              <a:rPr lang="en-US" dirty="0" err="1" smtClean="0"/>
              <a:t>GetPathWeight</a:t>
            </a:r>
            <a:endParaRPr lang="en-US" dirty="0" smtClean="0"/>
          </a:p>
          <a:p>
            <a:pPr lvl="1"/>
            <a:r>
              <a:rPr lang="en-US" dirty="0" err="1" smtClean="0"/>
              <a:t>FindMinimumWeightedPath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Project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is a </a:t>
            </a:r>
            <a:r>
              <a:rPr lang="en-US" i="1" dirty="0" smtClean="0"/>
              <a:t>digraph</a:t>
            </a:r>
            <a:r>
              <a:rPr lang="en-US" dirty="0" smtClean="0"/>
              <a:t> (directed graph)</a:t>
            </a:r>
          </a:p>
          <a:p>
            <a:pPr lvl="1"/>
            <a:r>
              <a:rPr lang="en-US" dirty="0" smtClean="0"/>
              <a:t>Arcs instead of edges</a:t>
            </a:r>
          </a:p>
          <a:p>
            <a:pPr lvl="1"/>
            <a:r>
              <a:rPr lang="en-US" dirty="0" smtClean="0"/>
              <a:t>Arcs go in one direction only</a:t>
            </a:r>
          </a:p>
          <a:p>
            <a:r>
              <a:rPr lang="en-US" dirty="0" smtClean="0"/>
              <a:t>G is </a:t>
            </a:r>
            <a:r>
              <a:rPr lang="en-US" i="1" dirty="0" smtClean="0"/>
              <a:t>weighted</a:t>
            </a:r>
            <a:endParaRPr lang="en-US" dirty="0" smtClean="0"/>
          </a:p>
          <a:p>
            <a:pPr lvl="1"/>
            <a:r>
              <a:rPr lang="en-US" dirty="0" smtClean="0"/>
              <a:t>Value is associated with each arc</a:t>
            </a:r>
          </a:p>
          <a:p>
            <a:r>
              <a:rPr lang="en-US" dirty="0" smtClean="0"/>
              <a:t>Main objective is to find a minimum weighted path between two vertices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any container from the STL</a:t>
            </a:r>
          </a:p>
          <a:p>
            <a:r>
              <a:rPr lang="en-US" dirty="0" smtClean="0"/>
              <a:t>You can do setup and teardown in the </a:t>
            </a:r>
            <a:r>
              <a:rPr lang="en-US" dirty="0" err="1" smtClean="0"/>
              <a:t>ctor</a:t>
            </a:r>
            <a:r>
              <a:rPr lang="en-US" dirty="0" smtClean="0"/>
              <a:t> and </a:t>
            </a:r>
            <a:r>
              <a:rPr lang="en-US" dirty="0" err="1" smtClean="0"/>
              <a:t>dtor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ctor</a:t>
            </a:r>
            <a:r>
              <a:rPr lang="en-US" dirty="0" smtClean="0"/>
              <a:t> calls </a:t>
            </a:r>
            <a:r>
              <a:rPr lang="en-US" dirty="0" err="1" smtClean="0"/>
              <a:t>InsertArc</a:t>
            </a:r>
            <a:r>
              <a:rPr lang="en-US" dirty="0" smtClean="0"/>
              <a:t> to add arcs to the graph</a:t>
            </a:r>
          </a:p>
          <a:p>
            <a:r>
              <a:rPr lang="en-US" dirty="0" smtClean="0"/>
              <a:t>Be sure to initialize your structure before this</a:t>
            </a:r>
          </a:p>
          <a:p>
            <a:r>
              <a:rPr lang="en-US" dirty="0" smtClean="0"/>
              <a:t>Space requirements should be O(|V| + |A|)</a:t>
            </a:r>
          </a:p>
          <a:p>
            <a:r>
              <a:rPr lang="en-US" dirty="0" smtClean="0"/>
              <a:t>Once created, your digraph is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GetOutDegree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the number of arcs leading out of a given vertex</a:t>
            </a:r>
          </a:p>
          <a:p>
            <a:r>
              <a:rPr lang="en-US" dirty="0" smtClean="0"/>
              <a:t>Must use constant space and memory</a:t>
            </a:r>
          </a:p>
          <a:p>
            <a:r>
              <a:rPr lang="en-US" dirty="0" smtClean="0"/>
              <a:t>Try to leverage your existing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7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Arcs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AreConnected</a:t>
            </a:r>
            <a:endParaRPr lang="en-US" dirty="0" smtClean="0"/>
          </a:p>
          <a:p>
            <a:pPr lvl="1"/>
            <a:r>
              <a:rPr lang="en-US" dirty="0" smtClean="0"/>
              <a:t>Checks whether an arc leads from one vertex to the other</a:t>
            </a:r>
          </a:p>
          <a:p>
            <a:r>
              <a:rPr lang="en-US" dirty="0" err="1" smtClean="0"/>
              <a:t>GetArcWeight</a:t>
            </a:r>
            <a:endParaRPr lang="en-US" dirty="0" smtClean="0"/>
          </a:p>
          <a:p>
            <a:pPr lvl="1"/>
            <a:r>
              <a:rPr lang="en-US" dirty="0" smtClean="0"/>
              <a:t>Finds the weight of that arc</a:t>
            </a:r>
          </a:p>
          <a:p>
            <a:pPr lvl="1"/>
            <a:r>
              <a:rPr lang="en-US" dirty="0" smtClean="0"/>
              <a:t>Missing arcs have infinite weight</a:t>
            </a:r>
          </a:p>
          <a:p>
            <a:r>
              <a:rPr lang="en-US" dirty="0" smtClean="0"/>
              <a:t>The above must use constant space and memory</a:t>
            </a:r>
          </a:p>
          <a:p>
            <a:r>
              <a:rPr lang="en-US" dirty="0" smtClean="0"/>
              <a:t>Not explicitly tested : </a:t>
            </a:r>
            <a:r>
              <a:rPr lang="en-US" dirty="0" smtClean="0">
                <a:solidFill>
                  <a:srgbClr val="FF0000"/>
                </a:solidFill>
              </a:rPr>
              <a:t>make sure they work!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3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IsPathValid</a:t>
            </a:r>
            <a:endParaRPr lang="en-US" dirty="0" smtClean="0"/>
          </a:p>
          <a:p>
            <a:pPr lvl="1"/>
            <a:r>
              <a:rPr lang="en-US" dirty="0" smtClean="0"/>
              <a:t>Checks whether all arcs in the path exist</a:t>
            </a:r>
          </a:p>
          <a:p>
            <a:r>
              <a:rPr lang="en-US" dirty="0" err="1" smtClean="0"/>
              <a:t>GetPathWeight</a:t>
            </a:r>
            <a:endParaRPr lang="en-US" dirty="0" smtClean="0"/>
          </a:p>
          <a:p>
            <a:pPr lvl="1"/>
            <a:r>
              <a:rPr lang="en-US" dirty="0" smtClean="0"/>
              <a:t>Finds the sum weight of the path</a:t>
            </a:r>
          </a:p>
          <a:p>
            <a:r>
              <a:rPr lang="en-US" dirty="0" smtClean="0"/>
              <a:t>Both of the above take a list of vertices</a:t>
            </a:r>
          </a:p>
          <a:p>
            <a:r>
              <a:rPr lang="en-US" dirty="0" smtClean="0"/>
              <a:t>Must use constant extra space</a:t>
            </a:r>
          </a:p>
          <a:p>
            <a:r>
              <a:rPr lang="en-US" dirty="0" smtClean="0"/>
              <a:t>Must run in O(|L|) time</a:t>
            </a:r>
          </a:p>
          <a:p>
            <a:r>
              <a:rPr lang="en-US" dirty="0" smtClean="0"/>
              <a:t>Probably want to </a:t>
            </a:r>
            <a:r>
              <a:rPr lang="en-US" dirty="0" smtClean="0"/>
              <a:t>call the single arc methods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DoesPathExist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whether a directed path exists between two vertices</a:t>
            </a:r>
          </a:p>
          <a:p>
            <a:r>
              <a:rPr lang="en-US" dirty="0" smtClean="0"/>
              <a:t>Should require O</a:t>
            </a:r>
            <a:r>
              <a:rPr lang="en-US" dirty="0" smtClean="0"/>
              <a:t>(|A</a:t>
            </a:r>
            <a:r>
              <a:rPr lang="en-US" dirty="0" smtClean="0"/>
              <a:t>|) time and </a:t>
            </a:r>
            <a:r>
              <a:rPr lang="en-US" dirty="0" smtClean="0"/>
              <a:t>O(|V|) </a:t>
            </a: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4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FindMinimumWeightPath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a path between two vertices</a:t>
            </a:r>
          </a:p>
          <a:p>
            <a:r>
              <a:rPr lang="en-US" dirty="0" smtClean="0"/>
              <a:t>Must have the smallest weight of any such path</a:t>
            </a:r>
          </a:p>
          <a:p>
            <a:r>
              <a:rPr lang="en-US" dirty="0" smtClean="0"/>
              <a:t>Returns result as a list</a:t>
            </a:r>
          </a:p>
          <a:p>
            <a:r>
              <a:rPr lang="en-US" dirty="0" smtClean="0"/>
              <a:t>Should require O(|V</a:t>
            </a:r>
            <a:r>
              <a:rPr lang="en-US" dirty="0" smtClean="0"/>
              <a:t>| log |V| </a:t>
            </a:r>
            <a:r>
              <a:rPr lang="en-US" dirty="0" smtClean="0"/>
              <a:t>+ |A|)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Should require O(|V| + |A|) space</a:t>
            </a:r>
            <a:endParaRPr lang="en-US" dirty="0" smtClean="0"/>
          </a:p>
          <a:p>
            <a:r>
              <a:rPr lang="en-US" dirty="0" smtClean="0"/>
              <a:t>You may assume that a </a:t>
            </a:r>
            <a:r>
              <a:rPr lang="en-US" dirty="0" smtClean="0"/>
              <a:t>path exists</a:t>
            </a:r>
          </a:p>
          <a:p>
            <a:r>
              <a:rPr lang="en-US" dirty="0" smtClean="0"/>
              <a:t>Probably should use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8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399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6 : Weighted Digraphs</vt:lpstr>
      <vt:lpstr>Project Summary</vt:lpstr>
      <vt:lpstr>Differences from Project 5</vt:lpstr>
      <vt:lpstr>Initialization</vt:lpstr>
      <vt:lpstr>GetOutDegree</vt:lpstr>
      <vt:lpstr>Single Arcs</vt:lpstr>
      <vt:lpstr>Paths</vt:lpstr>
      <vt:lpstr>DoesPathExist</vt:lpstr>
      <vt:lpstr>FindMinimumWeightPath</vt:lpstr>
      <vt:lpstr>Graph Example</vt:lpstr>
      <vt:lpstr>Graph 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 : Weighted Digraphs</dc:title>
  <dc:creator>James</dc:creator>
  <cp:lastModifiedBy>James</cp:lastModifiedBy>
  <cp:revision>7</cp:revision>
  <dcterms:created xsi:type="dcterms:W3CDTF">2014-11-12T21:49:45Z</dcterms:created>
  <dcterms:modified xsi:type="dcterms:W3CDTF">2014-11-17T17:27:05Z</dcterms:modified>
</cp:coreProperties>
</file>