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70686-C4F0-44AB-A597-37D1008C0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1AB863-4927-496F-AFBF-08339D4AF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E1CD6-2222-4391-A474-96E0FD49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C81B-DE14-49B7-9E34-1740C1121D6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65A66-E438-44BA-B151-E2DEC903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025B7-28EE-415C-8F61-1B6E1616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C5A4-3736-4D00-9F0B-9E3BB3368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1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3FE16-5013-4556-929C-84E4CC88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7EE5F6-892A-43BF-9670-B17734673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B5B56-124C-4A3E-9FC8-1312D300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C81B-DE14-49B7-9E34-1740C1121D6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E55E0-F7A0-4455-81B3-9F3F6C0B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D7827-923B-451A-8F11-10430BD0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C5A4-3736-4D00-9F0B-9E3BB3368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33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139275-A79B-4A82-B9BB-C0A4B3664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32F0D5-0E44-4BB1-9769-506DD09D5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DAA4B-1F65-4D21-89B0-7AC6DA16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C81B-DE14-49B7-9E34-1740C1121D6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11A0F-A335-4FD3-AA73-F3DD6021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2B128-7E34-4CB4-9515-F50E75FA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C5A4-3736-4D00-9F0B-9E3BB3368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5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688F3-C5B4-457A-B511-92E7F30E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D340A-7C42-4465-93BA-A16B1E0C5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AC407-E5EF-4477-8FCF-FFEE0F81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C81B-DE14-49B7-9E34-1740C1121D6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C6100-0023-4A38-ACD6-C1D62210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F8B5E-566E-4770-8274-13FDC4FD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C5A4-3736-4D00-9F0B-9E3BB3368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6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C85D4-1F2B-4835-96E7-C48F58B5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29A42-C6D6-4CF7-89AC-9A60A081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7D8DD-9E7D-4A52-95F4-47239658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C81B-DE14-49B7-9E34-1740C1121D6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D7C2C-07A9-40AC-9CA9-D8BE9678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7FA3D-88EF-4401-A2A3-1776B67E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C5A4-3736-4D00-9F0B-9E3BB3368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1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7F334-CA6F-4633-AAEB-39DFEA76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B8509-ED0F-44A6-840B-D9322DD3B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FCFEDD-1DED-423F-AAE2-2C8EC69A5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14735-1274-44E3-8E38-070AF316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C81B-DE14-49B7-9E34-1740C1121D6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171034-B2DB-4B65-AFC6-36475D38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EB27A-3BA8-427C-8F62-99AAC4BD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C5A4-3736-4D00-9F0B-9E3BB3368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BC527-2D31-4AFB-B778-6B1FFBA6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85E1F3-9F85-464E-951A-CCEFB7AC4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F65100-FB0F-418A-9439-2CFE29B96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0ADC15-1FE0-4DB3-9091-515E1F2E8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3DBE9E-867C-4C3E-8D12-108568E0F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AAAE95-2096-4135-8101-9CF9D1F7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C81B-DE14-49B7-9E34-1740C1121D6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D8C548-7868-4496-B302-134B0FCE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669EAF-87CC-4B7E-8FF5-1A17D944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C5A4-3736-4D00-9F0B-9E3BB3368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50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5B6CE-D279-4DC8-83CE-62284DE7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35FEEB-381F-42E0-8499-2BAA332C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C81B-DE14-49B7-9E34-1740C1121D6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F84B72-F004-412C-ACFA-94B9F172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EE510A-9C85-4398-8D1B-BD87436C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C5A4-3736-4D00-9F0B-9E3BB3368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3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20F7D1-1D94-4F68-AACF-1AA6DD49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C81B-DE14-49B7-9E34-1740C1121D6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F978F2-FE28-4680-880A-2479F47C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86D69C-17BE-4AC6-99D3-51D7F98D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C5A4-3736-4D00-9F0B-9E3BB3368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33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1BE9E-456C-42A1-A32E-F2BBF1A5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6704A-4F0C-4717-90A8-4A62B9F6B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1A5ADE-EF24-4F9A-97DE-9167E40C8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9A9D0D-BAC5-4311-8F84-2E5F9410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C81B-DE14-49B7-9E34-1740C1121D6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63FF0A-0114-45B7-825B-5C85F6B4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47C333-4A96-4338-A87C-2F68B09D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C5A4-3736-4D00-9F0B-9E3BB3368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F5655-F739-496B-9740-3FBA32F3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0B8090-251D-46BA-B42B-52A946C24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880AF5-4A3D-4E21-A9E7-7BC53D860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5EE09-A0AD-4E7E-9AB1-DB628AA3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C81B-DE14-49B7-9E34-1740C1121D6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0F7F29-467C-455B-AB8C-DC38C357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7EBCA-63E9-43F3-B497-5FDC99CB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C5A4-3736-4D00-9F0B-9E3BB3368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1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1872DF-8E12-4A13-9782-EB12D119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A16B37-5738-492E-B72A-B36F393CE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64A4C-DF5B-4228-AEC0-0034CB1C0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C81B-DE14-49B7-9E34-1740C1121D6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0B52E-7C3C-49C6-B11B-24DC4F512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6F6D9-6E3F-4BAD-90D9-E75B99BD6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C5A4-3736-4D00-9F0B-9E3BB3368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6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1D6D8-4B06-44A1-864D-690D335B9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altLang="zh-CN" dirty="0"/>
              <a:t>How expert's expertise could be ethical and responsible?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94A033A-E753-4F74-A278-8EC9DCABA459}"/>
              </a:ext>
            </a:extLst>
          </p:cNvPr>
          <p:cNvSpPr/>
          <p:nvPr/>
        </p:nvSpPr>
        <p:spPr>
          <a:xfrm>
            <a:off x="2510673" y="4562573"/>
            <a:ext cx="2919166" cy="838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Experts?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2D7C481-191E-469F-89F6-2B9895B4E999}"/>
              </a:ext>
            </a:extLst>
          </p:cNvPr>
          <p:cNvSpPr/>
          <p:nvPr/>
        </p:nvSpPr>
        <p:spPr>
          <a:xfrm>
            <a:off x="6762162" y="4562573"/>
            <a:ext cx="2919165" cy="838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Other people?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9736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85FA3-E1DC-4B08-9C4F-FFD1E311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experts: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ADC74-A4FE-4F27-AFCC-E0AA3148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 ethical in research</a:t>
            </a:r>
          </a:p>
          <a:p>
            <a:r>
              <a:rPr lang="en-US" altLang="zh-CN" dirty="0"/>
              <a:t>Be ethical in practice</a:t>
            </a:r>
          </a:p>
          <a:p>
            <a:r>
              <a:rPr lang="en-US" altLang="zh-CN" dirty="0"/>
              <a:t>Be responsible in innovation</a:t>
            </a:r>
          </a:p>
          <a:p>
            <a:r>
              <a:rPr lang="en-US" altLang="zh-CN" dirty="0"/>
              <a:t>Consider all the stakeholders</a:t>
            </a:r>
          </a:p>
          <a:p>
            <a:r>
              <a:rPr lang="en-US" altLang="zh-CN" dirty="0"/>
              <a:t>Beware of bias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84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078FA-B2BA-4D87-A150-1AB74484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External factors: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3AD8B-A682-4895-B7C1-6896F625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CN" dirty="0"/>
              <a:t>Establish supervision and punishment systems</a:t>
            </a:r>
          </a:p>
          <a:p>
            <a:r>
              <a:rPr lang="en-AU" altLang="zh-CN" dirty="0"/>
              <a:t>Protect experts from being disturbed  </a:t>
            </a:r>
          </a:p>
          <a:p>
            <a:r>
              <a:rPr lang="en-AU" altLang="zh-CN" dirty="0"/>
              <a:t>Treat the expert’s expertise as references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26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94B19-5BB4-4924-BF67-4128BEF4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609F9-7B30-4218-AEE3-51A39DD8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CN" dirty="0"/>
              <a:t>Douglas, H. (2008). The role of values in expert reasoning. Public Affairs Quarterly, 22(1), 1-18.</a:t>
            </a:r>
            <a:endParaRPr lang="en-US" altLang="zh-CN" dirty="0"/>
          </a:p>
          <a:p>
            <a:r>
              <a:rPr lang="en-US" altLang="zh-CN" dirty="0"/>
              <a:t>Resnik, D B. (2020). </a:t>
            </a:r>
            <a:r>
              <a:rPr lang="en-AU" altLang="zh-CN" dirty="0"/>
              <a:t>What Is Ethics in Research &amp; Why Is It </a:t>
            </a:r>
            <a:r>
              <a:rPr lang="en-AU" altLang="zh-CN"/>
              <a:t>Important? </a:t>
            </a:r>
            <a:r>
              <a:rPr lang="en-AU" altLang="zh-CN" dirty="0"/>
              <a:t>Retrieved from </a:t>
            </a:r>
            <a:r>
              <a:rPr lang="en-US" altLang="zh-CN" dirty="0"/>
              <a:t>https://www.niehs.nih.gov/research/resources/bioethics/whatis/index.cfm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86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121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DengXian</vt:lpstr>
      <vt:lpstr>DengXian Light</vt:lpstr>
      <vt:lpstr>Arial</vt:lpstr>
      <vt:lpstr>Office 主题​​</vt:lpstr>
      <vt:lpstr>How expert's expertise could be ethical and responsible?</vt:lpstr>
      <vt:lpstr>For experts:</vt:lpstr>
      <vt:lpstr>External factors: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experts:</dc:title>
  <dc:creator>claire shi</dc:creator>
  <cp:lastModifiedBy>claire shi</cp:lastModifiedBy>
  <cp:revision>20</cp:revision>
  <dcterms:created xsi:type="dcterms:W3CDTF">2021-08-10T02:20:24Z</dcterms:created>
  <dcterms:modified xsi:type="dcterms:W3CDTF">2021-08-12T02:33:12Z</dcterms:modified>
</cp:coreProperties>
</file>