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4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7"/>
    <p:restoredTop sz="94625"/>
  </p:normalViewPr>
  <p:slideViewPr>
    <p:cSldViewPr snapToGrid="0">
      <p:cViewPr varScale="1">
        <p:scale>
          <a:sx n="112" d="100"/>
          <a:sy n="112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18CA-67D7-9667-C4EE-8DF388EEE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A28CE-D29F-F124-3F37-845753A59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8EAD-4A51-4D8C-AEF2-85C20EF3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DFA98-FAE1-68DF-CB21-0FDCB6E8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E872-24DE-5FB9-08D5-C4881402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BCA7-41DB-9184-312E-211A00CB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2D788-67DE-94D5-07DF-AB8ECFA4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7EB0-8D15-1E21-31C8-27F91BFE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D6A8-46AE-27CB-4533-827BC8B7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5EEE3-3A4B-E334-F045-6D191B02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8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48033-F34C-91C2-839F-EA5E26C53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D6E3-45A6-9559-5103-8B25C653C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D328-A004-11E0-CCBF-C1924BD3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B6306-2403-0039-E316-311BCC4B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7EFAF-0845-EF91-11BE-1C29A7C5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CD92-1966-1722-D97E-0D67B678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389E-9929-CB70-B51E-18D49E1B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5E6F7-2FD9-D7AD-AC32-AF8A3D11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E904-CF60-CC35-5557-773C14A0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F73D1-BEAD-F95B-6AA3-6F6BF77E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F01D-67D8-B204-2E6C-F517C4161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A1C69-19BF-6CEC-11E3-CCACB00B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763C-D8FB-E332-20B7-E0780C34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2A5E-C6B3-5863-BDD0-1EBE9549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9231-17C8-35DD-34CA-231DA79F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A0AD-6AFF-4EDA-3E5D-364FC9C9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1C19-EAD7-2BE1-B675-955E69BFF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C4F40-3303-17B3-07E9-749B0BB9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C7B91-C55C-E1C3-2A65-72278707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80D04-ABE3-EEB3-7DF4-FC7690F8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CAD8D-B2A6-388F-DC28-91D9B157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43F9-7FD6-E3B4-8248-1F3E44DA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45B71-F550-23CF-BD9F-1BFE7C8E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47847-14B8-880C-B004-B6EB80F41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5F38F-6011-73CE-1032-30D1A6C4F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B9D36-A6E3-E539-68FB-0A81C8CE4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740AD-18E0-56A0-7832-D9634944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C3F19-2AD4-AD35-A5D6-2E7E5821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F1265-9973-C74B-CAF6-13918688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7256-1FE5-D236-77EC-712C9017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C3612-1D08-A066-EEF1-778FC10E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B2F4B-0298-CA9E-6F6B-82D97AD1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2C4AF-B7F4-BD40-6B49-32F09AB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8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51DE1-2CB7-C841-3240-F748A2EC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D8E88-1D90-E9FF-D528-91F8D86A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0570F-44F7-DC97-5624-7776D3E1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2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8F8B-DB9B-70ED-16F9-761AF6BA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FC27-2D85-A8DF-DAB1-1A973DB6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D82CE-AAA7-DD44-AD30-66443552A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0DCC4-9F90-839F-8181-0684BC88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B6024-778F-7927-634D-814AE447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8CCE4-7F38-DC1B-C409-8015384E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0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F1DB-1577-3206-8124-938A3DAD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A9154-0B45-93B6-F725-BE46BF75A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6281B-F80F-E19A-FFF8-25413D5E4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23DB8-EB3D-3BC5-F58A-E98C31DF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C966-C6AD-8940-9E97-501143378CD7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D5525-9B45-FB52-0C4A-A0232BA1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2134F-6E72-BC9C-9990-4352E339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90F6D-DB20-B7C3-4952-A065DCA2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B3701-0C56-9AAC-B330-A4F82275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699B5-A98F-F07F-DE3B-99C2B49AE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3EC966-C6AD-8940-9E97-501143378CD7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CFAF-EC7E-68F2-93C0-C6DDB260A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1FA99-D499-C0B9-C0EB-6DDB3D48A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1BB8B-018B-0D41-8EB2-E2EDA9EE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3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69A2-A210-C788-348C-CEF9AF06B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8FB45-5DEC-5587-299A-977A7C97B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4681B9-504F-8586-4132-D400A3A7B52D}"/>
              </a:ext>
            </a:extLst>
          </p:cNvPr>
          <p:cNvSpPr/>
          <p:nvPr/>
        </p:nvSpPr>
        <p:spPr>
          <a:xfrm>
            <a:off x="1147164" y="2510749"/>
            <a:ext cx="949124" cy="4629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0CF8B-F7EC-8762-DC96-D7FDA60F3B65}"/>
              </a:ext>
            </a:extLst>
          </p:cNvPr>
          <p:cNvSpPr txBox="1"/>
          <p:nvPr/>
        </p:nvSpPr>
        <p:spPr>
          <a:xfrm>
            <a:off x="2248500" y="2280578"/>
            <a:ext cx="123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gpt3.5 </a:t>
            </a:r>
          </a:p>
          <a:p>
            <a:r>
              <a:rPr lang="en-US" dirty="0"/>
              <a:t>or 4o, </a:t>
            </a:r>
          </a:p>
          <a:p>
            <a:r>
              <a:rPr lang="en-US" dirty="0"/>
              <a:t>or 4o-mini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4C2B6-3132-2F5D-4445-2A6D30D7957C}"/>
              </a:ext>
            </a:extLst>
          </p:cNvPr>
          <p:cNvSpPr/>
          <p:nvPr/>
        </p:nvSpPr>
        <p:spPr>
          <a:xfrm>
            <a:off x="6609806" y="3162782"/>
            <a:ext cx="1437304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EBD14B-8632-DD4F-FF1F-16399075B244}"/>
              </a:ext>
            </a:extLst>
          </p:cNvPr>
          <p:cNvCxnSpPr>
            <a:cxnSpLocks/>
          </p:cNvCxnSpPr>
          <p:nvPr/>
        </p:nvCxnSpPr>
        <p:spPr>
          <a:xfrm>
            <a:off x="8176260" y="3429000"/>
            <a:ext cx="1558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849B4D-7413-760B-9FAD-629159D0845C}"/>
              </a:ext>
            </a:extLst>
          </p:cNvPr>
          <p:cNvSpPr txBox="1"/>
          <p:nvPr/>
        </p:nvSpPr>
        <p:spPr>
          <a:xfrm>
            <a:off x="8687648" y="3016850"/>
            <a:ext cx="63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98E9D-4D4D-1AF6-9D66-AAD1637A054E}"/>
              </a:ext>
            </a:extLst>
          </p:cNvPr>
          <p:cNvSpPr txBox="1"/>
          <p:nvPr/>
        </p:nvSpPr>
        <p:spPr>
          <a:xfrm>
            <a:off x="8143638" y="3410654"/>
            <a:ext cx="20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LLM, gpt4-turbo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45EF2-6DF2-FA10-6A94-4206E25A3FF2}"/>
              </a:ext>
            </a:extLst>
          </p:cNvPr>
          <p:cNvSpPr/>
          <p:nvPr/>
        </p:nvSpPr>
        <p:spPr>
          <a:xfrm>
            <a:off x="9907136" y="3138310"/>
            <a:ext cx="1332002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answer A’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B6D8C-CDDE-BF0F-2A24-E1DA4E4B0BBE}"/>
              </a:ext>
            </a:extLst>
          </p:cNvPr>
          <p:cNvSpPr txBox="1"/>
          <p:nvPr/>
        </p:nvSpPr>
        <p:spPr>
          <a:xfrm>
            <a:off x="4636651" y="1670866"/>
            <a:ext cx="37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Baseline0 – LLM </a:t>
            </a:r>
            <a:r>
              <a:rPr lang="en-US" dirty="0" err="1"/>
              <a:t>blackbox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9C7BA-AFF7-4E85-ACD0-B0F3A7342122}"/>
              </a:ext>
            </a:extLst>
          </p:cNvPr>
          <p:cNvSpPr/>
          <p:nvPr/>
        </p:nvSpPr>
        <p:spPr>
          <a:xfrm>
            <a:off x="18891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B5696-164D-3AD6-6EA2-F77B8E7D99D7}"/>
              </a:ext>
            </a:extLst>
          </p:cNvPr>
          <p:cNvSpPr/>
          <p:nvPr/>
        </p:nvSpPr>
        <p:spPr>
          <a:xfrm>
            <a:off x="1076471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33B10-A166-8A9D-BBD8-26A3587655CB}"/>
              </a:ext>
            </a:extLst>
          </p:cNvPr>
          <p:cNvSpPr/>
          <p:nvPr/>
        </p:nvSpPr>
        <p:spPr>
          <a:xfrm>
            <a:off x="27018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B1AFD-AF62-62E0-E90C-8ADC940EC809}"/>
              </a:ext>
            </a:extLst>
          </p:cNvPr>
          <p:cNvSpPr txBox="1"/>
          <p:nvPr/>
        </p:nvSpPr>
        <p:spPr>
          <a:xfrm>
            <a:off x="529908" y="167923"/>
            <a:ext cx="37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vanilla RAG, we get: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B3CE0-89E0-108B-485E-7043E9BB4FAC}"/>
              </a:ext>
            </a:extLst>
          </p:cNvPr>
          <p:cNvSpPr/>
          <p:nvPr/>
        </p:nvSpPr>
        <p:spPr>
          <a:xfrm>
            <a:off x="819347" y="607452"/>
            <a:ext cx="2893573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2CB25-1249-C57F-5C7D-9B00ECCC2470}"/>
              </a:ext>
            </a:extLst>
          </p:cNvPr>
          <p:cNvSpPr/>
          <p:nvPr/>
        </p:nvSpPr>
        <p:spPr>
          <a:xfrm>
            <a:off x="87852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E65D0-684D-BDAD-CEC9-19BA108FD019}"/>
              </a:ext>
            </a:extLst>
          </p:cNvPr>
          <p:cNvSpPr/>
          <p:nvPr/>
        </p:nvSpPr>
        <p:spPr>
          <a:xfrm>
            <a:off x="95979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D5AF35-4366-E9A6-DA79-04CD2E7F1055}"/>
              </a:ext>
            </a:extLst>
          </p:cNvPr>
          <p:cNvSpPr/>
          <p:nvPr/>
        </p:nvSpPr>
        <p:spPr>
          <a:xfrm>
            <a:off x="8479082" y="607452"/>
            <a:ext cx="2036518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D53D6-06D6-D8F8-EF46-75EAE75D9289}"/>
              </a:ext>
            </a:extLst>
          </p:cNvPr>
          <p:cNvSpPr txBox="1"/>
          <p:nvPr/>
        </p:nvSpPr>
        <p:spPr>
          <a:xfrm>
            <a:off x="9038278" y="164095"/>
            <a:ext cx="11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C9FE93-965F-7C96-D23A-72E8C9350356}"/>
              </a:ext>
            </a:extLst>
          </p:cNvPr>
          <p:cNvCxnSpPr/>
          <p:nvPr/>
        </p:nvCxnSpPr>
        <p:spPr>
          <a:xfrm>
            <a:off x="4015740" y="1085850"/>
            <a:ext cx="416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6027775-C008-F0FA-48AD-D858E77F2F1B}"/>
              </a:ext>
            </a:extLst>
          </p:cNvPr>
          <p:cNvCxnSpPr>
            <a:cxnSpLocks/>
          </p:cNvCxnSpPr>
          <p:nvPr/>
        </p:nvCxnSpPr>
        <p:spPr>
          <a:xfrm>
            <a:off x="2195891" y="1855532"/>
            <a:ext cx="4160520" cy="1573467"/>
          </a:xfrm>
          <a:prstGeom prst="bentConnector3">
            <a:avLst>
              <a:gd name="adj1" fmla="val -2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0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4681B9-504F-8586-4132-D400A3A7B52D}"/>
              </a:ext>
            </a:extLst>
          </p:cNvPr>
          <p:cNvSpPr/>
          <p:nvPr/>
        </p:nvSpPr>
        <p:spPr>
          <a:xfrm>
            <a:off x="809683" y="2395663"/>
            <a:ext cx="1276941" cy="693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  <a:p>
            <a:pPr algn="ctr"/>
            <a:r>
              <a:rPr lang="en-US" dirty="0"/>
              <a:t>Evaluator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0CF8B-F7EC-8762-DC96-D7FDA60F3B65}"/>
              </a:ext>
            </a:extLst>
          </p:cNvPr>
          <p:cNvSpPr txBox="1"/>
          <p:nvPr/>
        </p:nvSpPr>
        <p:spPr>
          <a:xfrm>
            <a:off x="2248500" y="2280578"/>
            <a:ext cx="123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gpt3.5 </a:t>
            </a:r>
          </a:p>
          <a:p>
            <a:r>
              <a:rPr lang="en-US" dirty="0"/>
              <a:t>or 4o, </a:t>
            </a:r>
          </a:p>
          <a:p>
            <a:r>
              <a:rPr lang="en-US" dirty="0"/>
              <a:t>or 4o-mini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4C2B6-3132-2F5D-4445-2A6D30D7957C}"/>
              </a:ext>
            </a:extLst>
          </p:cNvPr>
          <p:cNvSpPr/>
          <p:nvPr/>
        </p:nvSpPr>
        <p:spPr>
          <a:xfrm>
            <a:off x="4968623" y="3187252"/>
            <a:ext cx="1437304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EBD14B-8632-DD4F-FF1F-16399075B244}"/>
              </a:ext>
            </a:extLst>
          </p:cNvPr>
          <p:cNvCxnSpPr>
            <a:cxnSpLocks/>
          </p:cNvCxnSpPr>
          <p:nvPr/>
        </p:nvCxnSpPr>
        <p:spPr>
          <a:xfrm>
            <a:off x="6535077" y="3453470"/>
            <a:ext cx="1558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849B4D-7413-760B-9FAD-629159D0845C}"/>
              </a:ext>
            </a:extLst>
          </p:cNvPr>
          <p:cNvSpPr txBox="1"/>
          <p:nvPr/>
        </p:nvSpPr>
        <p:spPr>
          <a:xfrm>
            <a:off x="7046465" y="3041320"/>
            <a:ext cx="63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98E9D-4D4D-1AF6-9D66-AAD1637A054E}"/>
              </a:ext>
            </a:extLst>
          </p:cNvPr>
          <p:cNvSpPr txBox="1"/>
          <p:nvPr/>
        </p:nvSpPr>
        <p:spPr>
          <a:xfrm>
            <a:off x="6502455" y="3435124"/>
            <a:ext cx="20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LLM, gpt4-turbo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45EF2-6DF2-FA10-6A94-4206E25A3FF2}"/>
              </a:ext>
            </a:extLst>
          </p:cNvPr>
          <p:cNvSpPr/>
          <p:nvPr/>
        </p:nvSpPr>
        <p:spPr>
          <a:xfrm>
            <a:off x="8265953" y="3162780"/>
            <a:ext cx="1332002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answer A’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B6D8C-CDDE-BF0F-2A24-E1DA4E4B0BBE}"/>
              </a:ext>
            </a:extLst>
          </p:cNvPr>
          <p:cNvSpPr txBox="1"/>
          <p:nvPr/>
        </p:nvSpPr>
        <p:spPr>
          <a:xfrm>
            <a:off x="4636651" y="1670866"/>
            <a:ext cx="37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Baseline0 – LLM Agent </a:t>
            </a:r>
            <a:r>
              <a:rPr lang="en-US" dirty="0" err="1"/>
              <a:t>blackbox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9C7BA-AFF7-4E85-ACD0-B0F3A7342122}"/>
              </a:ext>
            </a:extLst>
          </p:cNvPr>
          <p:cNvSpPr/>
          <p:nvPr/>
        </p:nvSpPr>
        <p:spPr>
          <a:xfrm>
            <a:off x="18891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B5696-164D-3AD6-6EA2-F77B8E7D99D7}"/>
              </a:ext>
            </a:extLst>
          </p:cNvPr>
          <p:cNvSpPr/>
          <p:nvPr/>
        </p:nvSpPr>
        <p:spPr>
          <a:xfrm>
            <a:off x="1076471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33B10-A166-8A9D-BBD8-26A3587655CB}"/>
              </a:ext>
            </a:extLst>
          </p:cNvPr>
          <p:cNvSpPr/>
          <p:nvPr/>
        </p:nvSpPr>
        <p:spPr>
          <a:xfrm>
            <a:off x="27018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B1AFD-AF62-62E0-E90C-8ADC940EC809}"/>
              </a:ext>
            </a:extLst>
          </p:cNvPr>
          <p:cNvSpPr txBox="1"/>
          <p:nvPr/>
        </p:nvSpPr>
        <p:spPr>
          <a:xfrm>
            <a:off x="529908" y="167923"/>
            <a:ext cx="37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vanilla RAG, we get: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B3CE0-89E0-108B-485E-7043E9BB4FAC}"/>
              </a:ext>
            </a:extLst>
          </p:cNvPr>
          <p:cNvSpPr/>
          <p:nvPr/>
        </p:nvSpPr>
        <p:spPr>
          <a:xfrm>
            <a:off x="819347" y="607452"/>
            <a:ext cx="2893573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2CB25-1249-C57F-5C7D-9B00ECCC2470}"/>
              </a:ext>
            </a:extLst>
          </p:cNvPr>
          <p:cNvSpPr/>
          <p:nvPr/>
        </p:nvSpPr>
        <p:spPr>
          <a:xfrm>
            <a:off x="87852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E65D0-684D-BDAD-CEC9-19BA108FD019}"/>
              </a:ext>
            </a:extLst>
          </p:cNvPr>
          <p:cNvSpPr/>
          <p:nvPr/>
        </p:nvSpPr>
        <p:spPr>
          <a:xfrm>
            <a:off x="95979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D5AF35-4366-E9A6-DA79-04CD2E7F1055}"/>
              </a:ext>
            </a:extLst>
          </p:cNvPr>
          <p:cNvSpPr/>
          <p:nvPr/>
        </p:nvSpPr>
        <p:spPr>
          <a:xfrm>
            <a:off x="8479081" y="607452"/>
            <a:ext cx="2893571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D53D6-06D6-D8F8-EF46-75EAE75D9289}"/>
              </a:ext>
            </a:extLst>
          </p:cNvPr>
          <p:cNvSpPr txBox="1"/>
          <p:nvPr/>
        </p:nvSpPr>
        <p:spPr>
          <a:xfrm>
            <a:off x="9038278" y="164095"/>
            <a:ext cx="275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(observation)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C9FE93-965F-7C96-D23A-72E8C9350356}"/>
              </a:ext>
            </a:extLst>
          </p:cNvPr>
          <p:cNvCxnSpPr/>
          <p:nvPr/>
        </p:nvCxnSpPr>
        <p:spPr>
          <a:xfrm>
            <a:off x="4015740" y="1085850"/>
            <a:ext cx="416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6027775-C008-F0FA-48AD-D858E77F2F1B}"/>
              </a:ext>
            </a:extLst>
          </p:cNvPr>
          <p:cNvCxnSpPr>
            <a:cxnSpLocks/>
          </p:cNvCxnSpPr>
          <p:nvPr/>
        </p:nvCxnSpPr>
        <p:spPr>
          <a:xfrm>
            <a:off x="2195891" y="1855532"/>
            <a:ext cx="2545926" cy="1573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6ABF23D-DB82-BB1B-315C-A783F7CF6F68}"/>
              </a:ext>
            </a:extLst>
          </p:cNvPr>
          <p:cNvSpPr/>
          <p:nvPr/>
        </p:nvSpPr>
        <p:spPr>
          <a:xfrm>
            <a:off x="10410647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ECB176-D54D-3F64-CE86-96CD1BDA00F1}"/>
              </a:ext>
            </a:extLst>
          </p:cNvPr>
          <p:cNvSpPr txBox="1"/>
          <p:nvPr/>
        </p:nvSpPr>
        <p:spPr>
          <a:xfrm>
            <a:off x="11478443" y="836946"/>
            <a:ext cx="710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Jaccard similarity score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45DBF-0509-0AEA-573D-495327D68E48}"/>
              </a:ext>
            </a:extLst>
          </p:cNvPr>
          <p:cNvCxnSpPr>
            <a:stCxn id="22" idx="1"/>
          </p:cNvCxnSpPr>
          <p:nvPr/>
        </p:nvCxnSpPr>
        <p:spPr>
          <a:xfrm flipH="1">
            <a:off x="11116491" y="1113945"/>
            <a:ext cx="361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D301BA-7595-9155-2381-F86C71B44C3F}"/>
              </a:ext>
            </a:extLst>
          </p:cNvPr>
          <p:cNvCxnSpPr>
            <a:cxnSpLocks/>
          </p:cNvCxnSpPr>
          <p:nvPr/>
        </p:nvCxnSpPr>
        <p:spPr>
          <a:xfrm>
            <a:off x="3008583" y="1390944"/>
            <a:ext cx="0" cy="137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3FCB29-EBD2-D26B-C09B-9FC964366595}"/>
              </a:ext>
            </a:extLst>
          </p:cNvPr>
          <p:cNvCxnSpPr/>
          <p:nvPr/>
        </p:nvCxnSpPr>
        <p:spPr>
          <a:xfrm>
            <a:off x="3008583" y="1528354"/>
            <a:ext cx="770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BFC5FD-BADB-7E73-C509-6132CBCA7A2E}"/>
              </a:ext>
            </a:extLst>
          </p:cNvPr>
          <p:cNvCxnSpPr/>
          <p:nvPr/>
        </p:nvCxnSpPr>
        <p:spPr>
          <a:xfrm flipV="1">
            <a:off x="10717375" y="1459649"/>
            <a:ext cx="0" cy="68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D08430-BEB5-35DB-8E08-F65DD8C8D01B}"/>
              </a:ext>
            </a:extLst>
          </p:cNvPr>
          <p:cNvCxnSpPr/>
          <p:nvPr/>
        </p:nvCxnSpPr>
        <p:spPr>
          <a:xfrm flipV="1">
            <a:off x="9925866" y="1459649"/>
            <a:ext cx="0" cy="68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E543D3F-6F65-BE17-63CA-050B778E97C1}"/>
              </a:ext>
            </a:extLst>
          </p:cNvPr>
          <p:cNvCxnSpPr/>
          <p:nvPr/>
        </p:nvCxnSpPr>
        <p:spPr>
          <a:xfrm rot="5400000" flipH="1" flipV="1">
            <a:off x="9192245" y="2434304"/>
            <a:ext cx="1597938" cy="440395"/>
          </a:xfrm>
          <a:prstGeom prst="bentConnector3">
            <a:avLst>
              <a:gd name="adj1" fmla="val -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FD5957C8-2A52-DBF0-E487-F6D1F599F1A3}"/>
              </a:ext>
            </a:extLst>
          </p:cNvPr>
          <p:cNvSpPr/>
          <p:nvPr/>
        </p:nvSpPr>
        <p:spPr>
          <a:xfrm rot="16200000">
            <a:off x="11081064" y="1111955"/>
            <a:ext cx="339634" cy="163840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FDF006-E1A9-1090-69EA-44B5044E30FE}"/>
              </a:ext>
            </a:extLst>
          </p:cNvPr>
          <p:cNvSpPr txBox="1"/>
          <p:nvPr/>
        </p:nvSpPr>
        <p:spPr>
          <a:xfrm>
            <a:off x="10354916" y="2211378"/>
            <a:ext cx="1017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 &gt;0.99  or iterate time &gt;= 5:</a:t>
            </a:r>
          </a:p>
          <a:p>
            <a:r>
              <a:rPr lang="en-US" sz="1050" dirty="0"/>
              <a:t>END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C82EAA-D49C-641F-5625-5A00BC950247}"/>
              </a:ext>
            </a:extLst>
          </p:cNvPr>
          <p:cNvSpPr txBox="1"/>
          <p:nvPr/>
        </p:nvSpPr>
        <p:spPr>
          <a:xfrm>
            <a:off x="11622999" y="2217456"/>
            <a:ext cx="546616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else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6BF873-05EF-E4CB-9EC5-18CE1D09286C}"/>
              </a:ext>
            </a:extLst>
          </p:cNvPr>
          <p:cNvCxnSpPr>
            <a:cxnSpLocks/>
          </p:cNvCxnSpPr>
          <p:nvPr/>
        </p:nvCxnSpPr>
        <p:spPr>
          <a:xfrm>
            <a:off x="11896307" y="2642265"/>
            <a:ext cx="0" cy="2204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D9F3EE3-AD2B-7401-8ABF-7BCE0378D0E1}"/>
              </a:ext>
            </a:extLst>
          </p:cNvPr>
          <p:cNvSpPr/>
          <p:nvPr/>
        </p:nvSpPr>
        <p:spPr>
          <a:xfrm>
            <a:off x="2867746" y="4078223"/>
            <a:ext cx="2732987" cy="1258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 given</a:t>
            </a:r>
          </a:p>
          <a:p>
            <a:pPr algn="ctr"/>
            <a:r>
              <a:rPr lang="en-US" dirty="0" err="1"/>
              <a:t>Incorect</a:t>
            </a:r>
            <a:r>
              <a:rPr lang="en-US" dirty="0"/>
              <a:t> E, A’, S</a:t>
            </a:r>
          </a:p>
          <a:p>
            <a:pPr algn="ctr"/>
            <a:r>
              <a:rPr lang="en-US" dirty="0"/>
              <a:t>Ask LLM Evaluator to re-evaluate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E3F37A-76E1-D739-91C6-D9FCDEC86C62}"/>
              </a:ext>
            </a:extLst>
          </p:cNvPr>
          <p:cNvCxnSpPr/>
          <p:nvPr/>
        </p:nvCxnSpPr>
        <p:spPr>
          <a:xfrm flipH="1">
            <a:off x="5943600" y="4846320"/>
            <a:ext cx="59527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7145F4-CE30-51DD-B101-3B3AE69427D7}"/>
              </a:ext>
            </a:extLst>
          </p:cNvPr>
          <p:cNvCxnSpPr/>
          <p:nvPr/>
        </p:nvCxnSpPr>
        <p:spPr>
          <a:xfrm flipV="1">
            <a:off x="3918857" y="3453470"/>
            <a:ext cx="0" cy="530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4681B9-504F-8586-4132-D400A3A7B52D}"/>
              </a:ext>
            </a:extLst>
          </p:cNvPr>
          <p:cNvSpPr/>
          <p:nvPr/>
        </p:nvSpPr>
        <p:spPr>
          <a:xfrm>
            <a:off x="809683" y="2395663"/>
            <a:ext cx="1276941" cy="693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  <a:p>
            <a:pPr algn="ctr"/>
            <a:r>
              <a:rPr lang="en-US" dirty="0"/>
              <a:t>Evaluator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0CF8B-F7EC-8762-DC96-D7FDA60F3B65}"/>
              </a:ext>
            </a:extLst>
          </p:cNvPr>
          <p:cNvSpPr txBox="1"/>
          <p:nvPr/>
        </p:nvSpPr>
        <p:spPr>
          <a:xfrm>
            <a:off x="2248500" y="2280578"/>
            <a:ext cx="123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gpt3.5 </a:t>
            </a:r>
          </a:p>
          <a:p>
            <a:r>
              <a:rPr lang="en-US" dirty="0"/>
              <a:t>or 4o, </a:t>
            </a:r>
          </a:p>
          <a:p>
            <a:r>
              <a:rPr lang="en-US" dirty="0"/>
              <a:t>or 4o-mini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4C2B6-3132-2F5D-4445-2A6D30D7957C}"/>
              </a:ext>
            </a:extLst>
          </p:cNvPr>
          <p:cNvSpPr/>
          <p:nvPr/>
        </p:nvSpPr>
        <p:spPr>
          <a:xfrm>
            <a:off x="4968623" y="3187252"/>
            <a:ext cx="1437304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EBD14B-8632-DD4F-FF1F-16399075B244}"/>
              </a:ext>
            </a:extLst>
          </p:cNvPr>
          <p:cNvCxnSpPr>
            <a:cxnSpLocks/>
          </p:cNvCxnSpPr>
          <p:nvPr/>
        </p:nvCxnSpPr>
        <p:spPr>
          <a:xfrm>
            <a:off x="6535077" y="3453470"/>
            <a:ext cx="1558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849B4D-7413-760B-9FAD-629159D0845C}"/>
              </a:ext>
            </a:extLst>
          </p:cNvPr>
          <p:cNvSpPr txBox="1"/>
          <p:nvPr/>
        </p:nvSpPr>
        <p:spPr>
          <a:xfrm>
            <a:off x="7046465" y="3041320"/>
            <a:ext cx="63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98E9D-4D4D-1AF6-9D66-AAD1637A054E}"/>
              </a:ext>
            </a:extLst>
          </p:cNvPr>
          <p:cNvSpPr txBox="1"/>
          <p:nvPr/>
        </p:nvSpPr>
        <p:spPr>
          <a:xfrm>
            <a:off x="6502455" y="3435124"/>
            <a:ext cx="20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LLM, gpt4-turbo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45EF2-6DF2-FA10-6A94-4206E25A3FF2}"/>
              </a:ext>
            </a:extLst>
          </p:cNvPr>
          <p:cNvSpPr/>
          <p:nvPr/>
        </p:nvSpPr>
        <p:spPr>
          <a:xfrm>
            <a:off x="8265953" y="3162780"/>
            <a:ext cx="1332002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answer A’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B6D8C-CDDE-BF0F-2A24-E1DA4E4B0BBE}"/>
              </a:ext>
            </a:extLst>
          </p:cNvPr>
          <p:cNvSpPr txBox="1"/>
          <p:nvPr/>
        </p:nvSpPr>
        <p:spPr>
          <a:xfrm>
            <a:off x="4634135" y="1735914"/>
            <a:ext cx="373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Baseline0 – LLM Agent </a:t>
            </a:r>
            <a:r>
              <a:rPr lang="en-US" dirty="0" err="1"/>
              <a:t>blackbox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9C7BA-AFF7-4E85-ACD0-B0F3A7342122}"/>
              </a:ext>
            </a:extLst>
          </p:cNvPr>
          <p:cNvSpPr/>
          <p:nvPr/>
        </p:nvSpPr>
        <p:spPr>
          <a:xfrm>
            <a:off x="18891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B5696-164D-3AD6-6EA2-F77B8E7D99D7}"/>
              </a:ext>
            </a:extLst>
          </p:cNvPr>
          <p:cNvSpPr/>
          <p:nvPr/>
        </p:nvSpPr>
        <p:spPr>
          <a:xfrm>
            <a:off x="1076471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33B10-A166-8A9D-BBD8-26A3587655CB}"/>
              </a:ext>
            </a:extLst>
          </p:cNvPr>
          <p:cNvSpPr/>
          <p:nvPr/>
        </p:nvSpPr>
        <p:spPr>
          <a:xfrm>
            <a:off x="27018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B1AFD-AF62-62E0-E90C-8ADC940EC809}"/>
              </a:ext>
            </a:extLst>
          </p:cNvPr>
          <p:cNvSpPr txBox="1"/>
          <p:nvPr/>
        </p:nvSpPr>
        <p:spPr>
          <a:xfrm>
            <a:off x="529908" y="167923"/>
            <a:ext cx="37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vanilla RAG, we get: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B3CE0-89E0-108B-485E-7043E9BB4FAC}"/>
              </a:ext>
            </a:extLst>
          </p:cNvPr>
          <p:cNvSpPr/>
          <p:nvPr/>
        </p:nvSpPr>
        <p:spPr>
          <a:xfrm>
            <a:off x="819347" y="607452"/>
            <a:ext cx="2893573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22CB25-1249-C57F-5C7D-9B00ECCC2470}"/>
              </a:ext>
            </a:extLst>
          </p:cNvPr>
          <p:cNvSpPr/>
          <p:nvPr/>
        </p:nvSpPr>
        <p:spPr>
          <a:xfrm>
            <a:off x="87852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EE65D0-684D-BDAD-CEC9-19BA108FD019}"/>
              </a:ext>
            </a:extLst>
          </p:cNvPr>
          <p:cNvSpPr/>
          <p:nvPr/>
        </p:nvSpPr>
        <p:spPr>
          <a:xfrm>
            <a:off x="95979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D5AF35-4366-E9A6-DA79-04CD2E7F1055}"/>
              </a:ext>
            </a:extLst>
          </p:cNvPr>
          <p:cNvSpPr/>
          <p:nvPr/>
        </p:nvSpPr>
        <p:spPr>
          <a:xfrm>
            <a:off x="8479081" y="607452"/>
            <a:ext cx="2893571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D53D6-06D6-D8F8-EF46-75EAE75D9289}"/>
              </a:ext>
            </a:extLst>
          </p:cNvPr>
          <p:cNvSpPr txBox="1"/>
          <p:nvPr/>
        </p:nvSpPr>
        <p:spPr>
          <a:xfrm>
            <a:off x="9038278" y="164095"/>
            <a:ext cx="275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(observation)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C9FE93-965F-7C96-D23A-72E8C9350356}"/>
              </a:ext>
            </a:extLst>
          </p:cNvPr>
          <p:cNvCxnSpPr/>
          <p:nvPr/>
        </p:nvCxnSpPr>
        <p:spPr>
          <a:xfrm>
            <a:off x="4015740" y="1085850"/>
            <a:ext cx="416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6027775-C008-F0FA-48AD-D858E77F2F1B}"/>
              </a:ext>
            </a:extLst>
          </p:cNvPr>
          <p:cNvCxnSpPr>
            <a:cxnSpLocks/>
          </p:cNvCxnSpPr>
          <p:nvPr/>
        </p:nvCxnSpPr>
        <p:spPr>
          <a:xfrm>
            <a:off x="2195891" y="1855532"/>
            <a:ext cx="2545926" cy="1573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6ABF23D-DB82-BB1B-315C-A783F7CF6F68}"/>
              </a:ext>
            </a:extLst>
          </p:cNvPr>
          <p:cNvSpPr/>
          <p:nvPr/>
        </p:nvSpPr>
        <p:spPr>
          <a:xfrm>
            <a:off x="10410647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ECB176-D54D-3F64-CE86-96CD1BDA00F1}"/>
              </a:ext>
            </a:extLst>
          </p:cNvPr>
          <p:cNvSpPr txBox="1"/>
          <p:nvPr/>
        </p:nvSpPr>
        <p:spPr>
          <a:xfrm>
            <a:off x="11478443" y="836946"/>
            <a:ext cx="710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Jaccard similarity score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45DBF-0509-0AEA-573D-495327D68E48}"/>
              </a:ext>
            </a:extLst>
          </p:cNvPr>
          <p:cNvCxnSpPr>
            <a:stCxn id="22" idx="1"/>
          </p:cNvCxnSpPr>
          <p:nvPr/>
        </p:nvCxnSpPr>
        <p:spPr>
          <a:xfrm flipH="1">
            <a:off x="11116491" y="1113945"/>
            <a:ext cx="3619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D301BA-7595-9155-2381-F86C71B44C3F}"/>
              </a:ext>
            </a:extLst>
          </p:cNvPr>
          <p:cNvCxnSpPr>
            <a:cxnSpLocks/>
          </p:cNvCxnSpPr>
          <p:nvPr/>
        </p:nvCxnSpPr>
        <p:spPr>
          <a:xfrm>
            <a:off x="3008583" y="1390944"/>
            <a:ext cx="0" cy="137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3FCB29-EBD2-D26B-C09B-9FC964366595}"/>
              </a:ext>
            </a:extLst>
          </p:cNvPr>
          <p:cNvCxnSpPr/>
          <p:nvPr/>
        </p:nvCxnSpPr>
        <p:spPr>
          <a:xfrm>
            <a:off x="3008583" y="1528354"/>
            <a:ext cx="77087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BFC5FD-BADB-7E73-C509-6132CBCA7A2E}"/>
              </a:ext>
            </a:extLst>
          </p:cNvPr>
          <p:cNvCxnSpPr/>
          <p:nvPr/>
        </p:nvCxnSpPr>
        <p:spPr>
          <a:xfrm flipV="1">
            <a:off x="10717375" y="1459649"/>
            <a:ext cx="0" cy="68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D08430-BEB5-35DB-8E08-F65DD8C8D01B}"/>
              </a:ext>
            </a:extLst>
          </p:cNvPr>
          <p:cNvCxnSpPr/>
          <p:nvPr/>
        </p:nvCxnSpPr>
        <p:spPr>
          <a:xfrm flipV="1">
            <a:off x="9925866" y="1459649"/>
            <a:ext cx="0" cy="68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E543D3F-6F65-BE17-63CA-050B778E97C1}"/>
              </a:ext>
            </a:extLst>
          </p:cNvPr>
          <p:cNvCxnSpPr/>
          <p:nvPr/>
        </p:nvCxnSpPr>
        <p:spPr>
          <a:xfrm rot="5400000" flipH="1" flipV="1">
            <a:off x="9192245" y="2434304"/>
            <a:ext cx="1597938" cy="440395"/>
          </a:xfrm>
          <a:prstGeom prst="bentConnector3">
            <a:avLst>
              <a:gd name="adj1" fmla="val -6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FD5957C8-2A52-DBF0-E487-F6D1F599F1A3}"/>
              </a:ext>
            </a:extLst>
          </p:cNvPr>
          <p:cNvSpPr/>
          <p:nvPr/>
        </p:nvSpPr>
        <p:spPr>
          <a:xfrm rot="16200000">
            <a:off x="11081064" y="1111955"/>
            <a:ext cx="339634" cy="163840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FDF006-E1A9-1090-69EA-44B5044E30FE}"/>
              </a:ext>
            </a:extLst>
          </p:cNvPr>
          <p:cNvSpPr txBox="1"/>
          <p:nvPr/>
        </p:nvSpPr>
        <p:spPr>
          <a:xfrm>
            <a:off x="10354916" y="2211378"/>
            <a:ext cx="1017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 &gt;0.99  or iterate time &gt;= 5:</a:t>
            </a:r>
          </a:p>
          <a:p>
            <a:r>
              <a:rPr lang="en-US" sz="1050" dirty="0"/>
              <a:t>END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C82EAA-D49C-641F-5625-5A00BC950247}"/>
              </a:ext>
            </a:extLst>
          </p:cNvPr>
          <p:cNvSpPr txBox="1"/>
          <p:nvPr/>
        </p:nvSpPr>
        <p:spPr>
          <a:xfrm>
            <a:off x="11622999" y="2217456"/>
            <a:ext cx="546616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else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6BF873-05EF-E4CB-9EC5-18CE1D09286C}"/>
              </a:ext>
            </a:extLst>
          </p:cNvPr>
          <p:cNvCxnSpPr>
            <a:cxnSpLocks/>
          </p:cNvCxnSpPr>
          <p:nvPr/>
        </p:nvCxnSpPr>
        <p:spPr>
          <a:xfrm>
            <a:off x="11896307" y="2642265"/>
            <a:ext cx="12000" cy="31284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D9F3EE3-AD2B-7401-8ABF-7BCE0378D0E1}"/>
              </a:ext>
            </a:extLst>
          </p:cNvPr>
          <p:cNvSpPr/>
          <p:nvPr/>
        </p:nvSpPr>
        <p:spPr>
          <a:xfrm>
            <a:off x="6417927" y="4315993"/>
            <a:ext cx="4038005" cy="1258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Giving </a:t>
            </a:r>
            <a:r>
              <a:rPr lang="en-US" dirty="0" err="1"/>
              <a:t>incorect</a:t>
            </a:r>
            <a:r>
              <a:rPr lang="en-US" dirty="0"/>
              <a:t> E, A’, S</a:t>
            </a:r>
          </a:p>
          <a:p>
            <a:pPr algn="ctr"/>
            <a:r>
              <a:rPr lang="en-US" dirty="0"/>
              <a:t>Ask LLM Evaluator to analyze reasons</a:t>
            </a:r>
            <a:r>
              <a:rPr lang="zh-CN" altLang="en-US" dirty="0"/>
              <a:t> </a:t>
            </a:r>
            <a:r>
              <a:rPr lang="en-US" altLang="zh-CN" dirty="0"/>
              <a:t>for </a:t>
            </a:r>
            <a:r>
              <a:rPr lang="en-US" altLang="zh-CN" dirty="0" err="1"/>
              <a:t>mistankenly</a:t>
            </a:r>
            <a:r>
              <a:rPr lang="en-US" altLang="zh-CN" dirty="0"/>
              <a:t> generation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7145F4-CE30-51DD-B101-3B3AE69427D7}"/>
              </a:ext>
            </a:extLst>
          </p:cNvPr>
          <p:cNvCxnSpPr>
            <a:cxnSpLocks/>
          </p:cNvCxnSpPr>
          <p:nvPr/>
        </p:nvCxnSpPr>
        <p:spPr>
          <a:xfrm flipV="1">
            <a:off x="3712920" y="3453470"/>
            <a:ext cx="0" cy="2317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CAB75C-16AA-F1C7-40CC-C2EFDCE66BFC}"/>
              </a:ext>
            </a:extLst>
          </p:cNvPr>
          <p:cNvSpPr/>
          <p:nvPr/>
        </p:nvSpPr>
        <p:spPr>
          <a:xfrm>
            <a:off x="7827352" y="5918521"/>
            <a:ext cx="1303458" cy="693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  <a:p>
            <a:pPr algn="ctr"/>
            <a:r>
              <a:rPr lang="en-US" dirty="0"/>
              <a:t>Reflector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20C144-8241-D4A8-A4E0-EF88F85129A6}"/>
              </a:ext>
            </a:extLst>
          </p:cNvPr>
          <p:cNvCxnSpPr/>
          <p:nvPr/>
        </p:nvCxnSpPr>
        <p:spPr>
          <a:xfrm flipH="1">
            <a:off x="6096000" y="5770732"/>
            <a:ext cx="58123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E6A5A69-5EB5-0D9E-CB4D-CB04527C234E}"/>
              </a:ext>
            </a:extLst>
          </p:cNvPr>
          <p:cNvSpPr/>
          <p:nvPr/>
        </p:nvSpPr>
        <p:spPr>
          <a:xfrm>
            <a:off x="4522220" y="5504514"/>
            <a:ext cx="1437304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Mistakes</a:t>
            </a:r>
            <a:r>
              <a:rPr lang="zh-CN" altLang="en-US" dirty="0"/>
              <a:t> </a:t>
            </a:r>
            <a:r>
              <a:rPr lang="en-US" altLang="zh-CN" dirty="0"/>
              <a:t>to avoid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A120B2-6AC4-8DC8-3A88-24E2D0C1AA1A}"/>
              </a:ext>
            </a:extLst>
          </p:cNvPr>
          <p:cNvCxnSpPr/>
          <p:nvPr/>
        </p:nvCxnSpPr>
        <p:spPr>
          <a:xfrm>
            <a:off x="3712920" y="5770732"/>
            <a:ext cx="544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312B64-10AB-3EFC-9DEE-D19B8DDDC4B0}"/>
              </a:ext>
            </a:extLst>
          </p:cNvPr>
          <p:cNvSpPr txBox="1"/>
          <p:nvPr/>
        </p:nvSpPr>
        <p:spPr>
          <a:xfrm>
            <a:off x="807820" y="5479100"/>
            <a:ext cx="17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(Prompt refine)</a:t>
            </a:r>
          </a:p>
        </p:txBody>
      </p:sp>
    </p:spTree>
    <p:extLst>
      <p:ext uri="{BB962C8B-B14F-4D97-AF65-F5344CB8AC3E}">
        <p14:creationId xmlns:p14="http://schemas.microsoft.com/office/powerpoint/2010/main" val="252251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28E766-4BE2-FF19-AAEA-4B6EC2F4FD80}"/>
              </a:ext>
            </a:extLst>
          </p:cNvPr>
          <p:cNvSpPr/>
          <p:nvPr/>
        </p:nvSpPr>
        <p:spPr>
          <a:xfrm>
            <a:off x="1543207" y="1780134"/>
            <a:ext cx="613457" cy="671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DA0EC-C9A0-B40A-B044-30F20D23D616}"/>
              </a:ext>
            </a:extLst>
          </p:cNvPr>
          <p:cNvCxnSpPr>
            <a:cxnSpLocks/>
          </p:cNvCxnSpPr>
          <p:nvPr/>
        </p:nvCxnSpPr>
        <p:spPr>
          <a:xfrm>
            <a:off x="3588065" y="2543270"/>
            <a:ext cx="0" cy="140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4681B9-504F-8586-4132-D400A3A7B52D}"/>
              </a:ext>
            </a:extLst>
          </p:cNvPr>
          <p:cNvSpPr/>
          <p:nvPr/>
        </p:nvSpPr>
        <p:spPr>
          <a:xfrm>
            <a:off x="2874294" y="2696897"/>
            <a:ext cx="659756" cy="32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0CF8B-F7EC-8762-DC96-D7FDA60F3B65}"/>
              </a:ext>
            </a:extLst>
          </p:cNvPr>
          <p:cNvSpPr txBox="1"/>
          <p:nvPr/>
        </p:nvSpPr>
        <p:spPr>
          <a:xfrm>
            <a:off x="3765552" y="2545914"/>
            <a:ext cx="208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its entities, predicates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CB6D8C-CDDE-BF0F-2A24-E1DA4E4B0BBE}"/>
              </a:ext>
            </a:extLst>
          </p:cNvPr>
          <p:cNvSpPr txBox="1"/>
          <p:nvPr/>
        </p:nvSpPr>
        <p:spPr>
          <a:xfrm>
            <a:off x="3865944" y="995422"/>
            <a:ext cx="314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Baseline1 – element search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40C6C-1FC0-CEE4-F556-EDB314926340}"/>
              </a:ext>
            </a:extLst>
          </p:cNvPr>
          <p:cNvSpPr/>
          <p:nvPr/>
        </p:nvSpPr>
        <p:spPr>
          <a:xfrm>
            <a:off x="3281336" y="1780134"/>
            <a:ext cx="613457" cy="671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97F6C04-857A-8B47-0E8F-30D9DBC3C6FB}"/>
              </a:ext>
            </a:extLst>
          </p:cNvPr>
          <p:cNvCxnSpPr>
            <a:cxnSpLocks/>
          </p:cNvCxnSpPr>
          <p:nvPr/>
        </p:nvCxnSpPr>
        <p:spPr>
          <a:xfrm>
            <a:off x="1844146" y="2532489"/>
            <a:ext cx="0" cy="1412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0BAB93-27B6-5266-628A-5A21FEB9EED0}"/>
              </a:ext>
            </a:extLst>
          </p:cNvPr>
          <p:cNvSpPr txBox="1"/>
          <p:nvPr/>
        </p:nvSpPr>
        <p:spPr>
          <a:xfrm>
            <a:off x="918172" y="2677701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FAFAC7-2A06-C0B8-7291-EE827EAAE657}"/>
              </a:ext>
            </a:extLst>
          </p:cNvPr>
          <p:cNvSpPr txBox="1"/>
          <p:nvPr/>
        </p:nvSpPr>
        <p:spPr>
          <a:xfrm>
            <a:off x="2777839" y="3069668"/>
            <a:ext cx="89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gpt3.5 </a:t>
            </a:r>
          </a:p>
          <a:p>
            <a:r>
              <a:rPr lang="en-US" sz="1200" dirty="0"/>
              <a:t>or 4o, </a:t>
            </a:r>
          </a:p>
          <a:p>
            <a:r>
              <a:rPr lang="en-US" sz="1200" dirty="0"/>
              <a:t>or 4o-mini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B908CA-5463-5E18-EED6-901CA055AA45}"/>
              </a:ext>
            </a:extLst>
          </p:cNvPr>
          <p:cNvSpPr/>
          <p:nvPr/>
        </p:nvSpPr>
        <p:spPr>
          <a:xfrm>
            <a:off x="2021626" y="4614641"/>
            <a:ext cx="1566439" cy="671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Search_pool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D1F72C-8E85-758C-C58B-0C8D9A6E8E99}"/>
              </a:ext>
            </a:extLst>
          </p:cNvPr>
          <p:cNvSpPr txBox="1"/>
          <p:nvPr/>
        </p:nvSpPr>
        <p:spPr>
          <a:xfrm>
            <a:off x="2635081" y="3857276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78D4CC-A189-A36C-A808-B4C9FDFB2884}"/>
              </a:ext>
            </a:extLst>
          </p:cNvPr>
          <p:cNvCxnSpPr>
            <a:cxnSpLocks/>
          </p:cNvCxnSpPr>
          <p:nvPr/>
        </p:nvCxnSpPr>
        <p:spPr>
          <a:xfrm>
            <a:off x="2775909" y="4226608"/>
            <a:ext cx="0" cy="262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29E95A-4936-7743-FFC6-E748C3BD2955}"/>
              </a:ext>
            </a:extLst>
          </p:cNvPr>
          <p:cNvCxnSpPr>
            <a:cxnSpLocks/>
          </p:cNvCxnSpPr>
          <p:nvPr/>
        </p:nvCxnSpPr>
        <p:spPr>
          <a:xfrm>
            <a:off x="3799303" y="4950307"/>
            <a:ext cx="22242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D301DA-80B1-CE80-92C2-A17629148CC6}"/>
              </a:ext>
            </a:extLst>
          </p:cNvPr>
          <p:cNvSpPr txBox="1"/>
          <p:nvPr/>
        </p:nvSpPr>
        <p:spPr>
          <a:xfrm>
            <a:off x="4255536" y="4580975"/>
            <a:ext cx="20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vectorbase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5B3337-45B3-FAD1-19B4-9AAA30497AD8}"/>
              </a:ext>
            </a:extLst>
          </p:cNvPr>
          <p:cNvSpPr txBox="1"/>
          <p:nvPr/>
        </p:nvSpPr>
        <p:spPr>
          <a:xfrm>
            <a:off x="4427231" y="4950307"/>
            <a:ext cx="208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B5AE9C-5994-F227-12FA-9064BFE973C1}"/>
              </a:ext>
            </a:extLst>
          </p:cNvPr>
          <p:cNvSpPr/>
          <p:nvPr/>
        </p:nvSpPr>
        <p:spPr>
          <a:xfrm>
            <a:off x="6195266" y="4684090"/>
            <a:ext cx="667471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37D9D7-0E94-F95B-658F-F24519456209}"/>
              </a:ext>
            </a:extLst>
          </p:cNvPr>
          <p:cNvCxnSpPr/>
          <p:nvPr/>
        </p:nvCxnSpPr>
        <p:spPr>
          <a:xfrm>
            <a:off x="7045037" y="4967668"/>
            <a:ext cx="2974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584000-117F-5030-4DC8-6536B16815DA}"/>
              </a:ext>
            </a:extLst>
          </p:cNvPr>
          <p:cNvSpPr txBox="1"/>
          <p:nvPr/>
        </p:nvSpPr>
        <p:spPr>
          <a:xfrm>
            <a:off x="8214081" y="4556503"/>
            <a:ext cx="63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817FC-77B4-951B-C8F9-121A83FEEE26}"/>
              </a:ext>
            </a:extLst>
          </p:cNvPr>
          <p:cNvSpPr txBox="1"/>
          <p:nvPr/>
        </p:nvSpPr>
        <p:spPr>
          <a:xfrm>
            <a:off x="7670071" y="4950307"/>
            <a:ext cx="201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LLM, gpt4-turbo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65B4F1-96FE-BBD2-8BEC-20E08F67D246}"/>
              </a:ext>
            </a:extLst>
          </p:cNvPr>
          <p:cNvSpPr/>
          <p:nvPr/>
        </p:nvSpPr>
        <p:spPr>
          <a:xfrm>
            <a:off x="10193347" y="4701450"/>
            <a:ext cx="1099597" cy="532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Evidenceanswer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8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5CB6D8C-CDDE-BF0F-2A24-E1DA4E4B0BBE}"/>
              </a:ext>
            </a:extLst>
          </p:cNvPr>
          <p:cNvSpPr txBox="1"/>
          <p:nvPr/>
        </p:nvSpPr>
        <p:spPr>
          <a:xfrm>
            <a:off x="4264273" y="1741063"/>
            <a:ext cx="314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Baseline2 – greedy 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679E9-BD38-775D-4668-9154869E56E7}"/>
              </a:ext>
            </a:extLst>
          </p:cNvPr>
          <p:cNvSpPr/>
          <p:nvPr/>
        </p:nvSpPr>
        <p:spPr>
          <a:xfrm>
            <a:off x="199990" y="3730980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E762B-AA3A-7F29-47E7-3070533E0E28}"/>
              </a:ext>
            </a:extLst>
          </p:cNvPr>
          <p:cNvSpPr/>
          <p:nvPr/>
        </p:nvSpPr>
        <p:spPr>
          <a:xfrm>
            <a:off x="1302755" y="2484587"/>
            <a:ext cx="1912290" cy="772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410AF-D437-7DD3-635D-1CFFBCA778B4}"/>
              </a:ext>
            </a:extLst>
          </p:cNvPr>
          <p:cNvSpPr/>
          <p:nvPr/>
        </p:nvSpPr>
        <p:spPr>
          <a:xfrm>
            <a:off x="1302753" y="3385345"/>
            <a:ext cx="1912290" cy="772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DA5641-0EFC-F4FE-4CCF-22D60C686838}"/>
              </a:ext>
            </a:extLst>
          </p:cNvPr>
          <p:cNvSpPr/>
          <p:nvPr/>
        </p:nvSpPr>
        <p:spPr>
          <a:xfrm>
            <a:off x="1302752" y="4708463"/>
            <a:ext cx="1912290" cy="772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5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3B26678-D476-0339-6C18-C97AD1A4EF41}"/>
              </a:ext>
            </a:extLst>
          </p:cNvPr>
          <p:cNvSpPr/>
          <p:nvPr/>
        </p:nvSpPr>
        <p:spPr>
          <a:xfrm>
            <a:off x="3402330" y="2484587"/>
            <a:ext cx="224785" cy="29963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A66684-A17A-88AD-CF67-CB64A77ED3BF}"/>
              </a:ext>
            </a:extLst>
          </p:cNvPr>
          <p:cNvCxnSpPr>
            <a:cxnSpLocks/>
          </p:cNvCxnSpPr>
          <p:nvPr/>
        </p:nvCxnSpPr>
        <p:spPr>
          <a:xfrm>
            <a:off x="3779980" y="4000288"/>
            <a:ext cx="447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3CC91-2411-3A23-5061-01BBDB2A5CD9}"/>
              </a:ext>
            </a:extLst>
          </p:cNvPr>
          <p:cNvSpPr/>
          <p:nvPr/>
        </p:nvSpPr>
        <p:spPr>
          <a:xfrm>
            <a:off x="4485766" y="2519858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F183A2-8148-398C-B7C5-A4453633672C}"/>
              </a:ext>
            </a:extLst>
          </p:cNvPr>
          <p:cNvSpPr/>
          <p:nvPr/>
        </p:nvSpPr>
        <p:spPr>
          <a:xfrm>
            <a:off x="4485766" y="2882024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77FD2D-21D6-97A2-B520-E2EFF14A012E}"/>
              </a:ext>
            </a:extLst>
          </p:cNvPr>
          <p:cNvSpPr/>
          <p:nvPr/>
        </p:nvSpPr>
        <p:spPr>
          <a:xfrm>
            <a:off x="4485766" y="3242564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802E3-4617-D839-6228-05155722AE97}"/>
              </a:ext>
            </a:extLst>
          </p:cNvPr>
          <p:cNvSpPr txBox="1"/>
          <p:nvPr/>
        </p:nvSpPr>
        <p:spPr>
          <a:xfrm>
            <a:off x="2063583" y="4257046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EEA0FE-D0F8-173F-94D6-CD2594D484FC}"/>
              </a:ext>
            </a:extLst>
          </p:cNvPr>
          <p:cNvSpPr txBox="1"/>
          <p:nvPr/>
        </p:nvSpPr>
        <p:spPr>
          <a:xfrm>
            <a:off x="5219184" y="3448833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A4D346-2B24-9B52-BEAC-A9483180D9B5}"/>
              </a:ext>
            </a:extLst>
          </p:cNvPr>
          <p:cNvSpPr/>
          <p:nvPr/>
        </p:nvSpPr>
        <p:spPr>
          <a:xfrm>
            <a:off x="4485766" y="5152283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A6C0A5-3750-CCA6-A371-53A28FAF8A14}"/>
              </a:ext>
            </a:extLst>
          </p:cNvPr>
          <p:cNvSpPr/>
          <p:nvPr/>
        </p:nvSpPr>
        <p:spPr>
          <a:xfrm>
            <a:off x="4485767" y="3861398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j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829287-6580-8E48-8F78-F8A41B9A5E98}"/>
              </a:ext>
            </a:extLst>
          </p:cNvPr>
          <p:cNvSpPr txBox="1"/>
          <p:nvPr/>
        </p:nvSpPr>
        <p:spPr>
          <a:xfrm>
            <a:off x="5219183" y="4728664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6814BD-8D5E-7C3B-A921-2B67BEB0419F}"/>
              </a:ext>
            </a:extLst>
          </p:cNvPr>
          <p:cNvCxnSpPr>
            <a:cxnSpLocks/>
          </p:cNvCxnSpPr>
          <p:nvPr/>
        </p:nvCxnSpPr>
        <p:spPr>
          <a:xfrm>
            <a:off x="4485766" y="3708224"/>
            <a:ext cx="1971909" cy="570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DD85A3-69E4-434E-E15F-55E95A6887A2}"/>
              </a:ext>
            </a:extLst>
          </p:cNvPr>
          <p:cNvCxnSpPr>
            <a:cxnSpLocks/>
          </p:cNvCxnSpPr>
          <p:nvPr/>
        </p:nvCxnSpPr>
        <p:spPr>
          <a:xfrm flipV="1">
            <a:off x="4485766" y="3762511"/>
            <a:ext cx="1912291" cy="5136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9671F88-D4F9-628A-314D-89AF52620C9C}"/>
              </a:ext>
            </a:extLst>
          </p:cNvPr>
          <p:cNvSpPr txBox="1"/>
          <p:nvPr/>
        </p:nvSpPr>
        <p:spPr>
          <a:xfrm>
            <a:off x="5219182" y="4067149"/>
            <a:ext cx="123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84178E-B91B-9333-B868-ACF356381243}"/>
              </a:ext>
            </a:extLst>
          </p:cNvPr>
          <p:cNvSpPr/>
          <p:nvPr/>
        </p:nvSpPr>
        <p:spPr>
          <a:xfrm>
            <a:off x="4485765" y="4479714"/>
            <a:ext cx="1912290" cy="26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k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62466B-F451-8FFE-1FC8-4CACBFECFE4E}"/>
              </a:ext>
            </a:extLst>
          </p:cNvPr>
          <p:cNvCxnSpPr>
            <a:cxnSpLocks/>
          </p:cNvCxnSpPr>
          <p:nvPr/>
        </p:nvCxnSpPr>
        <p:spPr>
          <a:xfrm>
            <a:off x="4485764" y="4326540"/>
            <a:ext cx="1971909" cy="5708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249F7D-8397-B125-249D-818E02560936}"/>
              </a:ext>
            </a:extLst>
          </p:cNvPr>
          <p:cNvCxnSpPr>
            <a:cxnSpLocks/>
          </p:cNvCxnSpPr>
          <p:nvPr/>
        </p:nvCxnSpPr>
        <p:spPr>
          <a:xfrm flipV="1">
            <a:off x="4485764" y="4380827"/>
            <a:ext cx="1912291" cy="51368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C8B5D76-7BC5-08F4-4D15-B5DA4C3B3607}"/>
              </a:ext>
            </a:extLst>
          </p:cNvPr>
          <p:cNvSpPr txBox="1"/>
          <p:nvPr/>
        </p:nvSpPr>
        <p:spPr>
          <a:xfrm>
            <a:off x="6684095" y="2519858"/>
            <a:ext cx="5307912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Iterate over all sentences:</a:t>
            </a:r>
          </a:p>
          <a:p>
            <a:r>
              <a:rPr lang="en-US" dirty="0"/>
              <a:t>Remove one sentence one time, say sentence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use left sentences as context for evaluation to get </a:t>
            </a:r>
            <a:r>
              <a:rPr lang="en-US" dirty="0" err="1"/>
              <a:t>evidence_answer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evidence_answer</a:t>
            </a:r>
            <a:r>
              <a:rPr lang="en-US" dirty="0"/>
              <a:t> == A:</a:t>
            </a:r>
          </a:p>
          <a:p>
            <a:r>
              <a:rPr lang="en-US" dirty="0"/>
              <a:t>	permanently remove sentence I</a:t>
            </a:r>
          </a:p>
          <a:p>
            <a:r>
              <a:rPr lang="en-US" dirty="0"/>
              <a:t>	use updated sentences to continue iterate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B837036C-CDA0-8A00-A40C-F1961023413F}"/>
              </a:ext>
            </a:extLst>
          </p:cNvPr>
          <p:cNvSpPr/>
          <p:nvPr/>
        </p:nvSpPr>
        <p:spPr>
          <a:xfrm flipH="1">
            <a:off x="958269" y="2484587"/>
            <a:ext cx="203828" cy="29963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6E3950-3FAD-B831-3B68-B4BE58F3F5CD}"/>
              </a:ext>
            </a:extLst>
          </p:cNvPr>
          <p:cNvSpPr/>
          <p:nvPr/>
        </p:nvSpPr>
        <p:spPr>
          <a:xfrm>
            <a:off x="18891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5FCBC0-DA2E-17BB-1EDF-00ECCAF74E20}"/>
              </a:ext>
            </a:extLst>
          </p:cNvPr>
          <p:cNvSpPr/>
          <p:nvPr/>
        </p:nvSpPr>
        <p:spPr>
          <a:xfrm>
            <a:off x="1076471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A4F177-79FF-86D2-B997-119BB50FDE97}"/>
              </a:ext>
            </a:extLst>
          </p:cNvPr>
          <p:cNvSpPr/>
          <p:nvPr/>
        </p:nvSpPr>
        <p:spPr>
          <a:xfrm>
            <a:off x="27018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EFE425-7C0C-AFAC-FCD2-C7E3C398CC05}"/>
              </a:ext>
            </a:extLst>
          </p:cNvPr>
          <p:cNvSpPr txBox="1"/>
          <p:nvPr/>
        </p:nvSpPr>
        <p:spPr>
          <a:xfrm>
            <a:off x="529908" y="167923"/>
            <a:ext cx="37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vanilla RAG, we get: INPUT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88A508-4D5F-9475-FFE1-73C401B2D84D}"/>
              </a:ext>
            </a:extLst>
          </p:cNvPr>
          <p:cNvSpPr txBox="1"/>
          <p:nvPr/>
        </p:nvSpPr>
        <p:spPr>
          <a:xfrm>
            <a:off x="7118437" y="4961642"/>
            <a:ext cx="456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we get reduced sentences as E</a:t>
            </a:r>
          </a:p>
          <a:p>
            <a:r>
              <a:rPr lang="en-US" dirty="0"/>
              <a:t>Use Q and E to generate A’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4AC989-24BF-4DD5-A0EB-EA2AB3104499}"/>
              </a:ext>
            </a:extLst>
          </p:cNvPr>
          <p:cNvCxnSpPr>
            <a:cxnSpLocks/>
          </p:cNvCxnSpPr>
          <p:nvPr/>
        </p:nvCxnSpPr>
        <p:spPr>
          <a:xfrm>
            <a:off x="9383205" y="4639170"/>
            <a:ext cx="0" cy="255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534EAD3-D0F2-AD8E-8C31-1DA5B56EEE2D}"/>
              </a:ext>
            </a:extLst>
          </p:cNvPr>
          <p:cNvSpPr/>
          <p:nvPr/>
        </p:nvSpPr>
        <p:spPr>
          <a:xfrm>
            <a:off x="819347" y="607452"/>
            <a:ext cx="2893573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FB86B9-6268-36E0-E9C5-88C9E9046397}"/>
              </a:ext>
            </a:extLst>
          </p:cNvPr>
          <p:cNvSpPr/>
          <p:nvPr/>
        </p:nvSpPr>
        <p:spPr>
          <a:xfrm>
            <a:off x="8785263" y="862188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2E6262-EF83-37CD-AE96-ECA37E9FDC97}"/>
              </a:ext>
            </a:extLst>
          </p:cNvPr>
          <p:cNvSpPr/>
          <p:nvPr/>
        </p:nvSpPr>
        <p:spPr>
          <a:xfrm>
            <a:off x="9597955" y="865996"/>
            <a:ext cx="613457" cy="50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F6AD30-E6B7-F9D9-EE77-BE1A72FCB88B}"/>
              </a:ext>
            </a:extLst>
          </p:cNvPr>
          <p:cNvSpPr/>
          <p:nvPr/>
        </p:nvSpPr>
        <p:spPr>
          <a:xfrm>
            <a:off x="8479082" y="607452"/>
            <a:ext cx="2036518" cy="106341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77EBA8-D3E6-FD4E-3EF0-DA272E036EBA}"/>
              </a:ext>
            </a:extLst>
          </p:cNvPr>
          <p:cNvSpPr txBox="1"/>
          <p:nvPr/>
        </p:nvSpPr>
        <p:spPr>
          <a:xfrm>
            <a:off x="9038278" y="164095"/>
            <a:ext cx="111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2B99A8-A1A0-BB3D-A43E-74FDDC2D98C0}"/>
              </a:ext>
            </a:extLst>
          </p:cNvPr>
          <p:cNvCxnSpPr/>
          <p:nvPr/>
        </p:nvCxnSpPr>
        <p:spPr>
          <a:xfrm>
            <a:off x="4015740" y="1085850"/>
            <a:ext cx="416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6FCB474-2B24-CF8F-7972-3525A612DDF2}"/>
              </a:ext>
            </a:extLst>
          </p:cNvPr>
          <p:cNvSpPr/>
          <p:nvPr/>
        </p:nvSpPr>
        <p:spPr>
          <a:xfrm>
            <a:off x="80010" y="2023110"/>
            <a:ext cx="12012930" cy="4274820"/>
          </a:xfrm>
          <a:prstGeom prst="roundRect">
            <a:avLst>
              <a:gd name="adj" fmla="val 7309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rallelogram 34">
            <a:extLst>
              <a:ext uri="{FF2B5EF4-FFF2-40B4-BE49-F238E27FC236}">
                <a16:creationId xmlns:a16="http://schemas.microsoft.com/office/drawing/2014/main" id="{EA473AE9-887C-05BF-087C-16619EDED8FC}"/>
              </a:ext>
            </a:extLst>
          </p:cNvPr>
          <p:cNvSpPr/>
          <p:nvPr/>
        </p:nvSpPr>
        <p:spPr>
          <a:xfrm flipH="1">
            <a:off x="171448" y="505185"/>
            <a:ext cx="10187464" cy="5495565"/>
          </a:xfrm>
          <a:prstGeom prst="parallelogram">
            <a:avLst>
              <a:gd name="adj" fmla="val 130476"/>
            </a:avLst>
          </a:prstGeom>
          <a:solidFill>
            <a:schemeClr val="accent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7ABFAAC-DA5D-FF5E-173F-C1EEF78AD856}"/>
              </a:ext>
            </a:extLst>
          </p:cNvPr>
          <p:cNvSpPr/>
          <p:nvPr/>
        </p:nvSpPr>
        <p:spPr>
          <a:xfrm>
            <a:off x="6997065" y="4424064"/>
            <a:ext cx="2194560" cy="157668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44D1622-CA80-51CB-39D2-37ABCA53CB99}"/>
              </a:ext>
            </a:extLst>
          </p:cNvPr>
          <p:cNvSpPr/>
          <p:nvPr/>
        </p:nvSpPr>
        <p:spPr>
          <a:xfrm>
            <a:off x="4735830" y="3371850"/>
            <a:ext cx="2407920" cy="388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w/ keyword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F4E559-D68A-2AC8-5B64-37DB65AFA12A}"/>
              </a:ext>
            </a:extLst>
          </p:cNvPr>
          <p:cNvSpPr/>
          <p:nvPr/>
        </p:nvSpPr>
        <p:spPr>
          <a:xfrm>
            <a:off x="2068830" y="1691640"/>
            <a:ext cx="1283970" cy="373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SHT node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7AD193-8CFA-A558-8AD6-FB45C5836E95}"/>
              </a:ext>
            </a:extLst>
          </p:cNvPr>
          <p:cNvSpPr/>
          <p:nvPr/>
        </p:nvSpPr>
        <p:spPr>
          <a:xfrm>
            <a:off x="3760470" y="2526030"/>
            <a:ext cx="1283970" cy="373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SHT node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A9519AE-DCAB-83ED-05F0-D20D10BF21BD}"/>
              </a:ext>
            </a:extLst>
          </p:cNvPr>
          <p:cNvSpPr/>
          <p:nvPr/>
        </p:nvSpPr>
        <p:spPr>
          <a:xfrm>
            <a:off x="2068830" y="2526030"/>
            <a:ext cx="1283970" cy="373380"/>
          </a:xfrm>
          <a:prstGeom prst="roundRect">
            <a:avLst/>
          </a:prstGeom>
          <a:solidFill>
            <a:schemeClr val="accent1">
              <a:alpha val="27818"/>
            </a:schemeClr>
          </a:solidFill>
          <a:ln>
            <a:solidFill>
              <a:schemeClr val="accent1">
                <a:shade val="15000"/>
                <a:alpha val="2848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SHT node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3C014D-F9F7-B40C-B11B-7BA42703A5F8}"/>
              </a:ext>
            </a:extLst>
          </p:cNvPr>
          <p:cNvSpPr/>
          <p:nvPr/>
        </p:nvSpPr>
        <p:spPr>
          <a:xfrm>
            <a:off x="377190" y="2526030"/>
            <a:ext cx="1283970" cy="373380"/>
          </a:xfrm>
          <a:prstGeom prst="roundRect">
            <a:avLst/>
          </a:prstGeom>
          <a:solidFill>
            <a:schemeClr val="accent1">
              <a:alpha val="27818"/>
            </a:schemeClr>
          </a:solidFill>
          <a:ln>
            <a:solidFill>
              <a:schemeClr val="accent1">
                <a:shade val="15000"/>
                <a:alpha val="2848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SHT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264246-D472-E41B-DA12-2612B398AA84}"/>
              </a:ext>
            </a:extLst>
          </p:cNvPr>
          <p:cNvCxnSpPr/>
          <p:nvPr/>
        </p:nvCxnSpPr>
        <p:spPr>
          <a:xfrm>
            <a:off x="2710815" y="219456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DE629D-78D6-26B9-31BB-07460B8E5AA4}"/>
              </a:ext>
            </a:extLst>
          </p:cNvPr>
          <p:cNvCxnSpPr/>
          <p:nvPr/>
        </p:nvCxnSpPr>
        <p:spPr>
          <a:xfrm flipH="1">
            <a:off x="1120140" y="2160270"/>
            <a:ext cx="1440180" cy="28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9F4822-EE96-82A5-5448-AC94F81398EE}"/>
              </a:ext>
            </a:extLst>
          </p:cNvPr>
          <p:cNvCxnSpPr/>
          <p:nvPr/>
        </p:nvCxnSpPr>
        <p:spPr>
          <a:xfrm>
            <a:off x="2857500" y="2167890"/>
            <a:ext cx="1544955" cy="255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850E76-B8A6-786C-BBD3-FC6999986437}"/>
              </a:ext>
            </a:extLst>
          </p:cNvPr>
          <p:cNvCxnSpPr/>
          <p:nvPr/>
        </p:nvCxnSpPr>
        <p:spPr>
          <a:xfrm>
            <a:off x="4503420" y="3002280"/>
            <a:ext cx="1348740" cy="243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CC5AEAF-590A-357A-6370-B532423EF161}"/>
              </a:ext>
            </a:extLst>
          </p:cNvPr>
          <p:cNvSpPr/>
          <p:nvPr/>
        </p:nvSpPr>
        <p:spPr>
          <a:xfrm>
            <a:off x="7452360" y="5473574"/>
            <a:ext cx="1283970" cy="3380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B13C24-CE23-540D-4C20-261AE9BE608B}"/>
              </a:ext>
            </a:extLst>
          </p:cNvPr>
          <p:cNvSpPr/>
          <p:nvPr/>
        </p:nvSpPr>
        <p:spPr>
          <a:xfrm>
            <a:off x="7452360" y="4583400"/>
            <a:ext cx="1283970" cy="3380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0810638-52E8-AE84-E136-3F639A08FB88}"/>
              </a:ext>
            </a:extLst>
          </p:cNvPr>
          <p:cNvSpPr/>
          <p:nvPr/>
        </p:nvSpPr>
        <p:spPr>
          <a:xfrm>
            <a:off x="7452360" y="5028487"/>
            <a:ext cx="1283970" cy="3380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0125E9-3A53-CF54-2EF8-C3A156DD930F}"/>
              </a:ext>
            </a:extLst>
          </p:cNvPr>
          <p:cNvCxnSpPr>
            <a:cxnSpLocks/>
          </p:cNvCxnSpPr>
          <p:nvPr/>
        </p:nvCxnSpPr>
        <p:spPr>
          <a:xfrm flipH="1" flipV="1">
            <a:off x="5852160" y="3886200"/>
            <a:ext cx="1706879" cy="49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3C6476-20FC-EDEE-A3E5-ED133065869C}"/>
              </a:ext>
            </a:extLst>
          </p:cNvPr>
          <p:cNvSpPr txBox="1"/>
          <p:nvPr/>
        </p:nvSpPr>
        <p:spPr>
          <a:xfrm>
            <a:off x="4497704" y="3932604"/>
            <a:ext cx="3061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adjacent relationships(it, its)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E860F9-6D65-450F-DE92-9D1A7DFEB90C}"/>
              </a:ext>
            </a:extLst>
          </p:cNvPr>
          <p:cNvSpPr txBox="1"/>
          <p:nvPr/>
        </p:nvSpPr>
        <p:spPr>
          <a:xfrm>
            <a:off x="6785609" y="1572637"/>
            <a:ext cx="154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ancestor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ADB80-798D-AD11-D3E3-A6F1A98BC8A7}"/>
              </a:ext>
            </a:extLst>
          </p:cNvPr>
          <p:cNvCxnSpPr>
            <a:cxnSpLocks/>
          </p:cNvCxnSpPr>
          <p:nvPr/>
        </p:nvCxnSpPr>
        <p:spPr>
          <a:xfrm>
            <a:off x="1833087" y="1133835"/>
            <a:ext cx="257650" cy="158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7D9D08F-CC19-0FA7-E489-F56B4E1397C4}"/>
              </a:ext>
            </a:extLst>
          </p:cNvPr>
          <p:cNvSpPr/>
          <p:nvPr/>
        </p:nvSpPr>
        <p:spPr>
          <a:xfrm>
            <a:off x="6143625" y="505185"/>
            <a:ext cx="582930" cy="24970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AAE878-103D-79A0-9F69-66EECCDF3C04}"/>
              </a:ext>
            </a:extLst>
          </p:cNvPr>
          <p:cNvSpPr txBox="1"/>
          <p:nvPr/>
        </p:nvSpPr>
        <p:spPr>
          <a:xfrm>
            <a:off x="2075498" y="1154698"/>
            <a:ext cx="306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74F829-470C-65E6-B603-04CF07B2E4A4}"/>
              </a:ext>
            </a:extLst>
          </p:cNvPr>
          <p:cNvCxnSpPr>
            <a:cxnSpLocks/>
          </p:cNvCxnSpPr>
          <p:nvPr/>
        </p:nvCxnSpPr>
        <p:spPr>
          <a:xfrm>
            <a:off x="2434591" y="1466968"/>
            <a:ext cx="310515" cy="12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9FB9138-C414-10BD-1E9D-8094B6D3F312}"/>
              </a:ext>
            </a:extLst>
          </p:cNvPr>
          <p:cNvSpPr/>
          <p:nvPr/>
        </p:nvSpPr>
        <p:spPr>
          <a:xfrm>
            <a:off x="377190" y="676635"/>
            <a:ext cx="1859278" cy="373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SHT root node</a:t>
            </a:r>
          </a:p>
        </p:txBody>
      </p:sp>
    </p:spTree>
    <p:extLst>
      <p:ext uri="{BB962C8B-B14F-4D97-AF65-F5344CB8AC3E}">
        <p14:creationId xmlns:p14="http://schemas.microsoft.com/office/powerpoint/2010/main" val="342028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10311</TotalTime>
  <Words>353</Words>
  <Application>Microsoft Macintosh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君睿 朱</dc:creator>
  <cp:lastModifiedBy>君睿 朱</cp:lastModifiedBy>
  <cp:revision>3</cp:revision>
  <dcterms:created xsi:type="dcterms:W3CDTF">2024-08-06T19:07:29Z</dcterms:created>
  <dcterms:modified xsi:type="dcterms:W3CDTF">2024-08-27T06:01:55Z</dcterms:modified>
</cp:coreProperties>
</file>