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58" r:id="rId6"/>
    <p:sldId id="260" r:id="rId7"/>
    <p:sldId id="259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4"/>
    <p:restoredTop sz="94610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18CA-67D7-9667-C4EE-8DF388EE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28CE-D29F-F124-3F37-845753A59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8EAD-4A51-4D8C-AEF2-85C20EF3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FA98-FAE1-68DF-CB21-0FDCB6E8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E872-24DE-5FB9-08D5-C4881402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BCA7-41DB-9184-312E-211A00CB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D788-67DE-94D5-07DF-AB8ECFA4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7EB0-8D15-1E21-31C8-27F91BF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D6A8-46AE-27CB-4533-827BC8B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EEE3-3A4B-E334-F045-6D191B0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8033-F34C-91C2-839F-EA5E26C53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D6E3-45A6-9559-5103-8B25C653C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D328-A004-11E0-CCBF-C1924BD3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6306-2403-0039-E316-311BCC4B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EFAF-0845-EF91-11BE-1C29A7C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CD92-1966-1722-D97E-0D67B67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389E-9929-CB70-B51E-18D49E1B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E6F7-2FD9-D7AD-AC32-AF8A3D1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E904-CF60-CC35-5557-773C14A0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73D1-BEAD-F95B-6AA3-6F6BF77E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F01D-67D8-B204-2E6C-F517C416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A1C69-19BF-6CEC-11E3-CCACB00B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763C-D8FB-E332-20B7-E0780C3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2A5E-C6B3-5863-BDD0-1EBE9549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9231-17C8-35DD-34CA-231DA79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A0AD-6AFF-4EDA-3E5D-364FC9C9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1C19-EAD7-2BE1-B675-955E69BFF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C4F40-3303-17B3-07E9-749B0BB9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C7B91-C55C-E1C3-2A65-72278707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0D04-ABE3-EEB3-7DF4-FC7690F8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CAD8D-B2A6-388F-DC28-91D9B157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3F9-7FD6-E3B4-8248-1F3E44DA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45B71-F550-23CF-BD9F-1BFE7C8E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47847-14B8-880C-B004-B6EB80F41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5F38F-6011-73CE-1032-30D1A6C4F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B9D36-A6E3-E539-68FB-0A81C8CE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740AD-18E0-56A0-7832-D9634944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C3F19-2AD4-AD35-A5D6-2E7E5821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F1265-9973-C74B-CAF6-13918688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7256-1FE5-D236-77EC-712C901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3612-1D08-A066-EEF1-778FC10E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2F4B-0298-CA9E-6F6B-82D97AD1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2C4AF-B7F4-BD40-6B49-32F09A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8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51DE1-2CB7-C841-3240-F748A2EC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D8E88-1D90-E9FF-D528-91F8D86A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0570F-44F7-DC97-5624-7776D3E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8F8B-DB9B-70ED-16F9-761AF6BA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FC27-2D85-A8DF-DAB1-1A973DB6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D82CE-AAA7-DD44-AD30-66443552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DCC4-9F90-839F-8181-0684BC88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6024-778F-7927-634D-814AE447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CCE4-7F38-DC1B-C409-8015384E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F1DB-1577-3206-8124-938A3DAD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A9154-0B45-93B6-F725-BE46BF75A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6281B-F80F-E19A-FFF8-25413D5E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23DB8-EB3D-3BC5-F58A-E98C31DF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D5525-9B45-FB52-0C4A-A0232BA1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134F-6E72-BC9C-9990-4352E33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90F6D-DB20-B7C3-4952-A065DCA2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3701-0C56-9AAC-B330-A4F82275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99B5-A98F-F07F-DE3B-99C2B49A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EC966-C6AD-8940-9E97-501143378CD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CFAF-EC7E-68F2-93C0-C6DDB260A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FA99-D499-C0B9-C0EB-6DDB3D48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69A2-A210-C788-348C-CEF9AF06B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8FB45-5DEC-5587-299A-977A7C97B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group of arrows with letters and numbers&#10;&#10;Description automatically generated">
            <a:extLst>
              <a:ext uri="{FF2B5EF4-FFF2-40B4-BE49-F238E27FC236}">
                <a16:creationId xmlns:a16="http://schemas.microsoft.com/office/drawing/2014/main" id="{62FBA695-C8AD-09EB-9F39-50E2BDD2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2" y="955178"/>
            <a:ext cx="7772400" cy="290294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D43B74-D436-8DDD-BD02-FD5A93BCBA06}"/>
              </a:ext>
            </a:extLst>
          </p:cNvPr>
          <p:cNvCxnSpPr>
            <a:cxnSpLocks/>
          </p:cNvCxnSpPr>
          <p:nvPr/>
        </p:nvCxnSpPr>
        <p:spPr>
          <a:xfrm>
            <a:off x="1344058" y="2776251"/>
            <a:ext cx="638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30F8FD-A465-9833-F642-D70ADC40CB67}"/>
              </a:ext>
            </a:extLst>
          </p:cNvPr>
          <p:cNvCxnSpPr>
            <a:cxnSpLocks/>
          </p:cNvCxnSpPr>
          <p:nvPr/>
        </p:nvCxnSpPr>
        <p:spPr>
          <a:xfrm>
            <a:off x="3514380" y="2776251"/>
            <a:ext cx="649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ADA1B3-9EA6-E6B7-E8FC-163AAA73B3FF}"/>
              </a:ext>
            </a:extLst>
          </p:cNvPr>
          <p:cNvCxnSpPr/>
          <p:nvPr/>
        </p:nvCxnSpPr>
        <p:spPr>
          <a:xfrm>
            <a:off x="4538949" y="2776251"/>
            <a:ext cx="6940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F67CC-EF99-9004-CC75-B8F910DFF508}"/>
              </a:ext>
            </a:extLst>
          </p:cNvPr>
          <p:cNvCxnSpPr/>
          <p:nvPr/>
        </p:nvCxnSpPr>
        <p:spPr>
          <a:xfrm>
            <a:off x="6191480" y="2776251"/>
            <a:ext cx="6610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EFDCC48-6455-3D38-3A12-D3B0B06DD0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3038" y="1806765"/>
            <a:ext cx="2181338" cy="771179"/>
          </a:xfrm>
          <a:prstGeom prst="bentConnector3">
            <a:avLst>
              <a:gd name="adj1" fmla="val 1131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C7713A1-C8DF-E497-8230-71C76DF7A28B}"/>
              </a:ext>
            </a:extLst>
          </p:cNvPr>
          <p:cNvCxnSpPr>
            <a:cxnSpLocks/>
          </p:cNvCxnSpPr>
          <p:nvPr/>
        </p:nvCxnSpPr>
        <p:spPr>
          <a:xfrm>
            <a:off x="4538949" y="1806765"/>
            <a:ext cx="694063" cy="683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E7B2355-EFF4-4B06-FABD-77E81FE0BB9E}"/>
              </a:ext>
            </a:extLst>
          </p:cNvPr>
          <p:cNvSpPr txBox="1"/>
          <p:nvPr/>
        </p:nvSpPr>
        <p:spPr>
          <a:xfrm>
            <a:off x="3514380" y="2577945"/>
            <a:ext cx="6499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Retrieve relevant context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B0F36A5-DB2A-5C29-6F75-390F2F54EE3D}"/>
              </a:ext>
            </a:extLst>
          </p:cNvPr>
          <p:cNvSpPr/>
          <p:nvPr/>
        </p:nvSpPr>
        <p:spPr>
          <a:xfrm>
            <a:off x="579090" y="1322070"/>
            <a:ext cx="4140368" cy="21691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AE78EAB-DB78-72BA-FB9B-908F97554FFD}"/>
              </a:ext>
            </a:extLst>
          </p:cNvPr>
          <p:cNvSpPr/>
          <p:nvPr/>
        </p:nvSpPr>
        <p:spPr>
          <a:xfrm>
            <a:off x="4053221" y="1488440"/>
            <a:ext cx="3282299" cy="21691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99586E-BEF2-1F0A-5D27-E73FC9B20066}"/>
              </a:ext>
            </a:extLst>
          </p:cNvPr>
          <p:cNvSpPr txBox="1"/>
          <p:nvPr/>
        </p:nvSpPr>
        <p:spPr>
          <a:xfrm>
            <a:off x="1983036" y="856025"/>
            <a:ext cx="1204664" cy="36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5D0B8-F204-150D-9F8C-8E361BE17E6B}"/>
              </a:ext>
            </a:extLst>
          </p:cNvPr>
          <p:cNvSpPr txBox="1"/>
          <p:nvPr/>
        </p:nvSpPr>
        <p:spPr>
          <a:xfrm>
            <a:off x="5118712" y="1103252"/>
            <a:ext cx="16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74C740-FB8E-E88C-D381-27ACB3E3CB69}"/>
              </a:ext>
            </a:extLst>
          </p:cNvPr>
          <p:cNvSpPr txBox="1"/>
          <p:nvPr/>
        </p:nvSpPr>
        <p:spPr>
          <a:xfrm>
            <a:off x="3681316" y="486234"/>
            <a:ext cx="1204664" cy="36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80632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64B214-5D9A-F5AB-46CA-71D5665D5C06}"/>
              </a:ext>
            </a:extLst>
          </p:cNvPr>
          <p:cNvSpPr/>
          <p:nvPr/>
        </p:nvSpPr>
        <p:spPr>
          <a:xfrm>
            <a:off x="1879600" y="13335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8BB49-DC65-B1E5-B48A-F4E16E4A4258}"/>
              </a:ext>
            </a:extLst>
          </p:cNvPr>
          <p:cNvSpPr/>
          <p:nvPr/>
        </p:nvSpPr>
        <p:spPr>
          <a:xfrm>
            <a:off x="2374900" y="13335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B7DA1-2924-555D-6B7D-B06B4AC1CABE}"/>
              </a:ext>
            </a:extLst>
          </p:cNvPr>
          <p:cNvSpPr/>
          <p:nvPr/>
        </p:nvSpPr>
        <p:spPr>
          <a:xfrm>
            <a:off x="2870200" y="13335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584C2-5AFD-763B-1769-CECA6D54DFCD}"/>
              </a:ext>
            </a:extLst>
          </p:cNvPr>
          <p:cNvSpPr/>
          <p:nvPr/>
        </p:nvSpPr>
        <p:spPr>
          <a:xfrm>
            <a:off x="3371850" y="13335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B4490-492E-3184-62B7-F72D263B34E6}"/>
              </a:ext>
            </a:extLst>
          </p:cNvPr>
          <p:cNvSpPr/>
          <p:nvPr/>
        </p:nvSpPr>
        <p:spPr>
          <a:xfrm>
            <a:off x="3873500" y="13335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556D88-7513-1376-44C8-23FAA442400C}"/>
              </a:ext>
            </a:extLst>
          </p:cNvPr>
          <p:cNvSpPr/>
          <p:nvPr/>
        </p:nvSpPr>
        <p:spPr>
          <a:xfrm>
            <a:off x="5086350" y="13335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Sn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204199E-7735-2588-3ECB-F163B0CB4BA4}"/>
              </a:ext>
            </a:extLst>
          </p:cNvPr>
          <p:cNvSpPr/>
          <p:nvPr/>
        </p:nvSpPr>
        <p:spPr>
          <a:xfrm>
            <a:off x="1638300" y="1104900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D90B8B5-2AD9-90F8-6ACD-C1847424B3B3}"/>
              </a:ext>
            </a:extLst>
          </p:cNvPr>
          <p:cNvSpPr/>
          <p:nvPr/>
        </p:nvSpPr>
        <p:spPr>
          <a:xfrm>
            <a:off x="5454650" y="1104900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6FCFA-637B-F68A-6AEB-2EF7B2BAE272}"/>
              </a:ext>
            </a:extLst>
          </p:cNvPr>
          <p:cNvSpPr txBox="1"/>
          <p:nvPr/>
        </p:nvSpPr>
        <p:spPr>
          <a:xfrm>
            <a:off x="4466807" y="1281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444C-F8BD-0648-3F77-4156D29B9CAD}"/>
              </a:ext>
            </a:extLst>
          </p:cNvPr>
          <p:cNvSpPr txBox="1"/>
          <p:nvPr/>
        </p:nvSpPr>
        <p:spPr>
          <a:xfrm>
            <a:off x="8166100" y="1220053"/>
            <a:ext cx="345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try to remove all the sentences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8C2BE-5C08-7965-F402-440ADEE072A4}"/>
              </a:ext>
            </a:extLst>
          </p:cNvPr>
          <p:cNvSpPr/>
          <p:nvPr/>
        </p:nvSpPr>
        <p:spPr>
          <a:xfrm>
            <a:off x="1152943" y="25908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02F38C-5BDD-CFB5-AABF-8FBB24B2C6B7}"/>
              </a:ext>
            </a:extLst>
          </p:cNvPr>
          <p:cNvSpPr/>
          <p:nvPr/>
        </p:nvSpPr>
        <p:spPr>
          <a:xfrm>
            <a:off x="1648243" y="25908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36B342-C629-7107-F4DF-3C0862D622F5}"/>
              </a:ext>
            </a:extLst>
          </p:cNvPr>
          <p:cNvSpPr/>
          <p:nvPr/>
        </p:nvSpPr>
        <p:spPr>
          <a:xfrm>
            <a:off x="2742782" y="25908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[n/2]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A1CFBE-5301-7652-B865-39FF438982EF}"/>
              </a:ext>
            </a:extLst>
          </p:cNvPr>
          <p:cNvSpPr/>
          <p:nvPr/>
        </p:nvSpPr>
        <p:spPr>
          <a:xfrm>
            <a:off x="6181307" y="25908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3244DA7-F740-5EC9-A12F-807C848778C3}"/>
              </a:ext>
            </a:extLst>
          </p:cNvPr>
          <p:cNvSpPr/>
          <p:nvPr/>
        </p:nvSpPr>
        <p:spPr>
          <a:xfrm>
            <a:off x="911643" y="2362200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7F8C53F0-AF15-5A67-2AF6-C2F3E0E8A490}"/>
              </a:ext>
            </a:extLst>
          </p:cNvPr>
          <p:cNvSpPr/>
          <p:nvPr/>
        </p:nvSpPr>
        <p:spPr>
          <a:xfrm>
            <a:off x="6549607" y="2362200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975BE-6EC4-F3DB-803B-D7184A87A718}"/>
              </a:ext>
            </a:extLst>
          </p:cNvPr>
          <p:cNvSpPr txBox="1"/>
          <p:nvPr/>
        </p:nvSpPr>
        <p:spPr>
          <a:xfrm>
            <a:off x="5561764" y="2538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58730-C1A3-9908-D253-C505EB659560}"/>
              </a:ext>
            </a:extLst>
          </p:cNvPr>
          <p:cNvSpPr txBox="1"/>
          <p:nvPr/>
        </p:nvSpPr>
        <p:spPr>
          <a:xfrm>
            <a:off x="2183982" y="2538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AA657AAA-4F46-9D69-7E1B-CB445FE8EE6C}"/>
              </a:ext>
            </a:extLst>
          </p:cNvPr>
          <p:cNvSpPr/>
          <p:nvPr/>
        </p:nvSpPr>
        <p:spPr>
          <a:xfrm>
            <a:off x="3163415" y="2329934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A1BDE5BE-691E-3FE8-39C4-0B08889A9D9B}"/>
              </a:ext>
            </a:extLst>
          </p:cNvPr>
          <p:cNvSpPr/>
          <p:nvPr/>
        </p:nvSpPr>
        <p:spPr>
          <a:xfrm>
            <a:off x="4225507" y="2329934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87A6A-58E0-0E08-895C-D109214BA1FC}"/>
              </a:ext>
            </a:extLst>
          </p:cNvPr>
          <p:cNvSpPr/>
          <p:nvPr/>
        </p:nvSpPr>
        <p:spPr>
          <a:xfrm>
            <a:off x="4461835" y="25908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[n/2]+1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F1095-5D15-0BD4-459F-99D5E3A18219}"/>
              </a:ext>
            </a:extLst>
          </p:cNvPr>
          <p:cNvSpPr/>
          <p:nvPr/>
        </p:nvSpPr>
        <p:spPr>
          <a:xfrm>
            <a:off x="5011799" y="2590800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[n/2]+2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D6CA2D-5004-C6B0-B197-2F234F5639B0}"/>
              </a:ext>
            </a:extLst>
          </p:cNvPr>
          <p:cNvSpPr txBox="1"/>
          <p:nvPr/>
        </p:nvSpPr>
        <p:spPr>
          <a:xfrm>
            <a:off x="8166100" y="2194004"/>
            <a:ext cx="419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Based on previous result, partition the remaining intervals, try to remove first half and second half of the sentences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43099-B298-A76E-D5BC-911531A7BBE5}"/>
              </a:ext>
            </a:extLst>
          </p:cNvPr>
          <p:cNvSpPr/>
          <p:nvPr/>
        </p:nvSpPr>
        <p:spPr>
          <a:xfrm>
            <a:off x="404219" y="3783724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3FF70A-B212-265A-0048-6FCCC824FCAC}"/>
              </a:ext>
            </a:extLst>
          </p:cNvPr>
          <p:cNvSpPr/>
          <p:nvPr/>
        </p:nvSpPr>
        <p:spPr>
          <a:xfrm>
            <a:off x="1256080" y="3783724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3E0F0EDF-AE40-AC4A-A216-179CCB66F3FA}"/>
              </a:ext>
            </a:extLst>
          </p:cNvPr>
          <p:cNvSpPr/>
          <p:nvPr/>
        </p:nvSpPr>
        <p:spPr>
          <a:xfrm>
            <a:off x="162919" y="3555124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5680E-A4E7-2C88-1FBA-48F781CBBF97}"/>
              </a:ext>
            </a:extLst>
          </p:cNvPr>
          <p:cNvSpPr txBox="1"/>
          <p:nvPr/>
        </p:nvSpPr>
        <p:spPr>
          <a:xfrm>
            <a:off x="842633" y="37641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D7B3F022-9C27-A778-FAB9-1A1FD6D0BA0D}"/>
              </a:ext>
            </a:extLst>
          </p:cNvPr>
          <p:cNvSpPr/>
          <p:nvPr/>
        </p:nvSpPr>
        <p:spPr>
          <a:xfrm>
            <a:off x="1631148" y="3555124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55466A-15CC-783F-4377-06C232634FEC}"/>
              </a:ext>
            </a:extLst>
          </p:cNvPr>
          <p:cNvSpPr/>
          <p:nvPr/>
        </p:nvSpPr>
        <p:spPr>
          <a:xfrm>
            <a:off x="2271921" y="3783724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594A26-00A3-EDA2-87F0-261660E9ADF6}"/>
              </a:ext>
            </a:extLst>
          </p:cNvPr>
          <p:cNvSpPr/>
          <p:nvPr/>
        </p:nvSpPr>
        <p:spPr>
          <a:xfrm>
            <a:off x="3123782" y="3783724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4" name="Left Bracket 43">
            <a:extLst>
              <a:ext uri="{FF2B5EF4-FFF2-40B4-BE49-F238E27FC236}">
                <a16:creationId xmlns:a16="http://schemas.microsoft.com/office/drawing/2014/main" id="{2D71F656-ED65-70BC-91D5-664C5C76E2D7}"/>
              </a:ext>
            </a:extLst>
          </p:cNvPr>
          <p:cNvSpPr/>
          <p:nvPr/>
        </p:nvSpPr>
        <p:spPr>
          <a:xfrm>
            <a:off x="2030621" y="3555124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9A13F-9163-586F-FE44-6941C6603785}"/>
              </a:ext>
            </a:extLst>
          </p:cNvPr>
          <p:cNvSpPr txBox="1"/>
          <p:nvPr/>
        </p:nvSpPr>
        <p:spPr>
          <a:xfrm>
            <a:off x="2710335" y="37641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691CA601-37BB-A1D7-B8C1-913EB1C37513}"/>
              </a:ext>
            </a:extLst>
          </p:cNvPr>
          <p:cNvSpPr/>
          <p:nvPr/>
        </p:nvSpPr>
        <p:spPr>
          <a:xfrm>
            <a:off x="3498850" y="3555124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93CA73-71E6-AC2C-9E06-5195E98F606C}"/>
              </a:ext>
            </a:extLst>
          </p:cNvPr>
          <p:cNvSpPr/>
          <p:nvPr/>
        </p:nvSpPr>
        <p:spPr>
          <a:xfrm>
            <a:off x="4227721" y="3783568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28EB8A-04E7-14B4-9C8A-B3ACE3EAE4F4}"/>
              </a:ext>
            </a:extLst>
          </p:cNvPr>
          <p:cNvSpPr/>
          <p:nvPr/>
        </p:nvSpPr>
        <p:spPr>
          <a:xfrm>
            <a:off x="5079582" y="3783568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548083D9-23EB-AEF0-1296-58F548AEF9C1}"/>
              </a:ext>
            </a:extLst>
          </p:cNvPr>
          <p:cNvSpPr/>
          <p:nvPr/>
        </p:nvSpPr>
        <p:spPr>
          <a:xfrm>
            <a:off x="3986421" y="3554968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773C09-09F1-E421-A461-C91FF36FC543}"/>
              </a:ext>
            </a:extLst>
          </p:cNvPr>
          <p:cNvSpPr txBox="1"/>
          <p:nvPr/>
        </p:nvSpPr>
        <p:spPr>
          <a:xfrm>
            <a:off x="4666135" y="376400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1" name="Right Bracket 50">
            <a:extLst>
              <a:ext uri="{FF2B5EF4-FFF2-40B4-BE49-F238E27FC236}">
                <a16:creationId xmlns:a16="http://schemas.microsoft.com/office/drawing/2014/main" id="{D7A9145E-4DD4-C8D3-813C-C0C080260EBC}"/>
              </a:ext>
            </a:extLst>
          </p:cNvPr>
          <p:cNvSpPr/>
          <p:nvPr/>
        </p:nvSpPr>
        <p:spPr>
          <a:xfrm>
            <a:off x="5454650" y="3554968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56A25D-9027-ECFE-FD16-CAAA08EC7791}"/>
              </a:ext>
            </a:extLst>
          </p:cNvPr>
          <p:cNvSpPr/>
          <p:nvPr/>
        </p:nvSpPr>
        <p:spPr>
          <a:xfrm>
            <a:off x="6199724" y="3783568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456A40-B9EC-6D1E-C524-A521D265AEC2}"/>
              </a:ext>
            </a:extLst>
          </p:cNvPr>
          <p:cNvSpPr/>
          <p:nvPr/>
        </p:nvSpPr>
        <p:spPr>
          <a:xfrm>
            <a:off x="7051585" y="3783568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E4CCD08E-3353-AFBF-D9BE-197895ECEF64}"/>
              </a:ext>
            </a:extLst>
          </p:cNvPr>
          <p:cNvSpPr/>
          <p:nvPr/>
        </p:nvSpPr>
        <p:spPr>
          <a:xfrm>
            <a:off x="5958424" y="3554968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3960C-9732-6534-F3CF-9C822A2B9A8B}"/>
              </a:ext>
            </a:extLst>
          </p:cNvPr>
          <p:cNvSpPr txBox="1"/>
          <p:nvPr/>
        </p:nvSpPr>
        <p:spPr>
          <a:xfrm>
            <a:off x="6638138" y="376400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A9BABBAB-1BC9-20DE-97BF-F0FA0B611CA5}"/>
              </a:ext>
            </a:extLst>
          </p:cNvPr>
          <p:cNvSpPr/>
          <p:nvPr/>
        </p:nvSpPr>
        <p:spPr>
          <a:xfrm>
            <a:off x="7426653" y="3554968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CE8569-ECFD-FFF3-BC19-8DF26D71F35E}"/>
              </a:ext>
            </a:extLst>
          </p:cNvPr>
          <p:cNvSpPr txBox="1"/>
          <p:nvPr/>
        </p:nvSpPr>
        <p:spPr>
          <a:xfrm>
            <a:off x="8166099" y="3487003"/>
            <a:ext cx="419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Based on previous result, continue to partition remaining intervals, try to remove each of them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CDCBE6-D826-E7CE-4B66-B4529DAAFCFB}"/>
              </a:ext>
            </a:extLst>
          </p:cNvPr>
          <p:cNvSpPr/>
          <p:nvPr/>
        </p:nvSpPr>
        <p:spPr>
          <a:xfrm>
            <a:off x="372305" y="5052573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676A67-BC58-9E4E-AF0C-6519262CE61B}"/>
              </a:ext>
            </a:extLst>
          </p:cNvPr>
          <p:cNvSpPr/>
          <p:nvPr/>
        </p:nvSpPr>
        <p:spPr>
          <a:xfrm>
            <a:off x="1490229" y="5052573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061535-817A-15E5-3783-0F8B83CFA333}"/>
              </a:ext>
            </a:extLst>
          </p:cNvPr>
          <p:cNvSpPr/>
          <p:nvPr/>
        </p:nvSpPr>
        <p:spPr>
          <a:xfrm>
            <a:off x="2628517" y="5052573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0871CC-2BD3-E1A3-BD60-F4BACBD27832}"/>
              </a:ext>
            </a:extLst>
          </p:cNvPr>
          <p:cNvSpPr/>
          <p:nvPr/>
        </p:nvSpPr>
        <p:spPr>
          <a:xfrm>
            <a:off x="3746535" y="5052573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D507DE-5A34-D39B-40A6-FD5F2BEFBB68}"/>
              </a:ext>
            </a:extLst>
          </p:cNvPr>
          <p:cNvSpPr/>
          <p:nvPr/>
        </p:nvSpPr>
        <p:spPr>
          <a:xfrm>
            <a:off x="4865608" y="5052573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BB3E9D-6134-6548-D88E-BAD25338D12D}"/>
              </a:ext>
            </a:extLst>
          </p:cNvPr>
          <p:cNvSpPr/>
          <p:nvPr/>
        </p:nvSpPr>
        <p:spPr>
          <a:xfrm>
            <a:off x="7110660" y="5052573"/>
            <a:ext cx="3683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9C1063-B930-AC66-D89A-632646CC2164}"/>
              </a:ext>
            </a:extLst>
          </p:cNvPr>
          <p:cNvSpPr txBox="1"/>
          <p:nvPr/>
        </p:nvSpPr>
        <p:spPr>
          <a:xfrm>
            <a:off x="5981366" y="50007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58557AC3-15A2-A0EB-3735-A3C66D6A161E}"/>
              </a:ext>
            </a:extLst>
          </p:cNvPr>
          <p:cNvSpPr/>
          <p:nvPr/>
        </p:nvSpPr>
        <p:spPr>
          <a:xfrm>
            <a:off x="163879" y="4791707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E558A6C8-542A-9244-E00A-79EA10DCCB2B}"/>
              </a:ext>
            </a:extLst>
          </p:cNvPr>
          <p:cNvSpPr/>
          <p:nvPr/>
        </p:nvSpPr>
        <p:spPr>
          <a:xfrm>
            <a:off x="774293" y="4791707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C1B68D7F-44E3-14EC-E5AC-EFB6D09B8CAD}"/>
              </a:ext>
            </a:extLst>
          </p:cNvPr>
          <p:cNvSpPr/>
          <p:nvPr/>
        </p:nvSpPr>
        <p:spPr>
          <a:xfrm>
            <a:off x="1245307" y="4791707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ket 67">
            <a:extLst>
              <a:ext uri="{FF2B5EF4-FFF2-40B4-BE49-F238E27FC236}">
                <a16:creationId xmlns:a16="http://schemas.microsoft.com/office/drawing/2014/main" id="{86CA4BF3-9054-D9A2-4628-DCD74125BBA2}"/>
              </a:ext>
            </a:extLst>
          </p:cNvPr>
          <p:cNvSpPr/>
          <p:nvPr/>
        </p:nvSpPr>
        <p:spPr>
          <a:xfrm>
            <a:off x="1858529" y="4785606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F0D784FD-581E-766D-CCD3-C9CE7D3CB956}"/>
              </a:ext>
            </a:extLst>
          </p:cNvPr>
          <p:cNvSpPr/>
          <p:nvPr/>
        </p:nvSpPr>
        <p:spPr>
          <a:xfrm>
            <a:off x="2393985" y="4785606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ket 69">
            <a:extLst>
              <a:ext uri="{FF2B5EF4-FFF2-40B4-BE49-F238E27FC236}">
                <a16:creationId xmlns:a16="http://schemas.microsoft.com/office/drawing/2014/main" id="{BC9B174C-F132-39A4-26C0-A63DC8ACDD0B}"/>
              </a:ext>
            </a:extLst>
          </p:cNvPr>
          <p:cNvSpPr/>
          <p:nvPr/>
        </p:nvSpPr>
        <p:spPr>
          <a:xfrm>
            <a:off x="3027798" y="4785606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BE115F6A-47CC-9175-58B2-2FDE5FDA3BDB}"/>
              </a:ext>
            </a:extLst>
          </p:cNvPr>
          <p:cNvSpPr/>
          <p:nvPr/>
        </p:nvSpPr>
        <p:spPr>
          <a:xfrm>
            <a:off x="3472940" y="4785606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ket 71">
            <a:extLst>
              <a:ext uri="{FF2B5EF4-FFF2-40B4-BE49-F238E27FC236}">
                <a16:creationId xmlns:a16="http://schemas.microsoft.com/office/drawing/2014/main" id="{259AD41A-2310-930F-B614-4FA3426330E3}"/>
              </a:ext>
            </a:extLst>
          </p:cNvPr>
          <p:cNvSpPr/>
          <p:nvPr/>
        </p:nvSpPr>
        <p:spPr>
          <a:xfrm>
            <a:off x="4611511" y="4785606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ket 72">
            <a:extLst>
              <a:ext uri="{FF2B5EF4-FFF2-40B4-BE49-F238E27FC236}">
                <a16:creationId xmlns:a16="http://schemas.microsoft.com/office/drawing/2014/main" id="{DAAD70EE-5ACF-1239-109E-B4A750AD7F48}"/>
              </a:ext>
            </a:extLst>
          </p:cNvPr>
          <p:cNvSpPr/>
          <p:nvPr/>
        </p:nvSpPr>
        <p:spPr>
          <a:xfrm>
            <a:off x="6868556" y="4785606"/>
            <a:ext cx="241300" cy="787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ket 73">
            <a:extLst>
              <a:ext uri="{FF2B5EF4-FFF2-40B4-BE49-F238E27FC236}">
                <a16:creationId xmlns:a16="http://schemas.microsoft.com/office/drawing/2014/main" id="{D12431C6-CF46-0DED-CE23-D637AE69D299}"/>
              </a:ext>
            </a:extLst>
          </p:cNvPr>
          <p:cNvSpPr/>
          <p:nvPr/>
        </p:nvSpPr>
        <p:spPr>
          <a:xfrm>
            <a:off x="4126614" y="4785606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ket 74">
            <a:extLst>
              <a:ext uri="{FF2B5EF4-FFF2-40B4-BE49-F238E27FC236}">
                <a16:creationId xmlns:a16="http://schemas.microsoft.com/office/drawing/2014/main" id="{FBE75EAA-112B-EB0D-3096-F843D3B2477E}"/>
              </a:ext>
            </a:extLst>
          </p:cNvPr>
          <p:cNvSpPr/>
          <p:nvPr/>
        </p:nvSpPr>
        <p:spPr>
          <a:xfrm>
            <a:off x="5237515" y="4785606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ket 75">
            <a:extLst>
              <a:ext uri="{FF2B5EF4-FFF2-40B4-BE49-F238E27FC236}">
                <a16:creationId xmlns:a16="http://schemas.microsoft.com/office/drawing/2014/main" id="{CEE00519-991E-DE0F-8B78-EE3725D9B299}"/>
              </a:ext>
            </a:extLst>
          </p:cNvPr>
          <p:cNvSpPr/>
          <p:nvPr/>
        </p:nvSpPr>
        <p:spPr>
          <a:xfrm>
            <a:off x="7494560" y="4785606"/>
            <a:ext cx="241300" cy="787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215E60-1660-4D20-E10B-E3F40A122B02}"/>
              </a:ext>
            </a:extLst>
          </p:cNvPr>
          <p:cNvSpPr txBox="1"/>
          <p:nvPr/>
        </p:nvSpPr>
        <p:spPr>
          <a:xfrm>
            <a:off x="8167058" y="4717641"/>
            <a:ext cx="419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 In the final layer, interval degrades to sentence, try each sentence one by one</a:t>
            </a:r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C1317B1F-F56F-366B-4CBB-03372EDECB15}"/>
              </a:ext>
            </a:extLst>
          </p:cNvPr>
          <p:cNvSpPr/>
          <p:nvPr/>
        </p:nvSpPr>
        <p:spPr>
          <a:xfrm>
            <a:off x="7861643" y="1498600"/>
            <a:ext cx="219127" cy="42105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AAC7F0A-2D85-4638-D002-4254234863E4}"/>
              </a:ext>
            </a:extLst>
          </p:cNvPr>
          <p:cNvSpPr/>
          <p:nvPr/>
        </p:nvSpPr>
        <p:spPr>
          <a:xfrm>
            <a:off x="1449119" y="980955"/>
            <a:ext cx="4415688" cy="983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B5ACE36-1597-5546-B1C3-E498AC23EEDE}"/>
              </a:ext>
            </a:extLst>
          </p:cNvPr>
          <p:cNvSpPr/>
          <p:nvPr/>
        </p:nvSpPr>
        <p:spPr>
          <a:xfrm>
            <a:off x="772518" y="2248254"/>
            <a:ext cx="6247455" cy="983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DCCD334-AF3F-C674-2380-A41BA02D533F}"/>
              </a:ext>
            </a:extLst>
          </p:cNvPr>
          <p:cNvSpPr/>
          <p:nvPr/>
        </p:nvSpPr>
        <p:spPr>
          <a:xfrm>
            <a:off x="47107" y="3446225"/>
            <a:ext cx="7729205" cy="983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834D82F-EEF9-95BE-8103-AA37B6599292}"/>
              </a:ext>
            </a:extLst>
          </p:cNvPr>
          <p:cNvSpPr/>
          <p:nvPr/>
        </p:nvSpPr>
        <p:spPr>
          <a:xfrm>
            <a:off x="47107" y="4696602"/>
            <a:ext cx="7815496" cy="983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918C3E-2C39-3A02-AEA2-8C8CFEB67D72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3943580" cy="8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𝑐𝑜𝑚𝑝𝑟𝑒𝑠𝑠𝑖𝑜𝑛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918C3E-2C39-3A02-AEA2-8C8CFEB6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943580" cy="853760"/>
              </a:xfrm>
              <a:prstGeom prst="rect">
                <a:avLst/>
              </a:prstGeom>
              <a:blipFill>
                <a:blip r:embed="rId2"/>
                <a:stretch>
                  <a:fillRect t="-4412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F38B40-1DD7-A294-2585-936F1BE6FBB4}"/>
                  </a:ext>
                </a:extLst>
              </p:cNvPr>
              <p:cNvSpPr txBox="1"/>
              <p:nvPr/>
            </p:nvSpPr>
            <p:spPr>
              <a:xfrm>
                <a:off x="936103" y="3969357"/>
                <a:ext cx="2307683" cy="583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F38B40-1DD7-A294-2585-936F1BE6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03" y="3969357"/>
                <a:ext cx="2307683" cy="583108"/>
              </a:xfrm>
              <a:prstGeom prst="rect">
                <a:avLst/>
              </a:prstGeom>
              <a:blipFill>
                <a:blip r:embed="rId3"/>
                <a:stretch>
                  <a:fillRect l="-27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B386E-7F76-C8DA-75A1-94F594352006}"/>
                  </a:ext>
                </a:extLst>
              </p:cNvPr>
              <p:cNvSpPr txBox="1"/>
              <p:nvPr/>
            </p:nvSpPr>
            <p:spPr>
              <a:xfrm>
                <a:off x="5849815" y="4683369"/>
                <a:ext cx="2023054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B386E-7F76-C8DA-75A1-94F59435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15" y="4683369"/>
                <a:ext cx="2023054" cy="572593"/>
              </a:xfrm>
              <a:prstGeom prst="rect">
                <a:avLst/>
              </a:prstGeom>
              <a:blipFill>
                <a:blip r:embed="rId5"/>
                <a:stretch>
                  <a:fillRect l="-2500" t="-6522" r="-2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F7B2B5-7E92-DEF0-B810-74E21A21230D}"/>
                  </a:ext>
                </a:extLst>
              </p:cNvPr>
              <p:cNvSpPr txBox="1"/>
              <p:nvPr/>
            </p:nvSpPr>
            <p:spPr>
              <a:xfrm>
                <a:off x="936102" y="4677342"/>
                <a:ext cx="1809213" cy="578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F7B2B5-7E92-DEF0-B810-74E21A212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02" y="4677342"/>
                <a:ext cx="1809213" cy="578620"/>
              </a:xfrm>
              <a:prstGeom prst="rect">
                <a:avLst/>
              </a:prstGeom>
              <a:blipFill>
                <a:blip r:embed="rId6"/>
                <a:stretch>
                  <a:fillRect l="-2778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DC758-CE46-451B-BF70-5C035BB0EB96}"/>
                  </a:ext>
                </a:extLst>
              </p:cNvPr>
              <p:cNvSpPr txBox="1"/>
              <p:nvPr/>
            </p:nvSpPr>
            <p:spPr>
              <a:xfrm>
                <a:off x="936102" y="5380839"/>
                <a:ext cx="2068195" cy="578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𝑗𝑎𝑐𝑐𝑎𝑟𝑑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DC758-CE46-451B-BF70-5C035BB0E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02" y="5380839"/>
                <a:ext cx="2068195" cy="578620"/>
              </a:xfrm>
              <a:prstGeom prst="rect">
                <a:avLst/>
              </a:prstGeom>
              <a:blipFill>
                <a:blip r:embed="rId7"/>
                <a:stretch>
                  <a:fillRect l="-3659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1147164" y="2510749"/>
            <a:ext cx="949124" cy="462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499" y="2280578"/>
            <a:ext cx="1799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gpt3.5,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4o-mini,</a:t>
            </a:r>
          </a:p>
          <a:p>
            <a:r>
              <a:rPr lang="en-US" dirty="0"/>
              <a:t>Or gpt4-turbo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6609806" y="316278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8176260" y="342900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8687648" y="301685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8143638" y="341065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9907136" y="313831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6651" y="1670866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2" y="607452"/>
            <a:ext cx="2036518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11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4160520" cy="1573467"/>
          </a:xfrm>
          <a:prstGeom prst="bentConnector3">
            <a:avLst>
              <a:gd name="adj1" fmla="val -2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08F98-3596-2C1B-F3DA-CD34FE57DDCF}"/>
              </a:ext>
            </a:extLst>
          </p:cNvPr>
          <p:cNvCxnSpPr/>
          <p:nvPr/>
        </p:nvCxnSpPr>
        <p:spPr>
          <a:xfrm flipV="1">
            <a:off x="9597955" y="1855532"/>
            <a:ext cx="0" cy="973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809683" y="2395663"/>
            <a:ext cx="1276941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Evaluator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500" y="2280578"/>
            <a:ext cx="123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4968623" y="318725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6535077" y="345347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7046465" y="304132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6502455" y="343512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8265953" y="316278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6651" y="1670866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Agent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1" y="607452"/>
            <a:ext cx="2893571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27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(observation)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2545926" cy="1573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ABF23D-DB82-BB1B-315C-A783F7CF6F68}"/>
              </a:ext>
            </a:extLst>
          </p:cNvPr>
          <p:cNvSpPr/>
          <p:nvPr/>
        </p:nvSpPr>
        <p:spPr>
          <a:xfrm>
            <a:off x="10410647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CB176-D54D-3F64-CE86-96CD1BDA00F1}"/>
              </a:ext>
            </a:extLst>
          </p:cNvPr>
          <p:cNvSpPr txBox="1"/>
          <p:nvPr/>
        </p:nvSpPr>
        <p:spPr>
          <a:xfrm>
            <a:off x="11478443" y="836946"/>
            <a:ext cx="710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Jaccard similarity score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45DBF-0509-0AEA-573D-495327D68E48}"/>
              </a:ext>
            </a:extLst>
          </p:cNvPr>
          <p:cNvCxnSpPr>
            <a:stCxn id="22" idx="1"/>
          </p:cNvCxnSpPr>
          <p:nvPr/>
        </p:nvCxnSpPr>
        <p:spPr>
          <a:xfrm flipH="1">
            <a:off x="11116491" y="1113945"/>
            <a:ext cx="36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D301BA-7595-9155-2381-F86C71B44C3F}"/>
              </a:ext>
            </a:extLst>
          </p:cNvPr>
          <p:cNvCxnSpPr>
            <a:cxnSpLocks/>
          </p:cNvCxnSpPr>
          <p:nvPr/>
        </p:nvCxnSpPr>
        <p:spPr>
          <a:xfrm>
            <a:off x="3008583" y="1390944"/>
            <a:ext cx="0" cy="137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3FCB29-EBD2-D26B-C09B-9FC964366595}"/>
              </a:ext>
            </a:extLst>
          </p:cNvPr>
          <p:cNvCxnSpPr/>
          <p:nvPr/>
        </p:nvCxnSpPr>
        <p:spPr>
          <a:xfrm>
            <a:off x="3008583" y="1528354"/>
            <a:ext cx="770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BFC5FD-BADB-7E73-C509-6132CBCA7A2E}"/>
              </a:ext>
            </a:extLst>
          </p:cNvPr>
          <p:cNvCxnSpPr/>
          <p:nvPr/>
        </p:nvCxnSpPr>
        <p:spPr>
          <a:xfrm flipV="1">
            <a:off x="10717375" y="1459649"/>
            <a:ext cx="0" cy="6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D08430-BEB5-35DB-8E08-F65DD8C8D01B}"/>
              </a:ext>
            </a:extLst>
          </p:cNvPr>
          <p:cNvCxnSpPr/>
          <p:nvPr/>
        </p:nvCxnSpPr>
        <p:spPr>
          <a:xfrm flipV="1">
            <a:off x="9925866" y="1459649"/>
            <a:ext cx="0" cy="68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543D3F-6F65-BE17-63CA-050B778E97C1}"/>
              </a:ext>
            </a:extLst>
          </p:cNvPr>
          <p:cNvCxnSpPr/>
          <p:nvPr/>
        </p:nvCxnSpPr>
        <p:spPr>
          <a:xfrm rot="5400000" flipH="1" flipV="1">
            <a:off x="9192245" y="2434304"/>
            <a:ext cx="1597938" cy="440395"/>
          </a:xfrm>
          <a:prstGeom prst="bentConnector3">
            <a:avLst>
              <a:gd name="adj1" fmla="val -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D5957C8-2A52-DBF0-E487-F6D1F599F1A3}"/>
              </a:ext>
            </a:extLst>
          </p:cNvPr>
          <p:cNvSpPr/>
          <p:nvPr/>
        </p:nvSpPr>
        <p:spPr>
          <a:xfrm rot="16200000">
            <a:off x="11081064" y="1111955"/>
            <a:ext cx="339634" cy="16384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DF006-E1A9-1090-69EA-44B5044E30FE}"/>
              </a:ext>
            </a:extLst>
          </p:cNvPr>
          <p:cNvSpPr txBox="1"/>
          <p:nvPr/>
        </p:nvSpPr>
        <p:spPr>
          <a:xfrm>
            <a:off x="10354916" y="2211378"/>
            <a:ext cx="101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 &gt;0.99  or iterate time &gt;= 5:</a:t>
            </a:r>
          </a:p>
          <a:p>
            <a:r>
              <a:rPr lang="en-US" sz="1050" dirty="0"/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2EAA-D49C-641F-5625-5A00BC950247}"/>
              </a:ext>
            </a:extLst>
          </p:cNvPr>
          <p:cNvSpPr txBox="1"/>
          <p:nvPr/>
        </p:nvSpPr>
        <p:spPr>
          <a:xfrm>
            <a:off x="11622999" y="2217456"/>
            <a:ext cx="546616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else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6BF873-05EF-E4CB-9EC5-18CE1D09286C}"/>
              </a:ext>
            </a:extLst>
          </p:cNvPr>
          <p:cNvCxnSpPr>
            <a:cxnSpLocks/>
          </p:cNvCxnSpPr>
          <p:nvPr/>
        </p:nvCxnSpPr>
        <p:spPr>
          <a:xfrm>
            <a:off x="11896307" y="2642265"/>
            <a:ext cx="0" cy="2204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9F3EE3-AD2B-7401-8ABF-7BCE0378D0E1}"/>
              </a:ext>
            </a:extLst>
          </p:cNvPr>
          <p:cNvSpPr/>
          <p:nvPr/>
        </p:nvSpPr>
        <p:spPr>
          <a:xfrm>
            <a:off x="2867746" y="4078223"/>
            <a:ext cx="2732987" cy="12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given</a:t>
            </a:r>
          </a:p>
          <a:p>
            <a:pPr algn="ctr"/>
            <a:r>
              <a:rPr lang="en-US" dirty="0" err="1"/>
              <a:t>Incorect</a:t>
            </a:r>
            <a:r>
              <a:rPr lang="en-US" dirty="0"/>
              <a:t> E, A’, S</a:t>
            </a:r>
          </a:p>
          <a:p>
            <a:pPr algn="ctr"/>
            <a:r>
              <a:rPr lang="en-US" dirty="0"/>
              <a:t>Ask LLM Evaluator to re-evaluate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E3F37A-76E1-D739-91C6-D9FCDEC86C62}"/>
              </a:ext>
            </a:extLst>
          </p:cNvPr>
          <p:cNvCxnSpPr/>
          <p:nvPr/>
        </p:nvCxnSpPr>
        <p:spPr>
          <a:xfrm flipH="1">
            <a:off x="5943600" y="4846320"/>
            <a:ext cx="5952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7145F4-CE30-51DD-B101-3B3AE69427D7}"/>
              </a:ext>
            </a:extLst>
          </p:cNvPr>
          <p:cNvCxnSpPr/>
          <p:nvPr/>
        </p:nvCxnSpPr>
        <p:spPr>
          <a:xfrm flipV="1">
            <a:off x="3918857" y="3453470"/>
            <a:ext cx="0" cy="530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809683" y="2395663"/>
            <a:ext cx="1276941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Evaluator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500" y="2280578"/>
            <a:ext cx="123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4968623" y="318725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6535077" y="345347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7046465" y="304132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6502455" y="343512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8265953" y="316278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4135" y="1735914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Agent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1" y="607452"/>
            <a:ext cx="2893571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27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(observation)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2545926" cy="1573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ABF23D-DB82-BB1B-315C-A783F7CF6F68}"/>
              </a:ext>
            </a:extLst>
          </p:cNvPr>
          <p:cNvSpPr/>
          <p:nvPr/>
        </p:nvSpPr>
        <p:spPr>
          <a:xfrm>
            <a:off x="10410647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CB176-D54D-3F64-CE86-96CD1BDA00F1}"/>
              </a:ext>
            </a:extLst>
          </p:cNvPr>
          <p:cNvSpPr txBox="1"/>
          <p:nvPr/>
        </p:nvSpPr>
        <p:spPr>
          <a:xfrm>
            <a:off x="11478443" y="836946"/>
            <a:ext cx="710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Jaccard similarity score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45DBF-0509-0AEA-573D-495327D68E48}"/>
              </a:ext>
            </a:extLst>
          </p:cNvPr>
          <p:cNvCxnSpPr>
            <a:stCxn id="22" idx="1"/>
          </p:cNvCxnSpPr>
          <p:nvPr/>
        </p:nvCxnSpPr>
        <p:spPr>
          <a:xfrm flipH="1">
            <a:off x="11116491" y="1113945"/>
            <a:ext cx="36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D301BA-7595-9155-2381-F86C71B44C3F}"/>
              </a:ext>
            </a:extLst>
          </p:cNvPr>
          <p:cNvCxnSpPr>
            <a:cxnSpLocks/>
          </p:cNvCxnSpPr>
          <p:nvPr/>
        </p:nvCxnSpPr>
        <p:spPr>
          <a:xfrm>
            <a:off x="3008583" y="1390944"/>
            <a:ext cx="0" cy="137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3FCB29-EBD2-D26B-C09B-9FC964366595}"/>
              </a:ext>
            </a:extLst>
          </p:cNvPr>
          <p:cNvCxnSpPr/>
          <p:nvPr/>
        </p:nvCxnSpPr>
        <p:spPr>
          <a:xfrm>
            <a:off x="3008583" y="1528354"/>
            <a:ext cx="770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BFC5FD-BADB-7E73-C509-6132CBCA7A2E}"/>
              </a:ext>
            </a:extLst>
          </p:cNvPr>
          <p:cNvCxnSpPr/>
          <p:nvPr/>
        </p:nvCxnSpPr>
        <p:spPr>
          <a:xfrm flipV="1">
            <a:off x="10717375" y="1459649"/>
            <a:ext cx="0" cy="6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D08430-BEB5-35DB-8E08-F65DD8C8D01B}"/>
              </a:ext>
            </a:extLst>
          </p:cNvPr>
          <p:cNvCxnSpPr/>
          <p:nvPr/>
        </p:nvCxnSpPr>
        <p:spPr>
          <a:xfrm flipV="1">
            <a:off x="9925866" y="1459649"/>
            <a:ext cx="0" cy="68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543D3F-6F65-BE17-63CA-050B778E97C1}"/>
              </a:ext>
            </a:extLst>
          </p:cNvPr>
          <p:cNvCxnSpPr/>
          <p:nvPr/>
        </p:nvCxnSpPr>
        <p:spPr>
          <a:xfrm rot="5400000" flipH="1" flipV="1">
            <a:off x="9192245" y="2434304"/>
            <a:ext cx="1597938" cy="440395"/>
          </a:xfrm>
          <a:prstGeom prst="bentConnector3">
            <a:avLst>
              <a:gd name="adj1" fmla="val -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D5957C8-2A52-DBF0-E487-F6D1F599F1A3}"/>
              </a:ext>
            </a:extLst>
          </p:cNvPr>
          <p:cNvSpPr/>
          <p:nvPr/>
        </p:nvSpPr>
        <p:spPr>
          <a:xfrm rot="16200000">
            <a:off x="11081064" y="1111955"/>
            <a:ext cx="339634" cy="16384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DF006-E1A9-1090-69EA-44B5044E30FE}"/>
              </a:ext>
            </a:extLst>
          </p:cNvPr>
          <p:cNvSpPr txBox="1"/>
          <p:nvPr/>
        </p:nvSpPr>
        <p:spPr>
          <a:xfrm>
            <a:off x="10354916" y="2211378"/>
            <a:ext cx="101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 &gt;0.99  or iterate time &gt;= 5:</a:t>
            </a:r>
          </a:p>
          <a:p>
            <a:r>
              <a:rPr lang="en-US" sz="1050" dirty="0"/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2EAA-D49C-641F-5625-5A00BC950247}"/>
              </a:ext>
            </a:extLst>
          </p:cNvPr>
          <p:cNvSpPr txBox="1"/>
          <p:nvPr/>
        </p:nvSpPr>
        <p:spPr>
          <a:xfrm>
            <a:off x="11622999" y="2217456"/>
            <a:ext cx="546616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else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6BF873-05EF-E4CB-9EC5-18CE1D09286C}"/>
              </a:ext>
            </a:extLst>
          </p:cNvPr>
          <p:cNvCxnSpPr>
            <a:cxnSpLocks/>
          </p:cNvCxnSpPr>
          <p:nvPr/>
        </p:nvCxnSpPr>
        <p:spPr>
          <a:xfrm>
            <a:off x="11896307" y="2642265"/>
            <a:ext cx="12000" cy="3128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9F3EE3-AD2B-7401-8ABF-7BCE0378D0E1}"/>
              </a:ext>
            </a:extLst>
          </p:cNvPr>
          <p:cNvSpPr/>
          <p:nvPr/>
        </p:nvSpPr>
        <p:spPr>
          <a:xfrm>
            <a:off x="6417927" y="4315993"/>
            <a:ext cx="4038005" cy="12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Giving </a:t>
            </a:r>
            <a:r>
              <a:rPr lang="en-US" dirty="0" err="1"/>
              <a:t>incorect</a:t>
            </a:r>
            <a:r>
              <a:rPr lang="en-US" dirty="0"/>
              <a:t> E, A’, S</a:t>
            </a:r>
          </a:p>
          <a:p>
            <a:pPr algn="ctr"/>
            <a:r>
              <a:rPr lang="en-US" dirty="0"/>
              <a:t>Ask LLM Evaluator to analyze reasons</a:t>
            </a:r>
            <a:r>
              <a:rPr lang="zh-CN" altLang="en-US" dirty="0"/>
              <a:t> </a:t>
            </a:r>
            <a:r>
              <a:rPr lang="en-US" altLang="zh-CN" dirty="0"/>
              <a:t>for </a:t>
            </a:r>
            <a:r>
              <a:rPr lang="en-US" altLang="zh-CN" dirty="0" err="1"/>
              <a:t>mistankenly</a:t>
            </a:r>
            <a:r>
              <a:rPr lang="en-US" altLang="zh-CN" dirty="0"/>
              <a:t> generation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7145F4-CE30-51DD-B101-3B3AE69427D7}"/>
              </a:ext>
            </a:extLst>
          </p:cNvPr>
          <p:cNvCxnSpPr>
            <a:cxnSpLocks/>
          </p:cNvCxnSpPr>
          <p:nvPr/>
        </p:nvCxnSpPr>
        <p:spPr>
          <a:xfrm flipV="1">
            <a:off x="3712920" y="3453470"/>
            <a:ext cx="0" cy="2317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CAB75C-16AA-F1C7-40CC-C2EFDCE66BFC}"/>
              </a:ext>
            </a:extLst>
          </p:cNvPr>
          <p:cNvSpPr/>
          <p:nvPr/>
        </p:nvSpPr>
        <p:spPr>
          <a:xfrm>
            <a:off x="7827352" y="5918521"/>
            <a:ext cx="1303458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Reflector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20C144-8241-D4A8-A4E0-EF88F85129A6}"/>
              </a:ext>
            </a:extLst>
          </p:cNvPr>
          <p:cNvCxnSpPr/>
          <p:nvPr/>
        </p:nvCxnSpPr>
        <p:spPr>
          <a:xfrm flipH="1">
            <a:off x="6096000" y="5770732"/>
            <a:ext cx="5812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6A5A69-5EB5-0D9E-CB4D-CB04527C234E}"/>
              </a:ext>
            </a:extLst>
          </p:cNvPr>
          <p:cNvSpPr/>
          <p:nvPr/>
        </p:nvSpPr>
        <p:spPr>
          <a:xfrm>
            <a:off x="4522220" y="5504514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to avoid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A120B2-6AC4-8DC8-3A88-24E2D0C1AA1A}"/>
              </a:ext>
            </a:extLst>
          </p:cNvPr>
          <p:cNvCxnSpPr/>
          <p:nvPr/>
        </p:nvCxnSpPr>
        <p:spPr>
          <a:xfrm>
            <a:off x="3712920" y="5770732"/>
            <a:ext cx="544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312B64-10AB-3EFC-9DEE-D19B8DDDC4B0}"/>
              </a:ext>
            </a:extLst>
          </p:cNvPr>
          <p:cNvSpPr txBox="1"/>
          <p:nvPr/>
        </p:nvSpPr>
        <p:spPr>
          <a:xfrm>
            <a:off x="807820" y="5479100"/>
            <a:ext cx="17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(Prompt refine)</a:t>
            </a:r>
          </a:p>
        </p:txBody>
      </p:sp>
    </p:spTree>
    <p:extLst>
      <p:ext uri="{BB962C8B-B14F-4D97-AF65-F5344CB8AC3E}">
        <p14:creationId xmlns:p14="http://schemas.microsoft.com/office/powerpoint/2010/main" val="25225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8E766-4BE2-FF19-AAEA-4B6EC2F4FD80}"/>
              </a:ext>
            </a:extLst>
          </p:cNvPr>
          <p:cNvSpPr/>
          <p:nvPr/>
        </p:nvSpPr>
        <p:spPr>
          <a:xfrm>
            <a:off x="1543207" y="1780134"/>
            <a:ext cx="613457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DA0EC-C9A0-B40A-B044-30F20D23D616}"/>
              </a:ext>
            </a:extLst>
          </p:cNvPr>
          <p:cNvCxnSpPr>
            <a:cxnSpLocks/>
          </p:cNvCxnSpPr>
          <p:nvPr/>
        </p:nvCxnSpPr>
        <p:spPr>
          <a:xfrm>
            <a:off x="3588065" y="2543270"/>
            <a:ext cx="0" cy="140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2874294" y="2696897"/>
            <a:ext cx="659756" cy="32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3765552" y="2545914"/>
            <a:ext cx="208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its entities, predicates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3865944" y="995422"/>
            <a:ext cx="31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Baseline1 – element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40C6C-1FC0-CEE4-F556-EDB314926340}"/>
              </a:ext>
            </a:extLst>
          </p:cNvPr>
          <p:cNvSpPr/>
          <p:nvPr/>
        </p:nvSpPr>
        <p:spPr>
          <a:xfrm>
            <a:off x="3281336" y="1780134"/>
            <a:ext cx="613457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7F6C04-857A-8B47-0E8F-30D9DBC3C6FB}"/>
              </a:ext>
            </a:extLst>
          </p:cNvPr>
          <p:cNvCxnSpPr>
            <a:cxnSpLocks/>
          </p:cNvCxnSpPr>
          <p:nvPr/>
        </p:nvCxnSpPr>
        <p:spPr>
          <a:xfrm>
            <a:off x="1844146" y="2532489"/>
            <a:ext cx="0" cy="141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B93-27B6-5266-628A-5A21FEB9EED0}"/>
              </a:ext>
            </a:extLst>
          </p:cNvPr>
          <p:cNvSpPr txBox="1"/>
          <p:nvPr/>
        </p:nvSpPr>
        <p:spPr>
          <a:xfrm>
            <a:off x="918172" y="2677701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AFAC7-2A06-C0B8-7291-EE827EAAE657}"/>
              </a:ext>
            </a:extLst>
          </p:cNvPr>
          <p:cNvSpPr txBox="1"/>
          <p:nvPr/>
        </p:nvSpPr>
        <p:spPr>
          <a:xfrm>
            <a:off x="2777839" y="3069668"/>
            <a:ext cx="89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gpt3.5 </a:t>
            </a:r>
          </a:p>
          <a:p>
            <a:r>
              <a:rPr lang="en-US" sz="1200" dirty="0"/>
              <a:t>or 4o, </a:t>
            </a:r>
          </a:p>
          <a:p>
            <a:r>
              <a:rPr lang="en-US" sz="1200" dirty="0"/>
              <a:t>or 4o-mini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908CA-5463-5E18-EED6-901CA055AA45}"/>
              </a:ext>
            </a:extLst>
          </p:cNvPr>
          <p:cNvSpPr/>
          <p:nvPr/>
        </p:nvSpPr>
        <p:spPr>
          <a:xfrm>
            <a:off x="2021626" y="4614641"/>
            <a:ext cx="1566439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Search_pool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D1F72C-8E85-758C-C58B-0C8D9A6E8E99}"/>
              </a:ext>
            </a:extLst>
          </p:cNvPr>
          <p:cNvSpPr txBox="1"/>
          <p:nvPr/>
        </p:nvSpPr>
        <p:spPr>
          <a:xfrm>
            <a:off x="2635081" y="3857276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8D4CC-A189-A36C-A808-B4C9FDFB2884}"/>
              </a:ext>
            </a:extLst>
          </p:cNvPr>
          <p:cNvCxnSpPr>
            <a:cxnSpLocks/>
          </p:cNvCxnSpPr>
          <p:nvPr/>
        </p:nvCxnSpPr>
        <p:spPr>
          <a:xfrm>
            <a:off x="2775909" y="4226608"/>
            <a:ext cx="0" cy="26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9E95A-4936-7743-FFC6-E748C3BD2955}"/>
              </a:ext>
            </a:extLst>
          </p:cNvPr>
          <p:cNvCxnSpPr>
            <a:cxnSpLocks/>
          </p:cNvCxnSpPr>
          <p:nvPr/>
        </p:nvCxnSpPr>
        <p:spPr>
          <a:xfrm>
            <a:off x="3799303" y="4950307"/>
            <a:ext cx="2224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D301DA-80B1-CE80-92C2-A17629148CC6}"/>
              </a:ext>
            </a:extLst>
          </p:cNvPr>
          <p:cNvSpPr txBox="1"/>
          <p:nvPr/>
        </p:nvSpPr>
        <p:spPr>
          <a:xfrm>
            <a:off x="4255536" y="4580975"/>
            <a:ext cx="20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vectorbase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5B3337-45B3-FAD1-19B4-9AAA30497AD8}"/>
              </a:ext>
            </a:extLst>
          </p:cNvPr>
          <p:cNvSpPr txBox="1"/>
          <p:nvPr/>
        </p:nvSpPr>
        <p:spPr>
          <a:xfrm>
            <a:off x="4427231" y="4950307"/>
            <a:ext cx="20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B5AE9C-5994-F227-12FA-9064BFE973C1}"/>
              </a:ext>
            </a:extLst>
          </p:cNvPr>
          <p:cNvSpPr/>
          <p:nvPr/>
        </p:nvSpPr>
        <p:spPr>
          <a:xfrm>
            <a:off x="6195266" y="4684090"/>
            <a:ext cx="667471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37D9D7-0E94-F95B-658F-F24519456209}"/>
              </a:ext>
            </a:extLst>
          </p:cNvPr>
          <p:cNvCxnSpPr/>
          <p:nvPr/>
        </p:nvCxnSpPr>
        <p:spPr>
          <a:xfrm>
            <a:off x="7045037" y="4967668"/>
            <a:ext cx="2974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584000-117F-5030-4DC8-6536B16815DA}"/>
              </a:ext>
            </a:extLst>
          </p:cNvPr>
          <p:cNvSpPr txBox="1"/>
          <p:nvPr/>
        </p:nvSpPr>
        <p:spPr>
          <a:xfrm>
            <a:off x="8214081" y="4556503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817FC-77B4-951B-C8F9-121A83FEEE26}"/>
              </a:ext>
            </a:extLst>
          </p:cNvPr>
          <p:cNvSpPr txBox="1"/>
          <p:nvPr/>
        </p:nvSpPr>
        <p:spPr>
          <a:xfrm>
            <a:off x="7670071" y="4950307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65B4F1-96FE-BBD2-8BEC-20E08F67D246}"/>
              </a:ext>
            </a:extLst>
          </p:cNvPr>
          <p:cNvSpPr/>
          <p:nvPr/>
        </p:nvSpPr>
        <p:spPr>
          <a:xfrm>
            <a:off x="10193347" y="4701450"/>
            <a:ext cx="1099597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Evidenceanswer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264273" y="1741063"/>
            <a:ext cx="31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Baseline2 – greedy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679E9-BD38-775D-4668-9154869E56E7}"/>
              </a:ext>
            </a:extLst>
          </p:cNvPr>
          <p:cNvSpPr/>
          <p:nvPr/>
        </p:nvSpPr>
        <p:spPr>
          <a:xfrm>
            <a:off x="199990" y="3730980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E762B-AA3A-7F29-47E7-3070533E0E28}"/>
              </a:ext>
            </a:extLst>
          </p:cNvPr>
          <p:cNvSpPr/>
          <p:nvPr/>
        </p:nvSpPr>
        <p:spPr>
          <a:xfrm>
            <a:off x="1302755" y="2484587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410AF-D437-7DD3-635D-1CFFBCA778B4}"/>
              </a:ext>
            </a:extLst>
          </p:cNvPr>
          <p:cNvSpPr/>
          <p:nvPr/>
        </p:nvSpPr>
        <p:spPr>
          <a:xfrm>
            <a:off x="1302753" y="3385345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A5641-0EFC-F4FE-4CCF-22D60C686838}"/>
              </a:ext>
            </a:extLst>
          </p:cNvPr>
          <p:cNvSpPr/>
          <p:nvPr/>
        </p:nvSpPr>
        <p:spPr>
          <a:xfrm>
            <a:off x="1302752" y="4708463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5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3B26678-D476-0339-6C18-C97AD1A4EF41}"/>
              </a:ext>
            </a:extLst>
          </p:cNvPr>
          <p:cNvSpPr/>
          <p:nvPr/>
        </p:nvSpPr>
        <p:spPr>
          <a:xfrm>
            <a:off x="3402330" y="2484587"/>
            <a:ext cx="224785" cy="2996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66684-A17A-88AD-CF67-CB64A77ED3BF}"/>
              </a:ext>
            </a:extLst>
          </p:cNvPr>
          <p:cNvCxnSpPr>
            <a:cxnSpLocks/>
          </p:cNvCxnSpPr>
          <p:nvPr/>
        </p:nvCxnSpPr>
        <p:spPr>
          <a:xfrm>
            <a:off x="3779980" y="4000288"/>
            <a:ext cx="447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3CC91-2411-3A23-5061-01BBDB2A5CD9}"/>
              </a:ext>
            </a:extLst>
          </p:cNvPr>
          <p:cNvSpPr/>
          <p:nvPr/>
        </p:nvSpPr>
        <p:spPr>
          <a:xfrm>
            <a:off x="4485766" y="2519858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F183A2-8148-398C-B7C5-A4453633672C}"/>
              </a:ext>
            </a:extLst>
          </p:cNvPr>
          <p:cNvSpPr/>
          <p:nvPr/>
        </p:nvSpPr>
        <p:spPr>
          <a:xfrm>
            <a:off x="4485766" y="288202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7FD2D-21D6-97A2-B520-E2EFF14A012E}"/>
              </a:ext>
            </a:extLst>
          </p:cNvPr>
          <p:cNvSpPr/>
          <p:nvPr/>
        </p:nvSpPr>
        <p:spPr>
          <a:xfrm>
            <a:off x="4485766" y="324256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802E3-4617-D839-6228-05155722AE97}"/>
              </a:ext>
            </a:extLst>
          </p:cNvPr>
          <p:cNvSpPr txBox="1"/>
          <p:nvPr/>
        </p:nvSpPr>
        <p:spPr>
          <a:xfrm>
            <a:off x="2063583" y="4257046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EEA0FE-D0F8-173F-94D6-CD2594D484FC}"/>
              </a:ext>
            </a:extLst>
          </p:cNvPr>
          <p:cNvSpPr txBox="1"/>
          <p:nvPr/>
        </p:nvSpPr>
        <p:spPr>
          <a:xfrm>
            <a:off x="5219184" y="3448833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4D346-2B24-9B52-BEAC-A9483180D9B5}"/>
              </a:ext>
            </a:extLst>
          </p:cNvPr>
          <p:cNvSpPr/>
          <p:nvPr/>
        </p:nvSpPr>
        <p:spPr>
          <a:xfrm>
            <a:off x="4485766" y="5152283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A6C0A5-3750-CCA6-A371-53A28FAF8A14}"/>
              </a:ext>
            </a:extLst>
          </p:cNvPr>
          <p:cNvSpPr/>
          <p:nvPr/>
        </p:nvSpPr>
        <p:spPr>
          <a:xfrm>
            <a:off x="4485767" y="3861398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j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829287-6580-8E48-8F78-F8A41B9A5E98}"/>
              </a:ext>
            </a:extLst>
          </p:cNvPr>
          <p:cNvSpPr txBox="1"/>
          <p:nvPr/>
        </p:nvSpPr>
        <p:spPr>
          <a:xfrm>
            <a:off x="5219183" y="4728664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6814BD-8D5E-7C3B-A921-2B67BEB0419F}"/>
              </a:ext>
            </a:extLst>
          </p:cNvPr>
          <p:cNvCxnSpPr>
            <a:cxnSpLocks/>
          </p:cNvCxnSpPr>
          <p:nvPr/>
        </p:nvCxnSpPr>
        <p:spPr>
          <a:xfrm>
            <a:off x="4485766" y="3708224"/>
            <a:ext cx="1971909" cy="570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D85A3-69E4-434E-E15F-55E95A6887A2}"/>
              </a:ext>
            </a:extLst>
          </p:cNvPr>
          <p:cNvCxnSpPr>
            <a:cxnSpLocks/>
          </p:cNvCxnSpPr>
          <p:nvPr/>
        </p:nvCxnSpPr>
        <p:spPr>
          <a:xfrm flipV="1">
            <a:off x="4485766" y="3762511"/>
            <a:ext cx="1912291" cy="513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671F88-D4F9-628A-314D-89AF52620C9C}"/>
              </a:ext>
            </a:extLst>
          </p:cNvPr>
          <p:cNvSpPr txBox="1"/>
          <p:nvPr/>
        </p:nvSpPr>
        <p:spPr>
          <a:xfrm>
            <a:off x="5219182" y="4067149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84178E-B91B-9333-B868-ACF356381243}"/>
              </a:ext>
            </a:extLst>
          </p:cNvPr>
          <p:cNvSpPr/>
          <p:nvPr/>
        </p:nvSpPr>
        <p:spPr>
          <a:xfrm>
            <a:off x="4485765" y="447971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62466B-F451-8FFE-1FC8-4CACBFECFE4E}"/>
              </a:ext>
            </a:extLst>
          </p:cNvPr>
          <p:cNvCxnSpPr>
            <a:cxnSpLocks/>
          </p:cNvCxnSpPr>
          <p:nvPr/>
        </p:nvCxnSpPr>
        <p:spPr>
          <a:xfrm>
            <a:off x="4485764" y="4326540"/>
            <a:ext cx="1971909" cy="570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249F7D-8397-B125-249D-818E02560936}"/>
              </a:ext>
            </a:extLst>
          </p:cNvPr>
          <p:cNvCxnSpPr>
            <a:cxnSpLocks/>
          </p:cNvCxnSpPr>
          <p:nvPr/>
        </p:nvCxnSpPr>
        <p:spPr>
          <a:xfrm flipV="1">
            <a:off x="4485764" y="4380827"/>
            <a:ext cx="1912291" cy="51368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C8B5D76-7BC5-08F4-4D15-B5DA4C3B3607}"/>
              </a:ext>
            </a:extLst>
          </p:cNvPr>
          <p:cNvSpPr txBox="1"/>
          <p:nvPr/>
        </p:nvSpPr>
        <p:spPr>
          <a:xfrm>
            <a:off x="6684095" y="2519858"/>
            <a:ext cx="5307912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Iterate over all sentences:</a:t>
            </a:r>
          </a:p>
          <a:p>
            <a:r>
              <a:rPr lang="en-US" dirty="0"/>
              <a:t>Remove one sentence one time, say sentence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use left sentences as context for evaluation to get </a:t>
            </a:r>
            <a:r>
              <a:rPr lang="en-US" dirty="0" err="1"/>
              <a:t>evidence_answer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evidence_answer</a:t>
            </a:r>
            <a:r>
              <a:rPr lang="en-US" dirty="0"/>
              <a:t> == A:</a:t>
            </a:r>
          </a:p>
          <a:p>
            <a:r>
              <a:rPr lang="en-US" dirty="0"/>
              <a:t>	permanently remove sentence I</a:t>
            </a:r>
          </a:p>
          <a:p>
            <a:r>
              <a:rPr lang="en-US" dirty="0"/>
              <a:t>	use updated sentences to continue iterate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B837036C-CDA0-8A00-A40C-F1961023413F}"/>
              </a:ext>
            </a:extLst>
          </p:cNvPr>
          <p:cNvSpPr/>
          <p:nvPr/>
        </p:nvSpPr>
        <p:spPr>
          <a:xfrm flipH="1">
            <a:off x="958269" y="2484587"/>
            <a:ext cx="203828" cy="2996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6E3950-3FAD-B831-3B68-B4BE58F3F5CD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5FCBC0-DA2E-17BB-1EDF-00ECCAF74E20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A4F177-79FF-86D2-B997-119BB50FDE97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EFE425-7C0C-AFAC-FCD2-C7E3C398CC05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88A508-4D5F-9475-FFE1-73C401B2D84D}"/>
              </a:ext>
            </a:extLst>
          </p:cNvPr>
          <p:cNvSpPr txBox="1"/>
          <p:nvPr/>
        </p:nvSpPr>
        <p:spPr>
          <a:xfrm>
            <a:off x="7118437" y="4961642"/>
            <a:ext cx="456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we get reduced sentences as E</a:t>
            </a:r>
          </a:p>
          <a:p>
            <a:r>
              <a:rPr lang="en-US" dirty="0"/>
              <a:t>Use Q and E to generate A’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4AC989-24BF-4DD5-A0EB-EA2AB3104499}"/>
              </a:ext>
            </a:extLst>
          </p:cNvPr>
          <p:cNvCxnSpPr>
            <a:cxnSpLocks/>
          </p:cNvCxnSpPr>
          <p:nvPr/>
        </p:nvCxnSpPr>
        <p:spPr>
          <a:xfrm>
            <a:off x="9383205" y="4639170"/>
            <a:ext cx="0" cy="255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534EAD3-D0F2-AD8E-8C31-1DA5B56EEE2D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FB86B9-6268-36E0-E9C5-88C9E9046397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2E6262-EF83-37CD-AE96-ECA37E9FDC97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F6AD30-E6B7-F9D9-EE77-BE1A72FCB88B}"/>
              </a:ext>
            </a:extLst>
          </p:cNvPr>
          <p:cNvSpPr/>
          <p:nvPr/>
        </p:nvSpPr>
        <p:spPr>
          <a:xfrm>
            <a:off x="8479082" y="607452"/>
            <a:ext cx="2036518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77EBA8-D3E6-FD4E-3EF0-DA272E036EBA}"/>
              </a:ext>
            </a:extLst>
          </p:cNvPr>
          <p:cNvSpPr txBox="1"/>
          <p:nvPr/>
        </p:nvSpPr>
        <p:spPr>
          <a:xfrm>
            <a:off x="9038278" y="164095"/>
            <a:ext cx="11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2B99A8-A1A0-BB3D-A43E-74FDDC2D98C0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6FCB474-2B24-CF8F-7972-3525A612DDF2}"/>
              </a:ext>
            </a:extLst>
          </p:cNvPr>
          <p:cNvSpPr/>
          <p:nvPr/>
        </p:nvSpPr>
        <p:spPr>
          <a:xfrm>
            <a:off x="80010" y="2023110"/>
            <a:ext cx="12012930" cy="4274820"/>
          </a:xfrm>
          <a:prstGeom prst="roundRect">
            <a:avLst>
              <a:gd name="adj" fmla="val 730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rallelogram 34">
            <a:extLst>
              <a:ext uri="{FF2B5EF4-FFF2-40B4-BE49-F238E27FC236}">
                <a16:creationId xmlns:a16="http://schemas.microsoft.com/office/drawing/2014/main" id="{EA473AE9-887C-05BF-087C-16619EDED8FC}"/>
              </a:ext>
            </a:extLst>
          </p:cNvPr>
          <p:cNvSpPr/>
          <p:nvPr/>
        </p:nvSpPr>
        <p:spPr>
          <a:xfrm flipH="1">
            <a:off x="171448" y="505185"/>
            <a:ext cx="10187464" cy="5495565"/>
          </a:xfrm>
          <a:prstGeom prst="parallelogram">
            <a:avLst>
              <a:gd name="adj" fmla="val 130476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7ABFAAC-DA5D-FF5E-173F-C1EEF78AD856}"/>
              </a:ext>
            </a:extLst>
          </p:cNvPr>
          <p:cNvSpPr/>
          <p:nvPr/>
        </p:nvSpPr>
        <p:spPr>
          <a:xfrm>
            <a:off x="6997065" y="4424064"/>
            <a:ext cx="2194560" cy="157668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44D1622-CA80-51CB-39D2-37ABCA53CB99}"/>
              </a:ext>
            </a:extLst>
          </p:cNvPr>
          <p:cNvSpPr/>
          <p:nvPr/>
        </p:nvSpPr>
        <p:spPr>
          <a:xfrm>
            <a:off x="4735830" y="3371850"/>
            <a:ext cx="2407920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w/ keyword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F4E559-D68A-2AC8-5B64-37DB65AFA12A}"/>
              </a:ext>
            </a:extLst>
          </p:cNvPr>
          <p:cNvSpPr/>
          <p:nvPr/>
        </p:nvSpPr>
        <p:spPr>
          <a:xfrm>
            <a:off x="2068830" y="1691640"/>
            <a:ext cx="1283970" cy="373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node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7AD193-8CFA-A558-8AD6-FB45C5836E95}"/>
              </a:ext>
            </a:extLst>
          </p:cNvPr>
          <p:cNvSpPr/>
          <p:nvPr/>
        </p:nvSpPr>
        <p:spPr>
          <a:xfrm>
            <a:off x="3760470" y="2526030"/>
            <a:ext cx="1283970" cy="373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9519AE-DCAB-83ED-05F0-D20D10BF21BD}"/>
              </a:ext>
            </a:extLst>
          </p:cNvPr>
          <p:cNvSpPr/>
          <p:nvPr/>
        </p:nvSpPr>
        <p:spPr>
          <a:xfrm>
            <a:off x="2068830" y="2526030"/>
            <a:ext cx="1283970" cy="373380"/>
          </a:xfrm>
          <a:prstGeom prst="roundRect">
            <a:avLst/>
          </a:prstGeom>
          <a:solidFill>
            <a:schemeClr val="accent1">
              <a:alpha val="27818"/>
            </a:schemeClr>
          </a:solidFill>
          <a:ln>
            <a:solidFill>
              <a:schemeClr val="accent1">
                <a:shade val="15000"/>
                <a:alpha val="2848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3C014D-F9F7-B40C-B11B-7BA42703A5F8}"/>
              </a:ext>
            </a:extLst>
          </p:cNvPr>
          <p:cNvSpPr/>
          <p:nvPr/>
        </p:nvSpPr>
        <p:spPr>
          <a:xfrm>
            <a:off x="377190" y="2526030"/>
            <a:ext cx="1283970" cy="373380"/>
          </a:xfrm>
          <a:prstGeom prst="roundRect">
            <a:avLst/>
          </a:prstGeom>
          <a:solidFill>
            <a:schemeClr val="accent1">
              <a:alpha val="27818"/>
            </a:schemeClr>
          </a:solidFill>
          <a:ln>
            <a:solidFill>
              <a:schemeClr val="accent1">
                <a:shade val="15000"/>
                <a:alpha val="2848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264246-D472-E41B-DA12-2612B398AA84}"/>
              </a:ext>
            </a:extLst>
          </p:cNvPr>
          <p:cNvCxnSpPr/>
          <p:nvPr/>
        </p:nvCxnSpPr>
        <p:spPr>
          <a:xfrm>
            <a:off x="2710815" y="219456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E629D-78D6-26B9-31BB-07460B8E5AA4}"/>
              </a:ext>
            </a:extLst>
          </p:cNvPr>
          <p:cNvCxnSpPr/>
          <p:nvPr/>
        </p:nvCxnSpPr>
        <p:spPr>
          <a:xfrm flipH="1">
            <a:off x="1120140" y="2160270"/>
            <a:ext cx="144018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9F4822-EE96-82A5-5448-AC94F81398EE}"/>
              </a:ext>
            </a:extLst>
          </p:cNvPr>
          <p:cNvCxnSpPr/>
          <p:nvPr/>
        </p:nvCxnSpPr>
        <p:spPr>
          <a:xfrm>
            <a:off x="2857500" y="2167890"/>
            <a:ext cx="1544955" cy="255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50E76-B8A6-786C-BBD3-FC6999986437}"/>
              </a:ext>
            </a:extLst>
          </p:cNvPr>
          <p:cNvCxnSpPr/>
          <p:nvPr/>
        </p:nvCxnSpPr>
        <p:spPr>
          <a:xfrm>
            <a:off x="4503420" y="3002280"/>
            <a:ext cx="134874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C5AEAF-590A-357A-6370-B532423EF161}"/>
              </a:ext>
            </a:extLst>
          </p:cNvPr>
          <p:cNvSpPr/>
          <p:nvPr/>
        </p:nvSpPr>
        <p:spPr>
          <a:xfrm>
            <a:off x="7452360" y="5473574"/>
            <a:ext cx="1283970" cy="338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B13C24-CE23-540D-4C20-261AE9BE608B}"/>
              </a:ext>
            </a:extLst>
          </p:cNvPr>
          <p:cNvSpPr/>
          <p:nvPr/>
        </p:nvSpPr>
        <p:spPr>
          <a:xfrm>
            <a:off x="7452360" y="4583400"/>
            <a:ext cx="1283970" cy="338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810638-52E8-AE84-E136-3F639A08FB88}"/>
              </a:ext>
            </a:extLst>
          </p:cNvPr>
          <p:cNvSpPr/>
          <p:nvPr/>
        </p:nvSpPr>
        <p:spPr>
          <a:xfrm>
            <a:off x="7452360" y="5028487"/>
            <a:ext cx="1283970" cy="338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125E9-3A53-CF54-2EF8-C3A156DD930F}"/>
              </a:ext>
            </a:extLst>
          </p:cNvPr>
          <p:cNvCxnSpPr>
            <a:cxnSpLocks/>
          </p:cNvCxnSpPr>
          <p:nvPr/>
        </p:nvCxnSpPr>
        <p:spPr>
          <a:xfrm flipH="1" flipV="1">
            <a:off x="5852160" y="3886200"/>
            <a:ext cx="1706879" cy="49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3C6476-20FC-EDEE-A3E5-ED133065869C}"/>
              </a:ext>
            </a:extLst>
          </p:cNvPr>
          <p:cNvSpPr txBox="1"/>
          <p:nvPr/>
        </p:nvSpPr>
        <p:spPr>
          <a:xfrm>
            <a:off x="4497704" y="3932604"/>
            <a:ext cx="306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adjacent relationships(it, its)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E860F9-6D65-450F-DE92-9D1A7DFEB90C}"/>
              </a:ext>
            </a:extLst>
          </p:cNvPr>
          <p:cNvSpPr txBox="1"/>
          <p:nvPr/>
        </p:nvSpPr>
        <p:spPr>
          <a:xfrm>
            <a:off x="6785609" y="1572637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ancestor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ADB80-798D-AD11-D3E3-A6F1A98BC8A7}"/>
              </a:ext>
            </a:extLst>
          </p:cNvPr>
          <p:cNvCxnSpPr>
            <a:cxnSpLocks/>
          </p:cNvCxnSpPr>
          <p:nvPr/>
        </p:nvCxnSpPr>
        <p:spPr>
          <a:xfrm>
            <a:off x="1833087" y="1133835"/>
            <a:ext cx="257650" cy="158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7D9D08F-CC19-0FA7-E489-F56B4E1397C4}"/>
              </a:ext>
            </a:extLst>
          </p:cNvPr>
          <p:cNvSpPr/>
          <p:nvPr/>
        </p:nvSpPr>
        <p:spPr>
          <a:xfrm>
            <a:off x="6143625" y="505185"/>
            <a:ext cx="582930" cy="2497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AAE878-103D-79A0-9F69-66EECCDF3C04}"/>
              </a:ext>
            </a:extLst>
          </p:cNvPr>
          <p:cNvSpPr txBox="1"/>
          <p:nvPr/>
        </p:nvSpPr>
        <p:spPr>
          <a:xfrm>
            <a:off x="2075498" y="1154698"/>
            <a:ext cx="306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74F829-470C-65E6-B603-04CF07B2E4A4}"/>
              </a:ext>
            </a:extLst>
          </p:cNvPr>
          <p:cNvCxnSpPr>
            <a:cxnSpLocks/>
          </p:cNvCxnSpPr>
          <p:nvPr/>
        </p:nvCxnSpPr>
        <p:spPr>
          <a:xfrm>
            <a:off x="2434591" y="1466968"/>
            <a:ext cx="310515" cy="12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9FB9138-C414-10BD-1E9D-8094B6D3F312}"/>
              </a:ext>
            </a:extLst>
          </p:cNvPr>
          <p:cNvSpPr/>
          <p:nvPr/>
        </p:nvSpPr>
        <p:spPr>
          <a:xfrm>
            <a:off x="377190" y="676635"/>
            <a:ext cx="1859278" cy="373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root node</a:t>
            </a:r>
          </a:p>
        </p:txBody>
      </p:sp>
    </p:spTree>
    <p:extLst>
      <p:ext uri="{BB962C8B-B14F-4D97-AF65-F5344CB8AC3E}">
        <p14:creationId xmlns:p14="http://schemas.microsoft.com/office/powerpoint/2010/main" val="342028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EA82D3A-FED3-78E6-7578-233DD5DB7333}"/>
              </a:ext>
            </a:extLst>
          </p:cNvPr>
          <p:cNvSpPr/>
          <p:nvPr/>
        </p:nvSpPr>
        <p:spPr>
          <a:xfrm>
            <a:off x="8492925" y="234590"/>
            <a:ext cx="1634836" cy="214156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66D2CA5-3EFC-3633-A67D-FFE428F2EB87}"/>
              </a:ext>
            </a:extLst>
          </p:cNvPr>
          <p:cNvSpPr/>
          <p:nvPr/>
        </p:nvSpPr>
        <p:spPr>
          <a:xfrm>
            <a:off x="5194869" y="234590"/>
            <a:ext cx="1634836" cy="214156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1FB6939-D1B3-28E5-C423-D19474DC3079}"/>
              </a:ext>
            </a:extLst>
          </p:cNvPr>
          <p:cNvSpPr/>
          <p:nvPr/>
        </p:nvSpPr>
        <p:spPr>
          <a:xfrm>
            <a:off x="3131307" y="234590"/>
            <a:ext cx="1634836" cy="214156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E68B794-9389-A580-D82C-6B5277590003}"/>
              </a:ext>
            </a:extLst>
          </p:cNvPr>
          <p:cNvSpPr/>
          <p:nvPr/>
        </p:nvSpPr>
        <p:spPr>
          <a:xfrm>
            <a:off x="651164" y="277091"/>
            <a:ext cx="1634836" cy="214156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5CB84-1DE5-C5A7-49C2-BB3FE874F775}"/>
              </a:ext>
            </a:extLst>
          </p:cNvPr>
          <p:cNvSpPr/>
          <p:nvPr/>
        </p:nvSpPr>
        <p:spPr>
          <a:xfrm>
            <a:off x="880110" y="857250"/>
            <a:ext cx="1062990" cy="137160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51EED-ADFD-DBCE-3DD5-9AF23A42EE53}"/>
              </a:ext>
            </a:extLst>
          </p:cNvPr>
          <p:cNvSpPr/>
          <p:nvPr/>
        </p:nvSpPr>
        <p:spPr>
          <a:xfrm>
            <a:off x="880110" y="1123950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B1482-6CB4-FB47-FD80-3A9711BFA2ED}"/>
              </a:ext>
            </a:extLst>
          </p:cNvPr>
          <p:cNvSpPr/>
          <p:nvPr/>
        </p:nvSpPr>
        <p:spPr>
          <a:xfrm>
            <a:off x="880110" y="1394460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757B2-EAFC-6F75-0ECF-EF8FAAF5BDA3}"/>
              </a:ext>
            </a:extLst>
          </p:cNvPr>
          <p:cNvSpPr/>
          <p:nvPr/>
        </p:nvSpPr>
        <p:spPr>
          <a:xfrm>
            <a:off x="880110" y="1668780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FA999-494E-F379-C36F-5EC1DFF0C8B4}"/>
              </a:ext>
            </a:extLst>
          </p:cNvPr>
          <p:cNvSpPr txBox="1"/>
          <p:nvPr/>
        </p:nvSpPr>
        <p:spPr>
          <a:xfrm>
            <a:off x="1240155" y="17584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95F0D-4CDF-98BF-6856-202CF0434929}"/>
              </a:ext>
            </a:extLst>
          </p:cNvPr>
          <p:cNvSpPr/>
          <p:nvPr/>
        </p:nvSpPr>
        <p:spPr>
          <a:xfrm>
            <a:off x="880110" y="2160270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93331-4C9C-52FD-9F7E-6CDEA37AFDE4}"/>
              </a:ext>
            </a:extLst>
          </p:cNvPr>
          <p:cNvSpPr txBox="1"/>
          <p:nvPr/>
        </p:nvSpPr>
        <p:spPr>
          <a:xfrm>
            <a:off x="445770" y="2498718"/>
            <a:ext cx="232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remove sentence1, has influence, keep it (star)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AA638-CF5D-68C5-6CE3-E9CE7282986E}"/>
              </a:ext>
            </a:extLst>
          </p:cNvPr>
          <p:cNvSpPr txBox="1"/>
          <p:nvPr/>
        </p:nvSpPr>
        <p:spPr>
          <a:xfrm>
            <a:off x="1943100" y="78128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6171F-9F5B-5088-625A-E09157E7D331}"/>
              </a:ext>
            </a:extLst>
          </p:cNvPr>
          <p:cNvSpPr/>
          <p:nvPr/>
        </p:nvSpPr>
        <p:spPr>
          <a:xfrm>
            <a:off x="3348990" y="853145"/>
            <a:ext cx="1062990" cy="13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E8B834-A9D9-F1DB-FC76-D0B1412484F0}"/>
              </a:ext>
            </a:extLst>
          </p:cNvPr>
          <p:cNvSpPr/>
          <p:nvPr/>
        </p:nvSpPr>
        <p:spPr>
          <a:xfrm>
            <a:off x="3348990" y="1119845"/>
            <a:ext cx="1062990" cy="137160"/>
          </a:xfrm>
          <a:prstGeom prst="rect">
            <a:avLst/>
          </a:prstGeom>
          <a:solidFill>
            <a:schemeClr val="accent1">
              <a:alpha val="4697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D2EB19-BC0A-8A1D-6C0D-D1A23B4B1749}"/>
              </a:ext>
            </a:extLst>
          </p:cNvPr>
          <p:cNvSpPr/>
          <p:nvPr/>
        </p:nvSpPr>
        <p:spPr>
          <a:xfrm>
            <a:off x="3348990" y="139035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6D36F5-937B-02F8-52D5-1A9334330481}"/>
              </a:ext>
            </a:extLst>
          </p:cNvPr>
          <p:cNvSpPr/>
          <p:nvPr/>
        </p:nvSpPr>
        <p:spPr>
          <a:xfrm>
            <a:off x="3348990" y="166467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344FAC-2392-C651-A5A3-C7E13FC82C7F}"/>
              </a:ext>
            </a:extLst>
          </p:cNvPr>
          <p:cNvSpPr txBox="1"/>
          <p:nvPr/>
        </p:nvSpPr>
        <p:spPr>
          <a:xfrm>
            <a:off x="3709035" y="17543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168E28-1BEF-DE99-73BD-31B60DFF058E}"/>
              </a:ext>
            </a:extLst>
          </p:cNvPr>
          <p:cNvSpPr/>
          <p:nvPr/>
        </p:nvSpPr>
        <p:spPr>
          <a:xfrm>
            <a:off x="3348990" y="215616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E0E901-C800-497B-88EA-998B2B7D4F50}"/>
              </a:ext>
            </a:extLst>
          </p:cNvPr>
          <p:cNvSpPr txBox="1"/>
          <p:nvPr/>
        </p:nvSpPr>
        <p:spPr>
          <a:xfrm>
            <a:off x="4411980" y="77718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77A26-F98B-2498-965B-43AAA3860B9E}"/>
              </a:ext>
            </a:extLst>
          </p:cNvPr>
          <p:cNvSpPr txBox="1"/>
          <p:nvPr/>
        </p:nvSpPr>
        <p:spPr>
          <a:xfrm>
            <a:off x="2766060" y="2494613"/>
            <a:ext cx="2320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remove sentence2, doesn’t have influence, remove 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0220D4-9084-2625-9C14-4AF3CA839B14}"/>
              </a:ext>
            </a:extLst>
          </p:cNvPr>
          <p:cNvCxnSpPr>
            <a:cxnSpLocks/>
          </p:cNvCxnSpPr>
          <p:nvPr/>
        </p:nvCxnSpPr>
        <p:spPr>
          <a:xfrm>
            <a:off x="3180522" y="1188425"/>
            <a:ext cx="1574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2B8157-86EA-A16C-2EFB-740AF98EC98C}"/>
              </a:ext>
            </a:extLst>
          </p:cNvPr>
          <p:cNvSpPr/>
          <p:nvPr/>
        </p:nvSpPr>
        <p:spPr>
          <a:xfrm>
            <a:off x="5457825" y="862385"/>
            <a:ext cx="1062990" cy="13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F7BC2E-AAE4-8636-CB1B-C55A184FDF40}"/>
              </a:ext>
            </a:extLst>
          </p:cNvPr>
          <p:cNvSpPr/>
          <p:nvPr/>
        </p:nvSpPr>
        <p:spPr>
          <a:xfrm>
            <a:off x="5457825" y="1399595"/>
            <a:ext cx="1062990" cy="137160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986B39-899A-6404-A5FF-50DEEF013033}"/>
              </a:ext>
            </a:extLst>
          </p:cNvPr>
          <p:cNvSpPr/>
          <p:nvPr/>
        </p:nvSpPr>
        <p:spPr>
          <a:xfrm>
            <a:off x="5457825" y="167391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A00618-15A4-1D10-5EBA-D1D625999160}"/>
              </a:ext>
            </a:extLst>
          </p:cNvPr>
          <p:cNvSpPr txBox="1"/>
          <p:nvPr/>
        </p:nvSpPr>
        <p:spPr>
          <a:xfrm>
            <a:off x="5817870" y="176356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4D7380-FF25-C9F8-12C1-447031239C7D}"/>
              </a:ext>
            </a:extLst>
          </p:cNvPr>
          <p:cNvSpPr/>
          <p:nvPr/>
        </p:nvSpPr>
        <p:spPr>
          <a:xfrm>
            <a:off x="5457825" y="216540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3C2E7-7112-E405-E0E1-62F73B11FF1A}"/>
              </a:ext>
            </a:extLst>
          </p:cNvPr>
          <p:cNvSpPr txBox="1"/>
          <p:nvPr/>
        </p:nvSpPr>
        <p:spPr>
          <a:xfrm>
            <a:off x="6520815" y="78642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46E3FC-DFCB-2280-2547-6F9A40BB2F64}"/>
              </a:ext>
            </a:extLst>
          </p:cNvPr>
          <p:cNvSpPr txBox="1"/>
          <p:nvPr/>
        </p:nvSpPr>
        <p:spPr>
          <a:xfrm>
            <a:off x="5000625" y="2499986"/>
            <a:ext cx="2320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remove sentence3 given sentence1 has influence, sentence2 no influence. Thus without sentence2 in the context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25057-31B2-5375-8A30-381D26F16146}"/>
              </a:ext>
            </a:extLst>
          </p:cNvPr>
          <p:cNvSpPr/>
          <p:nvPr/>
        </p:nvSpPr>
        <p:spPr>
          <a:xfrm>
            <a:off x="8671974" y="853145"/>
            <a:ext cx="1062990" cy="13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BEB130-402F-F974-2068-FD2D058BB88F}"/>
              </a:ext>
            </a:extLst>
          </p:cNvPr>
          <p:cNvSpPr/>
          <p:nvPr/>
        </p:nvSpPr>
        <p:spPr>
          <a:xfrm>
            <a:off x="8671974" y="1390355"/>
            <a:ext cx="1062990" cy="13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2F09B-EF33-7FDE-3BEB-574B6F34440E}"/>
              </a:ext>
            </a:extLst>
          </p:cNvPr>
          <p:cNvSpPr txBox="1"/>
          <p:nvPr/>
        </p:nvSpPr>
        <p:spPr>
          <a:xfrm>
            <a:off x="9032019" y="17543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657212-F816-CD47-7A27-F27EA09AF88A}"/>
              </a:ext>
            </a:extLst>
          </p:cNvPr>
          <p:cNvSpPr/>
          <p:nvPr/>
        </p:nvSpPr>
        <p:spPr>
          <a:xfrm>
            <a:off x="8671974" y="215616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9266EC-A4C0-7AE6-496F-E62F084FA88B}"/>
              </a:ext>
            </a:extLst>
          </p:cNvPr>
          <p:cNvSpPr txBox="1"/>
          <p:nvPr/>
        </p:nvSpPr>
        <p:spPr>
          <a:xfrm>
            <a:off x="9734964" y="77718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D6F095-D83C-8F7F-2A4C-739BCC7C835D}"/>
              </a:ext>
            </a:extLst>
          </p:cNvPr>
          <p:cNvSpPr txBox="1"/>
          <p:nvPr/>
        </p:nvSpPr>
        <p:spPr>
          <a:xfrm>
            <a:off x="9734964" y="130284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236F58-9397-F869-7ED0-5FB201DA63B8}"/>
              </a:ext>
            </a:extLst>
          </p:cNvPr>
          <p:cNvSpPr txBox="1"/>
          <p:nvPr/>
        </p:nvSpPr>
        <p:spPr>
          <a:xfrm>
            <a:off x="9734964" y="204931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DEE6070-5862-C487-0C3A-AE4BC697C1DF}"/>
              </a:ext>
            </a:extLst>
          </p:cNvPr>
          <p:cNvSpPr/>
          <p:nvPr/>
        </p:nvSpPr>
        <p:spPr>
          <a:xfrm>
            <a:off x="2504329" y="1458935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74042A3-C791-1252-3925-31C9576C56B3}"/>
              </a:ext>
            </a:extLst>
          </p:cNvPr>
          <p:cNvSpPr/>
          <p:nvPr/>
        </p:nvSpPr>
        <p:spPr>
          <a:xfrm>
            <a:off x="4776207" y="1468175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402761B-4B0B-5922-1239-8A12A7AACF63}"/>
              </a:ext>
            </a:extLst>
          </p:cNvPr>
          <p:cNvSpPr/>
          <p:nvPr/>
        </p:nvSpPr>
        <p:spPr>
          <a:xfrm>
            <a:off x="6876635" y="1456155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DE53A293-7AD8-8187-2765-343F41CE09F9}"/>
              </a:ext>
            </a:extLst>
          </p:cNvPr>
          <p:cNvSpPr/>
          <p:nvPr/>
        </p:nvSpPr>
        <p:spPr>
          <a:xfrm>
            <a:off x="8000379" y="1456155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43A976-E4DC-38E2-F1BF-0348A3EA2816}"/>
              </a:ext>
            </a:extLst>
          </p:cNvPr>
          <p:cNvSpPr txBox="1"/>
          <p:nvPr/>
        </p:nvSpPr>
        <p:spPr>
          <a:xfrm>
            <a:off x="7110949" y="651691"/>
            <a:ext cx="1139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n times (n is # of sentences)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C919D3-40B8-E130-896A-21FA8A24426D}"/>
              </a:ext>
            </a:extLst>
          </p:cNvPr>
          <p:cNvSpPr txBox="1"/>
          <p:nvPr/>
        </p:nvSpPr>
        <p:spPr>
          <a:xfrm>
            <a:off x="7461782" y="135208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AD4E31-8C33-5275-EC33-CA27E43571BA}"/>
              </a:ext>
            </a:extLst>
          </p:cNvPr>
          <p:cNvSpPr txBox="1"/>
          <p:nvPr/>
        </p:nvSpPr>
        <p:spPr>
          <a:xfrm>
            <a:off x="8343279" y="2624331"/>
            <a:ext cx="186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Obtain ground truth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74D77B-5EDA-CE45-F119-88FD728DA313}"/>
                  </a:ext>
                </a:extLst>
              </p:cNvPr>
              <p:cNvSpPr txBox="1"/>
              <p:nvPr/>
            </p:nvSpPr>
            <p:spPr>
              <a:xfrm>
                <a:off x="3201169" y="3669586"/>
                <a:ext cx="5789662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𝑠𝑒𝑛𝑡𝑒𝑛𝑐𝑒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𝑠𝑒𝑛𝑡𝑒𝑛𝑐𝑒𝑠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74D77B-5EDA-CE45-F119-88FD728DA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169" y="3669586"/>
                <a:ext cx="5789662" cy="784574"/>
              </a:xfrm>
              <a:prstGeom prst="rect">
                <a:avLst/>
              </a:prstGeom>
              <a:blipFill>
                <a:blip r:embed="rId2"/>
                <a:stretch>
                  <a:fillRect l="-658" t="-109524" r="-1096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D1F40E2-2311-3454-2DCB-20FD9B3D8FC5}"/>
              </a:ext>
            </a:extLst>
          </p:cNvPr>
          <p:cNvSpPr txBox="1"/>
          <p:nvPr/>
        </p:nvSpPr>
        <p:spPr>
          <a:xfrm>
            <a:off x="880110" y="378544"/>
            <a:ext cx="106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step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675F50-2595-1D61-DCA9-84CE83A74910}"/>
              </a:ext>
            </a:extLst>
          </p:cNvPr>
          <p:cNvSpPr txBox="1"/>
          <p:nvPr/>
        </p:nvSpPr>
        <p:spPr>
          <a:xfrm>
            <a:off x="3457509" y="377430"/>
            <a:ext cx="106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step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3F749F-287B-449E-B74F-D3D5E5E7F0C9}"/>
              </a:ext>
            </a:extLst>
          </p:cNvPr>
          <p:cNvSpPr txBox="1"/>
          <p:nvPr/>
        </p:nvSpPr>
        <p:spPr>
          <a:xfrm>
            <a:off x="5350141" y="377430"/>
            <a:ext cx="108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step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C4533F-13DC-1B3E-4728-B598F469DF8C}"/>
              </a:ext>
            </a:extLst>
          </p:cNvPr>
          <p:cNvSpPr txBox="1"/>
          <p:nvPr/>
        </p:nvSpPr>
        <p:spPr>
          <a:xfrm>
            <a:off x="8671974" y="377429"/>
            <a:ext cx="113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step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B8549A-4BC4-F84D-F31A-AB034794A351}"/>
                  </a:ext>
                </a:extLst>
              </p:cNvPr>
              <p:cNvSpPr txBox="1"/>
              <p:nvPr/>
            </p:nvSpPr>
            <p:spPr>
              <a:xfrm>
                <a:off x="3184089" y="5211041"/>
                <a:ext cx="6052939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𝑠𝑒𝑛𝑡𝑒𝑛𝑐𝑒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𝑠𝑒𝑛𝑡𝑒𝑛𝑐𝑒𝑠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B8549A-4BC4-F84D-F31A-AB034794A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89" y="5211041"/>
                <a:ext cx="6052939" cy="784574"/>
              </a:xfrm>
              <a:prstGeom prst="rect">
                <a:avLst/>
              </a:prstGeom>
              <a:blipFill>
                <a:blip r:embed="rId3"/>
                <a:stretch>
                  <a:fillRect l="-418" t="-109524" r="-8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0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4FB6-8592-78ED-7EB1-4603F429D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57F3AE-0EB4-CB4D-974D-329DFA846FED}"/>
              </a:ext>
            </a:extLst>
          </p:cNvPr>
          <p:cNvSpPr/>
          <p:nvPr/>
        </p:nvSpPr>
        <p:spPr>
          <a:xfrm>
            <a:off x="651163" y="554182"/>
            <a:ext cx="9821035" cy="1864469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B05A1-BDF0-3994-76B2-E0F6B561779E}"/>
              </a:ext>
            </a:extLst>
          </p:cNvPr>
          <p:cNvSpPr/>
          <p:nvPr/>
        </p:nvSpPr>
        <p:spPr>
          <a:xfrm>
            <a:off x="880110" y="857250"/>
            <a:ext cx="1062990" cy="137160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07829-2BB6-5857-6BCA-0E8D51F13631}"/>
              </a:ext>
            </a:extLst>
          </p:cNvPr>
          <p:cNvSpPr/>
          <p:nvPr/>
        </p:nvSpPr>
        <p:spPr>
          <a:xfrm>
            <a:off x="880110" y="1123950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AFA33-87E7-C272-09AB-A3DB0E1DF9EE}"/>
              </a:ext>
            </a:extLst>
          </p:cNvPr>
          <p:cNvSpPr/>
          <p:nvPr/>
        </p:nvSpPr>
        <p:spPr>
          <a:xfrm>
            <a:off x="880110" y="1394460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FE43-8F5C-E414-4570-A05EFCB954A5}"/>
              </a:ext>
            </a:extLst>
          </p:cNvPr>
          <p:cNvSpPr/>
          <p:nvPr/>
        </p:nvSpPr>
        <p:spPr>
          <a:xfrm>
            <a:off x="880110" y="1668780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94EF5-9B3D-0E05-3BC7-147C71AEEB21}"/>
              </a:ext>
            </a:extLst>
          </p:cNvPr>
          <p:cNvSpPr txBox="1"/>
          <p:nvPr/>
        </p:nvSpPr>
        <p:spPr>
          <a:xfrm>
            <a:off x="1240155" y="17584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2412F3-D268-3C67-DBEB-FFB1548C594A}"/>
              </a:ext>
            </a:extLst>
          </p:cNvPr>
          <p:cNvSpPr/>
          <p:nvPr/>
        </p:nvSpPr>
        <p:spPr>
          <a:xfrm>
            <a:off x="880110" y="2160270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AE951-2F79-F883-5645-E95424D6BD56}"/>
              </a:ext>
            </a:extLst>
          </p:cNvPr>
          <p:cNvSpPr txBox="1"/>
          <p:nvPr/>
        </p:nvSpPr>
        <p:spPr>
          <a:xfrm>
            <a:off x="445770" y="2408929"/>
            <a:ext cx="232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remove sentence1, has influence, keep it (star)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343BF-6320-62CD-43D5-942AAB10DE63}"/>
              </a:ext>
            </a:extLst>
          </p:cNvPr>
          <p:cNvSpPr txBox="1"/>
          <p:nvPr/>
        </p:nvSpPr>
        <p:spPr>
          <a:xfrm>
            <a:off x="1943100" y="78128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EEC2C-10A7-5AA6-0283-1A7FC9224F5F}"/>
              </a:ext>
            </a:extLst>
          </p:cNvPr>
          <p:cNvSpPr/>
          <p:nvPr/>
        </p:nvSpPr>
        <p:spPr>
          <a:xfrm>
            <a:off x="3348990" y="853145"/>
            <a:ext cx="1062990" cy="13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F39933-3F16-E864-2006-A2AD5FC0617C}"/>
              </a:ext>
            </a:extLst>
          </p:cNvPr>
          <p:cNvSpPr/>
          <p:nvPr/>
        </p:nvSpPr>
        <p:spPr>
          <a:xfrm>
            <a:off x="3348990" y="1119845"/>
            <a:ext cx="1062990" cy="137160"/>
          </a:xfrm>
          <a:prstGeom prst="rect">
            <a:avLst/>
          </a:prstGeom>
          <a:solidFill>
            <a:schemeClr val="accent1">
              <a:alpha val="4697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526DD5-745A-0C15-C3FF-574E77D17418}"/>
              </a:ext>
            </a:extLst>
          </p:cNvPr>
          <p:cNvSpPr/>
          <p:nvPr/>
        </p:nvSpPr>
        <p:spPr>
          <a:xfrm>
            <a:off x="3348990" y="139035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DC63F-0C5D-8CB2-70A2-50F5C2B9B691}"/>
              </a:ext>
            </a:extLst>
          </p:cNvPr>
          <p:cNvSpPr/>
          <p:nvPr/>
        </p:nvSpPr>
        <p:spPr>
          <a:xfrm>
            <a:off x="3348990" y="166467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63D39-6CB0-6A76-3DD6-88026A0016DE}"/>
              </a:ext>
            </a:extLst>
          </p:cNvPr>
          <p:cNvSpPr txBox="1"/>
          <p:nvPr/>
        </p:nvSpPr>
        <p:spPr>
          <a:xfrm>
            <a:off x="3709035" y="17543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47C60D-727E-7FBA-87D2-BDE549AEFD7E}"/>
              </a:ext>
            </a:extLst>
          </p:cNvPr>
          <p:cNvSpPr/>
          <p:nvPr/>
        </p:nvSpPr>
        <p:spPr>
          <a:xfrm>
            <a:off x="3348990" y="215616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EB89BB-8E95-DF2A-C41C-2D2E99DA89BC}"/>
              </a:ext>
            </a:extLst>
          </p:cNvPr>
          <p:cNvSpPr txBox="1"/>
          <p:nvPr/>
        </p:nvSpPr>
        <p:spPr>
          <a:xfrm>
            <a:off x="2766060" y="2451629"/>
            <a:ext cx="2320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remove sentence2, have no prior if sentence1 has influence.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10E81-59C0-BACC-A2D2-052F034BCFE7}"/>
              </a:ext>
            </a:extLst>
          </p:cNvPr>
          <p:cNvCxnSpPr>
            <a:cxnSpLocks/>
          </p:cNvCxnSpPr>
          <p:nvPr/>
        </p:nvCxnSpPr>
        <p:spPr>
          <a:xfrm>
            <a:off x="3180522" y="1188425"/>
            <a:ext cx="1574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4E3E365-B676-4428-2BE1-4CC606E71F4A}"/>
              </a:ext>
            </a:extLst>
          </p:cNvPr>
          <p:cNvSpPr/>
          <p:nvPr/>
        </p:nvSpPr>
        <p:spPr>
          <a:xfrm>
            <a:off x="5478987" y="853145"/>
            <a:ext cx="1062990" cy="13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BFC58-6C9D-E1B7-7867-6CF117D3993A}"/>
              </a:ext>
            </a:extLst>
          </p:cNvPr>
          <p:cNvSpPr/>
          <p:nvPr/>
        </p:nvSpPr>
        <p:spPr>
          <a:xfrm>
            <a:off x="5478987" y="111984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926DA-B39E-9809-3C72-5CA550C40C2C}"/>
              </a:ext>
            </a:extLst>
          </p:cNvPr>
          <p:cNvSpPr/>
          <p:nvPr/>
        </p:nvSpPr>
        <p:spPr>
          <a:xfrm>
            <a:off x="5478987" y="1390355"/>
            <a:ext cx="1062990" cy="137160"/>
          </a:xfrm>
          <a:prstGeom prst="rect">
            <a:avLst/>
          </a:prstGeom>
          <a:solidFill>
            <a:schemeClr val="accent1">
              <a:alpha val="4697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56AF1-4E6A-51AF-B483-F849ED05A8BB}"/>
              </a:ext>
            </a:extLst>
          </p:cNvPr>
          <p:cNvSpPr/>
          <p:nvPr/>
        </p:nvSpPr>
        <p:spPr>
          <a:xfrm>
            <a:off x="5478987" y="166467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8E972-CC81-DCD8-16B1-307B54582FAF}"/>
              </a:ext>
            </a:extLst>
          </p:cNvPr>
          <p:cNvSpPr txBox="1"/>
          <p:nvPr/>
        </p:nvSpPr>
        <p:spPr>
          <a:xfrm>
            <a:off x="5839032" y="17543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60EAD-2015-4A1B-79EC-A156638FA62D}"/>
              </a:ext>
            </a:extLst>
          </p:cNvPr>
          <p:cNvSpPr/>
          <p:nvPr/>
        </p:nvSpPr>
        <p:spPr>
          <a:xfrm>
            <a:off x="5478987" y="215616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183B-A710-3FA4-0317-F99876A6601A}"/>
              </a:ext>
            </a:extLst>
          </p:cNvPr>
          <p:cNvSpPr txBox="1"/>
          <p:nvPr/>
        </p:nvSpPr>
        <p:spPr>
          <a:xfrm>
            <a:off x="6559122" y="130284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7B09D-51DA-9DD6-9519-D45A3B03AF13}"/>
              </a:ext>
            </a:extLst>
          </p:cNvPr>
          <p:cNvSpPr/>
          <p:nvPr/>
        </p:nvSpPr>
        <p:spPr>
          <a:xfrm>
            <a:off x="9049164" y="853145"/>
            <a:ext cx="1062990" cy="13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DE8F63-7264-3EB1-D437-0F6794C511F6}"/>
              </a:ext>
            </a:extLst>
          </p:cNvPr>
          <p:cNvSpPr/>
          <p:nvPr/>
        </p:nvSpPr>
        <p:spPr>
          <a:xfrm>
            <a:off x="9049164" y="111984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987234-8744-2DD1-FC4C-80200C97B03E}"/>
              </a:ext>
            </a:extLst>
          </p:cNvPr>
          <p:cNvSpPr/>
          <p:nvPr/>
        </p:nvSpPr>
        <p:spPr>
          <a:xfrm>
            <a:off x="9049164" y="1390355"/>
            <a:ext cx="1062990" cy="13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8C1C00-E42B-773A-CA44-521B8D02CB55}"/>
              </a:ext>
            </a:extLst>
          </p:cNvPr>
          <p:cNvSpPr/>
          <p:nvPr/>
        </p:nvSpPr>
        <p:spPr>
          <a:xfrm>
            <a:off x="9049164" y="1664675"/>
            <a:ext cx="1062990" cy="13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77EAE-13E8-678E-2C6E-292BF569CE52}"/>
              </a:ext>
            </a:extLst>
          </p:cNvPr>
          <p:cNvSpPr txBox="1"/>
          <p:nvPr/>
        </p:nvSpPr>
        <p:spPr>
          <a:xfrm>
            <a:off x="9409209" y="17543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858F3-D9FE-8BFD-EB16-E6E8E35FB75A}"/>
              </a:ext>
            </a:extLst>
          </p:cNvPr>
          <p:cNvSpPr/>
          <p:nvPr/>
        </p:nvSpPr>
        <p:spPr>
          <a:xfrm>
            <a:off x="9049164" y="2156165"/>
            <a:ext cx="1062990" cy="137160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EEE2E-4DAB-D39B-826E-EF4942942303}"/>
              </a:ext>
            </a:extLst>
          </p:cNvPr>
          <p:cNvSpPr txBox="1"/>
          <p:nvPr/>
        </p:nvSpPr>
        <p:spPr>
          <a:xfrm>
            <a:off x="10129299" y="210865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32D00-DBD2-30BF-8828-FB0488C28F8A}"/>
              </a:ext>
            </a:extLst>
          </p:cNvPr>
          <p:cNvSpPr txBox="1"/>
          <p:nvPr/>
        </p:nvSpPr>
        <p:spPr>
          <a:xfrm>
            <a:off x="4850337" y="3467653"/>
            <a:ext cx="232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Run in parallel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9CA828-A8E3-A104-FE63-C7340387C591}"/>
              </a:ext>
            </a:extLst>
          </p:cNvPr>
          <p:cNvSpPr txBox="1"/>
          <p:nvPr/>
        </p:nvSpPr>
        <p:spPr>
          <a:xfrm>
            <a:off x="10626504" y="1305046"/>
            <a:ext cx="106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step 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D2F9D-357E-2F23-2348-2B89C6F27A47}"/>
              </a:ext>
            </a:extLst>
          </p:cNvPr>
          <p:cNvCxnSpPr/>
          <p:nvPr/>
        </p:nvCxnSpPr>
        <p:spPr>
          <a:xfrm>
            <a:off x="2655224" y="921725"/>
            <a:ext cx="0" cy="1234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1BC409-A678-0288-56EB-DF59873DE003}"/>
              </a:ext>
            </a:extLst>
          </p:cNvPr>
          <p:cNvCxnSpPr/>
          <p:nvPr/>
        </p:nvCxnSpPr>
        <p:spPr>
          <a:xfrm>
            <a:off x="4955078" y="921725"/>
            <a:ext cx="0" cy="1234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F79478-380F-399A-8341-39F2E7D63D21}"/>
              </a:ext>
            </a:extLst>
          </p:cNvPr>
          <p:cNvCxnSpPr/>
          <p:nvPr/>
        </p:nvCxnSpPr>
        <p:spPr>
          <a:xfrm>
            <a:off x="6902022" y="921725"/>
            <a:ext cx="0" cy="1234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25D793-2ABD-6E7B-1B62-37EE34508E0B}"/>
              </a:ext>
            </a:extLst>
          </p:cNvPr>
          <p:cNvCxnSpPr/>
          <p:nvPr/>
        </p:nvCxnSpPr>
        <p:spPr>
          <a:xfrm>
            <a:off x="8612678" y="910295"/>
            <a:ext cx="0" cy="1234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2E58578-0A10-7F2A-2A7A-1FE346EC929E}"/>
              </a:ext>
            </a:extLst>
          </p:cNvPr>
          <p:cNvSpPr txBox="1"/>
          <p:nvPr/>
        </p:nvSpPr>
        <p:spPr>
          <a:xfrm>
            <a:off x="7585899" y="149916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1C14BB-4466-F00F-A2A5-1208EB97EB6D}"/>
              </a:ext>
            </a:extLst>
          </p:cNvPr>
          <p:cNvSpPr txBox="1"/>
          <p:nvPr/>
        </p:nvSpPr>
        <p:spPr>
          <a:xfrm>
            <a:off x="4935855" y="2451629"/>
            <a:ext cx="2320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remove sentence3, have no prior if sentence1, 2 have influence.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F19157-97FF-1F05-2D9A-356DC70B48BE}"/>
              </a:ext>
            </a:extLst>
          </p:cNvPr>
          <p:cNvSpPr txBox="1"/>
          <p:nvPr/>
        </p:nvSpPr>
        <p:spPr>
          <a:xfrm>
            <a:off x="8591964" y="2442150"/>
            <a:ext cx="2320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remove </a:t>
            </a:r>
            <a:r>
              <a:rPr lang="en-US" sz="1400" dirty="0" err="1"/>
              <a:t>sentencen</a:t>
            </a:r>
            <a:r>
              <a:rPr lang="en-US" sz="1400" dirty="0"/>
              <a:t>, have no prior if sentence1:n-1 have influence.</a:t>
            </a:r>
          </a:p>
        </p:txBody>
      </p:sp>
    </p:spTree>
    <p:extLst>
      <p:ext uri="{BB962C8B-B14F-4D97-AF65-F5344CB8AC3E}">
        <p14:creationId xmlns:p14="http://schemas.microsoft.com/office/powerpoint/2010/main" val="348682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19108</TotalTime>
  <Words>641</Words>
  <Application>Microsoft Macintosh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君睿 朱</dc:creator>
  <cp:lastModifiedBy>君睿 朱</cp:lastModifiedBy>
  <cp:revision>6</cp:revision>
  <dcterms:created xsi:type="dcterms:W3CDTF">2024-08-06T19:07:29Z</dcterms:created>
  <dcterms:modified xsi:type="dcterms:W3CDTF">2024-09-09T21:33:02Z</dcterms:modified>
</cp:coreProperties>
</file>