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2"/>
  </p:normalViewPr>
  <p:slideViewPr>
    <p:cSldViewPr snapToGrid="0">
      <p:cViewPr>
        <p:scale>
          <a:sx n="111" d="100"/>
          <a:sy n="111" d="100"/>
        </p:scale>
        <p:origin x="-2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imin/Downloads/microbit-data-2024-02-20T13-00-42-068Z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imin/Downloads/microbit-data-2024-02-20T13-00-42-068Z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imin/Downloads/microbit-data-2024-02-20T13-00-42-068Z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Pitch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'microbit-data-2024-02-20T13-00-'!$AT$1</c:f>
              <c:strCache>
                <c:ptCount val="1"/>
                <c:pt idx="0">
                  <c:v>p5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'microbit-data-2024-02-20T13-00-'!$CS$2:$CS$116</c:f>
              <c:numCache>
                <c:formatCode>General</c:formatCode>
                <c:ptCount val="115"/>
                <c:pt idx="0">
                  <c:v>7.2629999999999981</c:v>
                </c:pt>
                <c:pt idx="1">
                  <c:v>8.0919999999999987</c:v>
                </c:pt>
                <c:pt idx="2">
                  <c:v>8.8639999999999972</c:v>
                </c:pt>
                <c:pt idx="3">
                  <c:v>9.7259999999999991</c:v>
                </c:pt>
                <c:pt idx="4">
                  <c:v>10.634</c:v>
                </c:pt>
                <c:pt idx="5">
                  <c:v>11.502000000000002</c:v>
                </c:pt>
                <c:pt idx="6">
                  <c:v>12.161999999999999</c:v>
                </c:pt>
                <c:pt idx="7">
                  <c:v>12.887999999999998</c:v>
                </c:pt>
                <c:pt idx="8">
                  <c:v>13.667000000000002</c:v>
                </c:pt>
                <c:pt idx="9">
                  <c:v>14.558999999999997</c:v>
                </c:pt>
                <c:pt idx="10">
                  <c:v>15.405000000000001</c:v>
                </c:pt>
                <c:pt idx="11">
                  <c:v>16.244</c:v>
                </c:pt>
                <c:pt idx="12">
                  <c:v>16.975000000000001</c:v>
                </c:pt>
                <c:pt idx="13">
                  <c:v>17.712000000000003</c:v>
                </c:pt>
                <c:pt idx="14">
                  <c:v>18.430999999999997</c:v>
                </c:pt>
                <c:pt idx="15">
                  <c:v>19.167000000000002</c:v>
                </c:pt>
                <c:pt idx="16">
                  <c:v>20.069000000000003</c:v>
                </c:pt>
                <c:pt idx="17">
                  <c:v>20.83</c:v>
                </c:pt>
                <c:pt idx="18">
                  <c:v>21.542999999999999</c:v>
                </c:pt>
                <c:pt idx="19">
                  <c:v>22.262</c:v>
                </c:pt>
                <c:pt idx="20">
                  <c:v>23.008000000000003</c:v>
                </c:pt>
                <c:pt idx="21">
                  <c:v>23.673999999999999</c:v>
                </c:pt>
                <c:pt idx="22">
                  <c:v>24.270000000000003</c:v>
                </c:pt>
                <c:pt idx="23">
                  <c:v>25.076999999999998</c:v>
                </c:pt>
                <c:pt idx="24">
                  <c:v>25.780999999999999</c:v>
                </c:pt>
                <c:pt idx="25">
                  <c:v>26.445</c:v>
                </c:pt>
                <c:pt idx="26">
                  <c:v>27.234999999999999</c:v>
                </c:pt>
                <c:pt idx="27">
                  <c:v>27.941000000000003</c:v>
                </c:pt>
                <c:pt idx="28">
                  <c:v>28.601999999999997</c:v>
                </c:pt>
                <c:pt idx="29">
                  <c:v>29.375</c:v>
                </c:pt>
                <c:pt idx="30">
                  <c:v>30.073</c:v>
                </c:pt>
                <c:pt idx="31">
                  <c:v>30.738</c:v>
                </c:pt>
                <c:pt idx="32">
                  <c:v>31.417000000000002</c:v>
                </c:pt>
                <c:pt idx="33">
                  <c:v>32.159999999999997</c:v>
                </c:pt>
                <c:pt idx="34">
                  <c:v>32.848999999999997</c:v>
                </c:pt>
                <c:pt idx="35">
                  <c:v>33.616</c:v>
                </c:pt>
                <c:pt idx="36">
                  <c:v>34.218000000000004</c:v>
                </c:pt>
                <c:pt idx="37">
                  <c:v>34.994999999999997</c:v>
                </c:pt>
                <c:pt idx="38">
                  <c:v>35.732999999999997</c:v>
                </c:pt>
                <c:pt idx="39">
                  <c:v>36.624000000000002</c:v>
                </c:pt>
                <c:pt idx="40">
                  <c:v>37.430999999999997</c:v>
                </c:pt>
                <c:pt idx="41">
                  <c:v>38.248999999999995</c:v>
                </c:pt>
                <c:pt idx="42">
                  <c:v>38.894999999999996</c:v>
                </c:pt>
                <c:pt idx="43">
                  <c:v>39.676000000000002</c:v>
                </c:pt>
                <c:pt idx="44">
                  <c:v>40.518000000000001</c:v>
                </c:pt>
                <c:pt idx="45">
                  <c:v>41.417000000000002</c:v>
                </c:pt>
                <c:pt idx="46">
                  <c:v>42.174999999999997</c:v>
                </c:pt>
                <c:pt idx="47">
                  <c:v>42.918999999999997</c:v>
                </c:pt>
                <c:pt idx="48">
                  <c:v>43.715000000000003</c:v>
                </c:pt>
                <c:pt idx="49">
                  <c:v>44.349000000000004</c:v>
                </c:pt>
                <c:pt idx="50">
                  <c:v>45.001999999999995</c:v>
                </c:pt>
                <c:pt idx="51">
                  <c:v>45.667000000000002</c:v>
                </c:pt>
                <c:pt idx="52">
                  <c:v>46.430999999999997</c:v>
                </c:pt>
                <c:pt idx="53">
                  <c:v>47.257999999999996</c:v>
                </c:pt>
                <c:pt idx="54">
                  <c:v>47.95</c:v>
                </c:pt>
                <c:pt idx="55">
                  <c:v>48.852999999999994</c:v>
                </c:pt>
                <c:pt idx="56">
                  <c:v>49.686999999999998</c:v>
                </c:pt>
                <c:pt idx="57">
                  <c:v>50.441000000000003</c:v>
                </c:pt>
                <c:pt idx="58">
                  <c:v>51.132000000000005</c:v>
                </c:pt>
                <c:pt idx="59">
                  <c:v>51.962000000000003</c:v>
                </c:pt>
                <c:pt idx="60">
                  <c:v>52.718000000000004</c:v>
                </c:pt>
                <c:pt idx="61">
                  <c:v>53.524000000000001</c:v>
                </c:pt>
                <c:pt idx="62">
                  <c:v>54.290999999999997</c:v>
                </c:pt>
                <c:pt idx="63">
                  <c:v>55.078999999999994</c:v>
                </c:pt>
                <c:pt idx="64">
                  <c:v>55.709999999999994</c:v>
                </c:pt>
                <c:pt idx="65">
                  <c:v>56.546000000000006</c:v>
                </c:pt>
                <c:pt idx="66">
                  <c:v>57.406000000000006</c:v>
                </c:pt>
                <c:pt idx="67">
                  <c:v>58.153999999999996</c:v>
                </c:pt>
                <c:pt idx="68">
                  <c:v>58.939000000000007</c:v>
                </c:pt>
                <c:pt idx="69">
                  <c:v>59.772000000000006</c:v>
                </c:pt>
                <c:pt idx="70">
                  <c:v>60.652000000000001</c:v>
                </c:pt>
                <c:pt idx="71">
                  <c:v>61.47</c:v>
                </c:pt>
                <c:pt idx="72">
                  <c:v>62.233000000000004</c:v>
                </c:pt>
                <c:pt idx="73">
                  <c:v>62.950999999999993</c:v>
                </c:pt>
                <c:pt idx="74">
                  <c:v>63.813000000000002</c:v>
                </c:pt>
                <c:pt idx="75">
                  <c:v>64.613</c:v>
                </c:pt>
                <c:pt idx="76">
                  <c:v>65.435000000000002</c:v>
                </c:pt>
                <c:pt idx="77">
                  <c:v>66.293999999999997</c:v>
                </c:pt>
                <c:pt idx="78">
                  <c:v>67.158000000000001</c:v>
                </c:pt>
                <c:pt idx="79">
                  <c:v>67.980999999999995</c:v>
                </c:pt>
                <c:pt idx="80">
                  <c:v>68.822999999999993</c:v>
                </c:pt>
                <c:pt idx="81">
                  <c:v>69.742999999999995</c:v>
                </c:pt>
                <c:pt idx="82">
                  <c:v>70.537000000000006</c:v>
                </c:pt>
                <c:pt idx="83">
                  <c:v>71.418999999999997</c:v>
                </c:pt>
                <c:pt idx="84">
                  <c:v>72.096999999999994</c:v>
                </c:pt>
                <c:pt idx="85">
                  <c:v>72.89</c:v>
                </c:pt>
                <c:pt idx="86">
                  <c:v>73.760999999999996</c:v>
                </c:pt>
                <c:pt idx="87">
                  <c:v>74.519000000000005</c:v>
                </c:pt>
                <c:pt idx="88">
                  <c:v>75.417000000000002</c:v>
                </c:pt>
                <c:pt idx="89">
                  <c:v>76.292000000000002</c:v>
                </c:pt>
                <c:pt idx="90">
                  <c:v>77.186000000000007</c:v>
                </c:pt>
                <c:pt idx="91">
                  <c:v>77.900000000000006</c:v>
                </c:pt>
                <c:pt idx="92">
                  <c:v>78.599000000000004</c:v>
                </c:pt>
                <c:pt idx="93">
                  <c:v>79.367000000000004</c:v>
                </c:pt>
                <c:pt idx="94">
                  <c:v>80.185000000000002</c:v>
                </c:pt>
                <c:pt idx="95">
                  <c:v>80.941000000000003</c:v>
                </c:pt>
                <c:pt idx="96">
                  <c:v>81.781000000000006</c:v>
                </c:pt>
                <c:pt idx="97">
                  <c:v>82.634</c:v>
                </c:pt>
                <c:pt idx="98">
                  <c:v>83.512</c:v>
                </c:pt>
                <c:pt idx="99">
                  <c:v>84.372</c:v>
                </c:pt>
                <c:pt idx="100">
                  <c:v>85.227999999999994</c:v>
                </c:pt>
                <c:pt idx="101">
                  <c:v>86.028000000000006</c:v>
                </c:pt>
                <c:pt idx="102">
                  <c:v>86.843999999999994</c:v>
                </c:pt>
                <c:pt idx="103">
                  <c:v>87.641000000000005</c:v>
                </c:pt>
                <c:pt idx="104">
                  <c:v>88.448999999999998</c:v>
                </c:pt>
                <c:pt idx="105">
                  <c:v>89.185000000000002</c:v>
                </c:pt>
                <c:pt idx="106">
                  <c:v>89.858000000000004</c:v>
                </c:pt>
                <c:pt idx="107">
                  <c:v>90.638000000000005</c:v>
                </c:pt>
                <c:pt idx="108">
                  <c:v>91.498000000000005</c:v>
                </c:pt>
                <c:pt idx="109">
                  <c:v>92.293999999999997</c:v>
                </c:pt>
                <c:pt idx="110">
                  <c:v>92.936000000000007</c:v>
                </c:pt>
                <c:pt idx="111">
                  <c:v>93.796999999999997</c:v>
                </c:pt>
                <c:pt idx="112">
                  <c:v>94.495000000000005</c:v>
                </c:pt>
                <c:pt idx="113">
                  <c:v>95.137</c:v>
                </c:pt>
                <c:pt idx="114">
                  <c:v>95.766999999999996</c:v>
                </c:pt>
              </c:numCache>
            </c:numRef>
          </c:cat>
          <c:val>
            <c:numRef>
              <c:f>'microbit-data-2024-02-20T13-00-'!$AT$2:$AT$116</c:f>
              <c:numCache>
                <c:formatCode>General</c:formatCode>
                <c:ptCount val="115"/>
                <c:pt idx="0">
                  <c:v>95</c:v>
                </c:pt>
                <c:pt idx="1">
                  <c:v>96</c:v>
                </c:pt>
                <c:pt idx="2">
                  <c:v>96</c:v>
                </c:pt>
                <c:pt idx="3">
                  <c:v>97</c:v>
                </c:pt>
                <c:pt idx="4">
                  <c:v>99</c:v>
                </c:pt>
                <c:pt idx="5">
                  <c:v>102</c:v>
                </c:pt>
                <c:pt idx="6">
                  <c:v>101</c:v>
                </c:pt>
                <c:pt idx="7">
                  <c:v>101</c:v>
                </c:pt>
                <c:pt idx="8">
                  <c:v>101</c:v>
                </c:pt>
                <c:pt idx="9">
                  <c:v>101</c:v>
                </c:pt>
                <c:pt idx="10">
                  <c:v>100</c:v>
                </c:pt>
                <c:pt idx="11">
                  <c:v>101</c:v>
                </c:pt>
                <c:pt idx="12">
                  <c:v>100</c:v>
                </c:pt>
                <c:pt idx="13">
                  <c:v>101</c:v>
                </c:pt>
                <c:pt idx="14">
                  <c:v>101</c:v>
                </c:pt>
                <c:pt idx="15">
                  <c:v>100</c:v>
                </c:pt>
                <c:pt idx="16">
                  <c:v>99</c:v>
                </c:pt>
                <c:pt idx="17">
                  <c:v>94</c:v>
                </c:pt>
                <c:pt idx="18">
                  <c:v>91</c:v>
                </c:pt>
                <c:pt idx="19">
                  <c:v>84</c:v>
                </c:pt>
                <c:pt idx="20">
                  <c:v>59</c:v>
                </c:pt>
                <c:pt idx="21">
                  <c:v>16</c:v>
                </c:pt>
                <c:pt idx="22">
                  <c:v>2</c:v>
                </c:pt>
                <c:pt idx="23">
                  <c:v>-2</c:v>
                </c:pt>
                <c:pt idx="24">
                  <c:v>-22</c:v>
                </c:pt>
                <c:pt idx="25">
                  <c:v>-29</c:v>
                </c:pt>
                <c:pt idx="26">
                  <c:v>-33</c:v>
                </c:pt>
                <c:pt idx="27">
                  <c:v>-31</c:v>
                </c:pt>
                <c:pt idx="28">
                  <c:v>-33</c:v>
                </c:pt>
                <c:pt idx="29">
                  <c:v>-33</c:v>
                </c:pt>
                <c:pt idx="30">
                  <c:v>-33</c:v>
                </c:pt>
                <c:pt idx="31">
                  <c:v>-33</c:v>
                </c:pt>
                <c:pt idx="32">
                  <c:v>-32</c:v>
                </c:pt>
                <c:pt idx="33">
                  <c:v>-32</c:v>
                </c:pt>
                <c:pt idx="34">
                  <c:v>-33</c:v>
                </c:pt>
                <c:pt idx="35">
                  <c:v>-36</c:v>
                </c:pt>
                <c:pt idx="36">
                  <c:v>-35</c:v>
                </c:pt>
                <c:pt idx="37">
                  <c:v>-35</c:v>
                </c:pt>
                <c:pt idx="38">
                  <c:v>-37</c:v>
                </c:pt>
                <c:pt idx="39">
                  <c:v>-28</c:v>
                </c:pt>
                <c:pt idx="40">
                  <c:v>-33</c:v>
                </c:pt>
                <c:pt idx="41">
                  <c:v>-20</c:v>
                </c:pt>
                <c:pt idx="42">
                  <c:v>-9</c:v>
                </c:pt>
                <c:pt idx="43">
                  <c:v>-3</c:v>
                </c:pt>
                <c:pt idx="44">
                  <c:v>-2</c:v>
                </c:pt>
                <c:pt idx="45">
                  <c:v>-2</c:v>
                </c:pt>
                <c:pt idx="46">
                  <c:v>0</c:v>
                </c:pt>
                <c:pt idx="47">
                  <c:v>0</c:v>
                </c:pt>
                <c:pt idx="48">
                  <c:v>-1</c:v>
                </c:pt>
                <c:pt idx="49">
                  <c:v>-1</c:v>
                </c:pt>
                <c:pt idx="50">
                  <c:v>-1</c:v>
                </c:pt>
                <c:pt idx="51">
                  <c:v>12</c:v>
                </c:pt>
                <c:pt idx="52">
                  <c:v>32</c:v>
                </c:pt>
                <c:pt idx="53">
                  <c:v>52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58</c:v>
                </c:pt>
                <c:pt idx="58">
                  <c:v>58</c:v>
                </c:pt>
                <c:pt idx="59">
                  <c:v>59</c:v>
                </c:pt>
                <c:pt idx="60">
                  <c:v>58</c:v>
                </c:pt>
                <c:pt idx="61">
                  <c:v>58</c:v>
                </c:pt>
                <c:pt idx="62">
                  <c:v>58</c:v>
                </c:pt>
                <c:pt idx="63">
                  <c:v>58</c:v>
                </c:pt>
                <c:pt idx="64">
                  <c:v>59</c:v>
                </c:pt>
                <c:pt idx="65">
                  <c:v>53</c:v>
                </c:pt>
                <c:pt idx="66">
                  <c:v>39</c:v>
                </c:pt>
                <c:pt idx="67">
                  <c:v>25</c:v>
                </c:pt>
                <c:pt idx="68">
                  <c:v>6</c:v>
                </c:pt>
                <c:pt idx="69">
                  <c:v>-4</c:v>
                </c:pt>
                <c:pt idx="70">
                  <c:v>-32</c:v>
                </c:pt>
                <c:pt idx="71">
                  <c:v>-54</c:v>
                </c:pt>
                <c:pt idx="72">
                  <c:v>-55</c:v>
                </c:pt>
                <c:pt idx="73">
                  <c:v>-52</c:v>
                </c:pt>
                <c:pt idx="74">
                  <c:v>-52</c:v>
                </c:pt>
                <c:pt idx="75">
                  <c:v>-52</c:v>
                </c:pt>
                <c:pt idx="76">
                  <c:v>-52</c:v>
                </c:pt>
                <c:pt idx="77">
                  <c:v>-51</c:v>
                </c:pt>
                <c:pt idx="78">
                  <c:v>-49</c:v>
                </c:pt>
                <c:pt idx="79">
                  <c:v>-49</c:v>
                </c:pt>
                <c:pt idx="80">
                  <c:v>-46</c:v>
                </c:pt>
                <c:pt idx="81">
                  <c:v>-38</c:v>
                </c:pt>
                <c:pt idx="82">
                  <c:v>-39</c:v>
                </c:pt>
                <c:pt idx="83">
                  <c:v>-39</c:v>
                </c:pt>
                <c:pt idx="84">
                  <c:v>-40</c:v>
                </c:pt>
                <c:pt idx="85">
                  <c:v>-36</c:v>
                </c:pt>
                <c:pt idx="86">
                  <c:v>-36</c:v>
                </c:pt>
                <c:pt idx="87">
                  <c:v>-43</c:v>
                </c:pt>
                <c:pt idx="88">
                  <c:v>-37</c:v>
                </c:pt>
                <c:pt idx="89">
                  <c:v>-35</c:v>
                </c:pt>
                <c:pt idx="90">
                  <c:v>-30</c:v>
                </c:pt>
                <c:pt idx="91">
                  <c:v>-31</c:v>
                </c:pt>
                <c:pt idx="92">
                  <c:v>-34</c:v>
                </c:pt>
                <c:pt idx="93">
                  <c:v>-32</c:v>
                </c:pt>
                <c:pt idx="94">
                  <c:v>-32</c:v>
                </c:pt>
                <c:pt idx="95">
                  <c:v>-29</c:v>
                </c:pt>
                <c:pt idx="96">
                  <c:v>-13</c:v>
                </c:pt>
                <c:pt idx="97">
                  <c:v>2</c:v>
                </c:pt>
                <c:pt idx="98">
                  <c:v>26</c:v>
                </c:pt>
                <c:pt idx="99">
                  <c:v>67</c:v>
                </c:pt>
                <c:pt idx="100">
                  <c:v>98</c:v>
                </c:pt>
                <c:pt idx="101">
                  <c:v>101</c:v>
                </c:pt>
                <c:pt idx="102">
                  <c:v>100</c:v>
                </c:pt>
                <c:pt idx="103">
                  <c:v>101</c:v>
                </c:pt>
                <c:pt idx="104">
                  <c:v>101</c:v>
                </c:pt>
                <c:pt idx="105">
                  <c:v>102</c:v>
                </c:pt>
                <c:pt idx="106">
                  <c:v>102</c:v>
                </c:pt>
                <c:pt idx="107">
                  <c:v>102</c:v>
                </c:pt>
                <c:pt idx="108">
                  <c:v>101</c:v>
                </c:pt>
                <c:pt idx="109">
                  <c:v>100</c:v>
                </c:pt>
                <c:pt idx="110">
                  <c:v>99</c:v>
                </c:pt>
                <c:pt idx="111">
                  <c:v>100</c:v>
                </c:pt>
                <c:pt idx="112">
                  <c:v>96</c:v>
                </c:pt>
                <c:pt idx="113">
                  <c:v>98</c:v>
                </c:pt>
                <c:pt idx="114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2C-0B46-A473-CDD8E16C027A}"/>
            </c:ext>
          </c:extLst>
        </c:ser>
        <c:ser>
          <c:idx val="1"/>
          <c:order val="1"/>
          <c:tx>
            <c:strRef>
              <c:f>'microbit-data-2024-02-20T13-00-'!$BF$1</c:f>
              <c:strCache>
                <c:ptCount val="1"/>
                <c:pt idx="0">
                  <c:v>p6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'microbit-data-2024-02-20T13-00-'!$CS$2:$CS$116</c:f>
              <c:numCache>
                <c:formatCode>General</c:formatCode>
                <c:ptCount val="115"/>
                <c:pt idx="0">
                  <c:v>7.2629999999999981</c:v>
                </c:pt>
                <c:pt idx="1">
                  <c:v>8.0919999999999987</c:v>
                </c:pt>
                <c:pt idx="2">
                  <c:v>8.8639999999999972</c:v>
                </c:pt>
                <c:pt idx="3">
                  <c:v>9.7259999999999991</c:v>
                </c:pt>
                <c:pt idx="4">
                  <c:v>10.634</c:v>
                </c:pt>
                <c:pt idx="5">
                  <c:v>11.502000000000002</c:v>
                </c:pt>
                <c:pt idx="6">
                  <c:v>12.161999999999999</c:v>
                </c:pt>
                <c:pt idx="7">
                  <c:v>12.887999999999998</c:v>
                </c:pt>
                <c:pt idx="8">
                  <c:v>13.667000000000002</c:v>
                </c:pt>
                <c:pt idx="9">
                  <c:v>14.558999999999997</c:v>
                </c:pt>
                <c:pt idx="10">
                  <c:v>15.405000000000001</c:v>
                </c:pt>
                <c:pt idx="11">
                  <c:v>16.244</c:v>
                </c:pt>
                <c:pt idx="12">
                  <c:v>16.975000000000001</c:v>
                </c:pt>
                <c:pt idx="13">
                  <c:v>17.712000000000003</c:v>
                </c:pt>
                <c:pt idx="14">
                  <c:v>18.430999999999997</c:v>
                </c:pt>
                <c:pt idx="15">
                  <c:v>19.167000000000002</c:v>
                </c:pt>
                <c:pt idx="16">
                  <c:v>20.069000000000003</c:v>
                </c:pt>
                <c:pt idx="17">
                  <c:v>20.83</c:v>
                </c:pt>
                <c:pt idx="18">
                  <c:v>21.542999999999999</c:v>
                </c:pt>
                <c:pt idx="19">
                  <c:v>22.262</c:v>
                </c:pt>
                <c:pt idx="20">
                  <c:v>23.008000000000003</c:v>
                </c:pt>
                <c:pt idx="21">
                  <c:v>23.673999999999999</c:v>
                </c:pt>
                <c:pt idx="22">
                  <c:v>24.270000000000003</c:v>
                </c:pt>
                <c:pt idx="23">
                  <c:v>25.076999999999998</c:v>
                </c:pt>
                <c:pt idx="24">
                  <c:v>25.780999999999999</c:v>
                </c:pt>
                <c:pt idx="25">
                  <c:v>26.445</c:v>
                </c:pt>
                <c:pt idx="26">
                  <c:v>27.234999999999999</c:v>
                </c:pt>
                <c:pt idx="27">
                  <c:v>27.941000000000003</c:v>
                </c:pt>
                <c:pt idx="28">
                  <c:v>28.601999999999997</c:v>
                </c:pt>
                <c:pt idx="29">
                  <c:v>29.375</c:v>
                </c:pt>
                <c:pt idx="30">
                  <c:v>30.073</c:v>
                </c:pt>
                <c:pt idx="31">
                  <c:v>30.738</c:v>
                </c:pt>
                <c:pt idx="32">
                  <c:v>31.417000000000002</c:v>
                </c:pt>
                <c:pt idx="33">
                  <c:v>32.159999999999997</c:v>
                </c:pt>
                <c:pt idx="34">
                  <c:v>32.848999999999997</c:v>
                </c:pt>
                <c:pt idx="35">
                  <c:v>33.616</c:v>
                </c:pt>
                <c:pt idx="36">
                  <c:v>34.218000000000004</c:v>
                </c:pt>
                <c:pt idx="37">
                  <c:v>34.994999999999997</c:v>
                </c:pt>
                <c:pt idx="38">
                  <c:v>35.732999999999997</c:v>
                </c:pt>
                <c:pt idx="39">
                  <c:v>36.624000000000002</c:v>
                </c:pt>
                <c:pt idx="40">
                  <c:v>37.430999999999997</c:v>
                </c:pt>
                <c:pt idx="41">
                  <c:v>38.248999999999995</c:v>
                </c:pt>
                <c:pt idx="42">
                  <c:v>38.894999999999996</c:v>
                </c:pt>
                <c:pt idx="43">
                  <c:v>39.676000000000002</c:v>
                </c:pt>
                <c:pt idx="44">
                  <c:v>40.518000000000001</c:v>
                </c:pt>
                <c:pt idx="45">
                  <c:v>41.417000000000002</c:v>
                </c:pt>
                <c:pt idx="46">
                  <c:v>42.174999999999997</c:v>
                </c:pt>
                <c:pt idx="47">
                  <c:v>42.918999999999997</c:v>
                </c:pt>
                <c:pt idx="48">
                  <c:v>43.715000000000003</c:v>
                </c:pt>
                <c:pt idx="49">
                  <c:v>44.349000000000004</c:v>
                </c:pt>
                <c:pt idx="50">
                  <c:v>45.001999999999995</c:v>
                </c:pt>
                <c:pt idx="51">
                  <c:v>45.667000000000002</c:v>
                </c:pt>
                <c:pt idx="52">
                  <c:v>46.430999999999997</c:v>
                </c:pt>
                <c:pt idx="53">
                  <c:v>47.257999999999996</c:v>
                </c:pt>
                <c:pt idx="54">
                  <c:v>47.95</c:v>
                </c:pt>
                <c:pt idx="55">
                  <c:v>48.852999999999994</c:v>
                </c:pt>
                <c:pt idx="56">
                  <c:v>49.686999999999998</c:v>
                </c:pt>
                <c:pt idx="57">
                  <c:v>50.441000000000003</c:v>
                </c:pt>
                <c:pt idx="58">
                  <c:v>51.132000000000005</c:v>
                </c:pt>
                <c:pt idx="59">
                  <c:v>51.962000000000003</c:v>
                </c:pt>
                <c:pt idx="60">
                  <c:v>52.718000000000004</c:v>
                </c:pt>
                <c:pt idx="61">
                  <c:v>53.524000000000001</c:v>
                </c:pt>
                <c:pt idx="62">
                  <c:v>54.290999999999997</c:v>
                </c:pt>
                <c:pt idx="63">
                  <c:v>55.078999999999994</c:v>
                </c:pt>
                <c:pt idx="64">
                  <c:v>55.709999999999994</c:v>
                </c:pt>
                <c:pt idx="65">
                  <c:v>56.546000000000006</c:v>
                </c:pt>
                <c:pt idx="66">
                  <c:v>57.406000000000006</c:v>
                </c:pt>
                <c:pt idx="67">
                  <c:v>58.153999999999996</c:v>
                </c:pt>
                <c:pt idx="68">
                  <c:v>58.939000000000007</c:v>
                </c:pt>
                <c:pt idx="69">
                  <c:v>59.772000000000006</c:v>
                </c:pt>
                <c:pt idx="70">
                  <c:v>60.652000000000001</c:v>
                </c:pt>
                <c:pt idx="71">
                  <c:v>61.47</c:v>
                </c:pt>
                <c:pt idx="72">
                  <c:v>62.233000000000004</c:v>
                </c:pt>
                <c:pt idx="73">
                  <c:v>62.950999999999993</c:v>
                </c:pt>
                <c:pt idx="74">
                  <c:v>63.813000000000002</c:v>
                </c:pt>
                <c:pt idx="75">
                  <c:v>64.613</c:v>
                </c:pt>
                <c:pt idx="76">
                  <c:v>65.435000000000002</c:v>
                </c:pt>
                <c:pt idx="77">
                  <c:v>66.293999999999997</c:v>
                </c:pt>
                <c:pt idx="78">
                  <c:v>67.158000000000001</c:v>
                </c:pt>
                <c:pt idx="79">
                  <c:v>67.980999999999995</c:v>
                </c:pt>
                <c:pt idx="80">
                  <c:v>68.822999999999993</c:v>
                </c:pt>
                <c:pt idx="81">
                  <c:v>69.742999999999995</c:v>
                </c:pt>
                <c:pt idx="82">
                  <c:v>70.537000000000006</c:v>
                </c:pt>
                <c:pt idx="83">
                  <c:v>71.418999999999997</c:v>
                </c:pt>
                <c:pt idx="84">
                  <c:v>72.096999999999994</c:v>
                </c:pt>
                <c:pt idx="85">
                  <c:v>72.89</c:v>
                </c:pt>
                <c:pt idx="86">
                  <c:v>73.760999999999996</c:v>
                </c:pt>
                <c:pt idx="87">
                  <c:v>74.519000000000005</c:v>
                </c:pt>
                <c:pt idx="88">
                  <c:v>75.417000000000002</c:v>
                </c:pt>
                <c:pt idx="89">
                  <c:v>76.292000000000002</c:v>
                </c:pt>
                <c:pt idx="90">
                  <c:v>77.186000000000007</c:v>
                </c:pt>
                <c:pt idx="91">
                  <c:v>77.900000000000006</c:v>
                </c:pt>
                <c:pt idx="92">
                  <c:v>78.599000000000004</c:v>
                </c:pt>
                <c:pt idx="93">
                  <c:v>79.367000000000004</c:v>
                </c:pt>
                <c:pt idx="94">
                  <c:v>80.185000000000002</c:v>
                </c:pt>
                <c:pt idx="95">
                  <c:v>80.941000000000003</c:v>
                </c:pt>
                <c:pt idx="96">
                  <c:v>81.781000000000006</c:v>
                </c:pt>
                <c:pt idx="97">
                  <c:v>82.634</c:v>
                </c:pt>
                <c:pt idx="98">
                  <c:v>83.512</c:v>
                </c:pt>
                <c:pt idx="99">
                  <c:v>84.372</c:v>
                </c:pt>
                <c:pt idx="100">
                  <c:v>85.227999999999994</c:v>
                </c:pt>
                <c:pt idx="101">
                  <c:v>86.028000000000006</c:v>
                </c:pt>
                <c:pt idx="102">
                  <c:v>86.843999999999994</c:v>
                </c:pt>
                <c:pt idx="103">
                  <c:v>87.641000000000005</c:v>
                </c:pt>
                <c:pt idx="104">
                  <c:v>88.448999999999998</c:v>
                </c:pt>
                <c:pt idx="105">
                  <c:v>89.185000000000002</c:v>
                </c:pt>
                <c:pt idx="106">
                  <c:v>89.858000000000004</c:v>
                </c:pt>
                <c:pt idx="107">
                  <c:v>90.638000000000005</c:v>
                </c:pt>
                <c:pt idx="108">
                  <c:v>91.498000000000005</c:v>
                </c:pt>
                <c:pt idx="109">
                  <c:v>92.293999999999997</c:v>
                </c:pt>
                <c:pt idx="110">
                  <c:v>92.936000000000007</c:v>
                </c:pt>
                <c:pt idx="111">
                  <c:v>93.796999999999997</c:v>
                </c:pt>
                <c:pt idx="112">
                  <c:v>94.495000000000005</c:v>
                </c:pt>
                <c:pt idx="113">
                  <c:v>95.137</c:v>
                </c:pt>
                <c:pt idx="114">
                  <c:v>95.766999999999996</c:v>
                </c:pt>
              </c:numCache>
            </c:numRef>
          </c:cat>
          <c:val>
            <c:numRef>
              <c:f>'microbit-data-2024-02-20T13-00-'!$BF$2:$BF$116</c:f>
              <c:numCache>
                <c:formatCode>General</c:formatCode>
                <c:ptCount val="115"/>
                <c:pt idx="0">
                  <c:v>54</c:v>
                </c:pt>
                <c:pt idx="1">
                  <c:v>54</c:v>
                </c:pt>
                <c:pt idx="2">
                  <c:v>54</c:v>
                </c:pt>
                <c:pt idx="3">
                  <c:v>53</c:v>
                </c:pt>
                <c:pt idx="4">
                  <c:v>56</c:v>
                </c:pt>
                <c:pt idx="5">
                  <c:v>62</c:v>
                </c:pt>
                <c:pt idx="6">
                  <c:v>74</c:v>
                </c:pt>
                <c:pt idx="7">
                  <c:v>76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81</c:v>
                </c:pt>
                <c:pt idx="13">
                  <c:v>79</c:v>
                </c:pt>
                <c:pt idx="14">
                  <c:v>72</c:v>
                </c:pt>
                <c:pt idx="15">
                  <c:v>66</c:v>
                </c:pt>
                <c:pt idx="16">
                  <c:v>58</c:v>
                </c:pt>
                <c:pt idx="17">
                  <c:v>52</c:v>
                </c:pt>
                <c:pt idx="18">
                  <c:v>51</c:v>
                </c:pt>
                <c:pt idx="19">
                  <c:v>44</c:v>
                </c:pt>
                <c:pt idx="20">
                  <c:v>13</c:v>
                </c:pt>
                <c:pt idx="21">
                  <c:v>-39</c:v>
                </c:pt>
                <c:pt idx="22">
                  <c:v>-55</c:v>
                </c:pt>
                <c:pt idx="23">
                  <c:v>-60</c:v>
                </c:pt>
                <c:pt idx="24">
                  <c:v>-72</c:v>
                </c:pt>
                <c:pt idx="25">
                  <c:v>-77</c:v>
                </c:pt>
                <c:pt idx="26">
                  <c:v>-81</c:v>
                </c:pt>
                <c:pt idx="27">
                  <c:v>-81</c:v>
                </c:pt>
                <c:pt idx="28">
                  <c:v>-81</c:v>
                </c:pt>
                <c:pt idx="29">
                  <c:v>-82</c:v>
                </c:pt>
                <c:pt idx="30">
                  <c:v>-82</c:v>
                </c:pt>
                <c:pt idx="31">
                  <c:v>-82</c:v>
                </c:pt>
                <c:pt idx="32">
                  <c:v>-83</c:v>
                </c:pt>
                <c:pt idx="33">
                  <c:v>-84</c:v>
                </c:pt>
                <c:pt idx="34">
                  <c:v>-84</c:v>
                </c:pt>
                <c:pt idx="35">
                  <c:v>-98</c:v>
                </c:pt>
                <c:pt idx="36">
                  <c:v>-77</c:v>
                </c:pt>
                <c:pt idx="37">
                  <c:v>-76</c:v>
                </c:pt>
                <c:pt idx="38">
                  <c:v>-97</c:v>
                </c:pt>
                <c:pt idx="39">
                  <c:v>-78</c:v>
                </c:pt>
                <c:pt idx="40">
                  <c:v>-80</c:v>
                </c:pt>
                <c:pt idx="41">
                  <c:v>-85</c:v>
                </c:pt>
                <c:pt idx="42">
                  <c:v>-74</c:v>
                </c:pt>
                <c:pt idx="43">
                  <c:v>-67</c:v>
                </c:pt>
                <c:pt idx="44">
                  <c:v>-67</c:v>
                </c:pt>
                <c:pt idx="45">
                  <c:v>-68</c:v>
                </c:pt>
                <c:pt idx="46">
                  <c:v>-64</c:v>
                </c:pt>
                <c:pt idx="47">
                  <c:v>-63</c:v>
                </c:pt>
                <c:pt idx="48">
                  <c:v>-63</c:v>
                </c:pt>
                <c:pt idx="49">
                  <c:v>-65</c:v>
                </c:pt>
                <c:pt idx="50">
                  <c:v>-62</c:v>
                </c:pt>
                <c:pt idx="51">
                  <c:v>-44</c:v>
                </c:pt>
                <c:pt idx="52">
                  <c:v>-23</c:v>
                </c:pt>
                <c:pt idx="53">
                  <c:v>-6</c:v>
                </c:pt>
                <c:pt idx="54">
                  <c:v>4</c:v>
                </c:pt>
                <c:pt idx="55">
                  <c:v>7</c:v>
                </c:pt>
                <c:pt idx="56">
                  <c:v>8</c:v>
                </c:pt>
                <c:pt idx="57">
                  <c:v>9</c:v>
                </c:pt>
                <c:pt idx="58">
                  <c:v>8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11</c:v>
                </c:pt>
                <c:pt idx="63">
                  <c:v>11</c:v>
                </c:pt>
                <c:pt idx="64">
                  <c:v>10</c:v>
                </c:pt>
                <c:pt idx="65">
                  <c:v>0</c:v>
                </c:pt>
                <c:pt idx="66">
                  <c:v>-16</c:v>
                </c:pt>
                <c:pt idx="67">
                  <c:v>-32</c:v>
                </c:pt>
                <c:pt idx="68">
                  <c:v>-55</c:v>
                </c:pt>
                <c:pt idx="69">
                  <c:v>-79</c:v>
                </c:pt>
                <c:pt idx="70">
                  <c:v>-111</c:v>
                </c:pt>
                <c:pt idx="71">
                  <c:v>-111</c:v>
                </c:pt>
                <c:pt idx="72">
                  <c:v>-115</c:v>
                </c:pt>
                <c:pt idx="73">
                  <c:v>-113</c:v>
                </c:pt>
                <c:pt idx="74">
                  <c:v>-114</c:v>
                </c:pt>
                <c:pt idx="75">
                  <c:v>-117</c:v>
                </c:pt>
                <c:pt idx="76">
                  <c:v>-115</c:v>
                </c:pt>
                <c:pt idx="77">
                  <c:v>-116</c:v>
                </c:pt>
                <c:pt idx="78">
                  <c:v>-115</c:v>
                </c:pt>
                <c:pt idx="79">
                  <c:v>-116</c:v>
                </c:pt>
                <c:pt idx="80">
                  <c:v>-113</c:v>
                </c:pt>
                <c:pt idx="81">
                  <c:v>-107</c:v>
                </c:pt>
                <c:pt idx="82">
                  <c:v>-109</c:v>
                </c:pt>
                <c:pt idx="83">
                  <c:v>-101</c:v>
                </c:pt>
                <c:pt idx="84">
                  <c:v>-85</c:v>
                </c:pt>
                <c:pt idx="85">
                  <c:v>-104</c:v>
                </c:pt>
                <c:pt idx="86">
                  <c:v>-100</c:v>
                </c:pt>
                <c:pt idx="87">
                  <c:v>-113</c:v>
                </c:pt>
                <c:pt idx="88">
                  <c:v>-102</c:v>
                </c:pt>
                <c:pt idx="89">
                  <c:v>-95</c:v>
                </c:pt>
                <c:pt idx="90">
                  <c:v>-81</c:v>
                </c:pt>
                <c:pt idx="91">
                  <c:v>-95</c:v>
                </c:pt>
                <c:pt idx="92">
                  <c:v>-95</c:v>
                </c:pt>
                <c:pt idx="93">
                  <c:v>-94</c:v>
                </c:pt>
                <c:pt idx="94">
                  <c:v>-95</c:v>
                </c:pt>
                <c:pt idx="95">
                  <c:v>-84</c:v>
                </c:pt>
                <c:pt idx="96">
                  <c:v>-69</c:v>
                </c:pt>
                <c:pt idx="97">
                  <c:v>-51</c:v>
                </c:pt>
                <c:pt idx="98">
                  <c:v>-29</c:v>
                </c:pt>
                <c:pt idx="99">
                  <c:v>11</c:v>
                </c:pt>
                <c:pt idx="100">
                  <c:v>46</c:v>
                </c:pt>
                <c:pt idx="101">
                  <c:v>60</c:v>
                </c:pt>
                <c:pt idx="102">
                  <c:v>73</c:v>
                </c:pt>
                <c:pt idx="103">
                  <c:v>75</c:v>
                </c:pt>
                <c:pt idx="104">
                  <c:v>74</c:v>
                </c:pt>
                <c:pt idx="105">
                  <c:v>74</c:v>
                </c:pt>
                <c:pt idx="106">
                  <c:v>75</c:v>
                </c:pt>
                <c:pt idx="107">
                  <c:v>74</c:v>
                </c:pt>
                <c:pt idx="108">
                  <c:v>70</c:v>
                </c:pt>
                <c:pt idx="109">
                  <c:v>62</c:v>
                </c:pt>
                <c:pt idx="110">
                  <c:v>47</c:v>
                </c:pt>
                <c:pt idx="111">
                  <c:v>47</c:v>
                </c:pt>
                <c:pt idx="112">
                  <c:v>44</c:v>
                </c:pt>
                <c:pt idx="113">
                  <c:v>44</c:v>
                </c:pt>
                <c:pt idx="114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2C-0B46-A473-CDD8E16C027A}"/>
            </c:ext>
          </c:extLst>
        </c:ser>
        <c:ser>
          <c:idx val="2"/>
          <c:order val="2"/>
          <c:tx>
            <c:strRef>
              <c:f>'microbit-data-2024-02-20T13-00-'!$BR$1</c:f>
              <c:strCache>
                <c:ptCount val="1"/>
                <c:pt idx="0">
                  <c:v>p7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'microbit-data-2024-02-20T13-00-'!$CS$2:$CS$116</c:f>
              <c:numCache>
                <c:formatCode>General</c:formatCode>
                <c:ptCount val="115"/>
                <c:pt idx="0">
                  <c:v>7.2629999999999981</c:v>
                </c:pt>
                <c:pt idx="1">
                  <c:v>8.0919999999999987</c:v>
                </c:pt>
                <c:pt idx="2">
                  <c:v>8.8639999999999972</c:v>
                </c:pt>
                <c:pt idx="3">
                  <c:v>9.7259999999999991</c:v>
                </c:pt>
                <c:pt idx="4">
                  <c:v>10.634</c:v>
                </c:pt>
                <c:pt idx="5">
                  <c:v>11.502000000000002</c:v>
                </c:pt>
                <c:pt idx="6">
                  <c:v>12.161999999999999</c:v>
                </c:pt>
                <c:pt idx="7">
                  <c:v>12.887999999999998</c:v>
                </c:pt>
                <c:pt idx="8">
                  <c:v>13.667000000000002</c:v>
                </c:pt>
                <c:pt idx="9">
                  <c:v>14.558999999999997</c:v>
                </c:pt>
                <c:pt idx="10">
                  <c:v>15.405000000000001</c:v>
                </c:pt>
                <c:pt idx="11">
                  <c:v>16.244</c:v>
                </c:pt>
                <c:pt idx="12">
                  <c:v>16.975000000000001</c:v>
                </c:pt>
                <c:pt idx="13">
                  <c:v>17.712000000000003</c:v>
                </c:pt>
                <c:pt idx="14">
                  <c:v>18.430999999999997</c:v>
                </c:pt>
                <c:pt idx="15">
                  <c:v>19.167000000000002</c:v>
                </c:pt>
                <c:pt idx="16">
                  <c:v>20.069000000000003</c:v>
                </c:pt>
                <c:pt idx="17">
                  <c:v>20.83</c:v>
                </c:pt>
                <c:pt idx="18">
                  <c:v>21.542999999999999</c:v>
                </c:pt>
                <c:pt idx="19">
                  <c:v>22.262</c:v>
                </c:pt>
                <c:pt idx="20">
                  <c:v>23.008000000000003</c:v>
                </c:pt>
                <c:pt idx="21">
                  <c:v>23.673999999999999</c:v>
                </c:pt>
                <c:pt idx="22">
                  <c:v>24.270000000000003</c:v>
                </c:pt>
                <c:pt idx="23">
                  <c:v>25.076999999999998</c:v>
                </c:pt>
                <c:pt idx="24">
                  <c:v>25.780999999999999</c:v>
                </c:pt>
                <c:pt idx="25">
                  <c:v>26.445</c:v>
                </c:pt>
                <c:pt idx="26">
                  <c:v>27.234999999999999</c:v>
                </c:pt>
                <c:pt idx="27">
                  <c:v>27.941000000000003</c:v>
                </c:pt>
                <c:pt idx="28">
                  <c:v>28.601999999999997</c:v>
                </c:pt>
                <c:pt idx="29">
                  <c:v>29.375</c:v>
                </c:pt>
                <c:pt idx="30">
                  <c:v>30.073</c:v>
                </c:pt>
                <c:pt idx="31">
                  <c:v>30.738</c:v>
                </c:pt>
                <c:pt idx="32">
                  <c:v>31.417000000000002</c:v>
                </c:pt>
                <c:pt idx="33">
                  <c:v>32.159999999999997</c:v>
                </c:pt>
                <c:pt idx="34">
                  <c:v>32.848999999999997</c:v>
                </c:pt>
                <c:pt idx="35">
                  <c:v>33.616</c:v>
                </c:pt>
                <c:pt idx="36">
                  <c:v>34.218000000000004</c:v>
                </c:pt>
                <c:pt idx="37">
                  <c:v>34.994999999999997</c:v>
                </c:pt>
                <c:pt idx="38">
                  <c:v>35.732999999999997</c:v>
                </c:pt>
                <c:pt idx="39">
                  <c:v>36.624000000000002</c:v>
                </c:pt>
                <c:pt idx="40">
                  <c:v>37.430999999999997</c:v>
                </c:pt>
                <c:pt idx="41">
                  <c:v>38.248999999999995</c:v>
                </c:pt>
                <c:pt idx="42">
                  <c:v>38.894999999999996</c:v>
                </c:pt>
                <c:pt idx="43">
                  <c:v>39.676000000000002</c:v>
                </c:pt>
                <c:pt idx="44">
                  <c:v>40.518000000000001</c:v>
                </c:pt>
                <c:pt idx="45">
                  <c:v>41.417000000000002</c:v>
                </c:pt>
                <c:pt idx="46">
                  <c:v>42.174999999999997</c:v>
                </c:pt>
                <c:pt idx="47">
                  <c:v>42.918999999999997</c:v>
                </c:pt>
                <c:pt idx="48">
                  <c:v>43.715000000000003</c:v>
                </c:pt>
                <c:pt idx="49">
                  <c:v>44.349000000000004</c:v>
                </c:pt>
                <c:pt idx="50">
                  <c:v>45.001999999999995</c:v>
                </c:pt>
                <c:pt idx="51">
                  <c:v>45.667000000000002</c:v>
                </c:pt>
                <c:pt idx="52">
                  <c:v>46.430999999999997</c:v>
                </c:pt>
                <c:pt idx="53">
                  <c:v>47.257999999999996</c:v>
                </c:pt>
                <c:pt idx="54">
                  <c:v>47.95</c:v>
                </c:pt>
                <c:pt idx="55">
                  <c:v>48.852999999999994</c:v>
                </c:pt>
                <c:pt idx="56">
                  <c:v>49.686999999999998</c:v>
                </c:pt>
                <c:pt idx="57">
                  <c:v>50.441000000000003</c:v>
                </c:pt>
                <c:pt idx="58">
                  <c:v>51.132000000000005</c:v>
                </c:pt>
                <c:pt idx="59">
                  <c:v>51.962000000000003</c:v>
                </c:pt>
                <c:pt idx="60">
                  <c:v>52.718000000000004</c:v>
                </c:pt>
                <c:pt idx="61">
                  <c:v>53.524000000000001</c:v>
                </c:pt>
                <c:pt idx="62">
                  <c:v>54.290999999999997</c:v>
                </c:pt>
                <c:pt idx="63">
                  <c:v>55.078999999999994</c:v>
                </c:pt>
                <c:pt idx="64">
                  <c:v>55.709999999999994</c:v>
                </c:pt>
                <c:pt idx="65">
                  <c:v>56.546000000000006</c:v>
                </c:pt>
                <c:pt idx="66">
                  <c:v>57.406000000000006</c:v>
                </c:pt>
                <c:pt idx="67">
                  <c:v>58.153999999999996</c:v>
                </c:pt>
                <c:pt idx="68">
                  <c:v>58.939000000000007</c:v>
                </c:pt>
                <c:pt idx="69">
                  <c:v>59.772000000000006</c:v>
                </c:pt>
                <c:pt idx="70">
                  <c:v>60.652000000000001</c:v>
                </c:pt>
                <c:pt idx="71">
                  <c:v>61.47</c:v>
                </c:pt>
                <c:pt idx="72">
                  <c:v>62.233000000000004</c:v>
                </c:pt>
                <c:pt idx="73">
                  <c:v>62.950999999999993</c:v>
                </c:pt>
                <c:pt idx="74">
                  <c:v>63.813000000000002</c:v>
                </c:pt>
                <c:pt idx="75">
                  <c:v>64.613</c:v>
                </c:pt>
                <c:pt idx="76">
                  <c:v>65.435000000000002</c:v>
                </c:pt>
                <c:pt idx="77">
                  <c:v>66.293999999999997</c:v>
                </c:pt>
                <c:pt idx="78">
                  <c:v>67.158000000000001</c:v>
                </c:pt>
                <c:pt idx="79">
                  <c:v>67.980999999999995</c:v>
                </c:pt>
                <c:pt idx="80">
                  <c:v>68.822999999999993</c:v>
                </c:pt>
                <c:pt idx="81">
                  <c:v>69.742999999999995</c:v>
                </c:pt>
                <c:pt idx="82">
                  <c:v>70.537000000000006</c:v>
                </c:pt>
                <c:pt idx="83">
                  <c:v>71.418999999999997</c:v>
                </c:pt>
                <c:pt idx="84">
                  <c:v>72.096999999999994</c:v>
                </c:pt>
                <c:pt idx="85">
                  <c:v>72.89</c:v>
                </c:pt>
                <c:pt idx="86">
                  <c:v>73.760999999999996</c:v>
                </c:pt>
                <c:pt idx="87">
                  <c:v>74.519000000000005</c:v>
                </c:pt>
                <c:pt idx="88">
                  <c:v>75.417000000000002</c:v>
                </c:pt>
                <c:pt idx="89">
                  <c:v>76.292000000000002</c:v>
                </c:pt>
                <c:pt idx="90">
                  <c:v>77.186000000000007</c:v>
                </c:pt>
                <c:pt idx="91">
                  <c:v>77.900000000000006</c:v>
                </c:pt>
                <c:pt idx="92">
                  <c:v>78.599000000000004</c:v>
                </c:pt>
                <c:pt idx="93">
                  <c:v>79.367000000000004</c:v>
                </c:pt>
                <c:pt idx="94">
                  <c:v>80.185000000000002</c:v>
                </c:pt>
                <c:pt idx="95">
                  <c:v>80.941000000000003</c:v>
                </c:pt>
                <c:pt idx="96">
                  <c:v>81.781000000000006</c:v>
                </c:pt>
                <c:pt idx="97">
                  <c:v>82.634</c:v>
                </c:pt>
                <c:pt idx="98">
                  <c:v>83.512</c:v>
                </c:pt>
                <c:pt idx="99">
                  <c:v>84.372</c:v>
                </c:pt>
                <c:pt idx="100">
                  <c:v>85.227999999999994</c:v>
                </c:pt>
                <c:pt idx="101">
                  <c:v>86.028000000000006</c:v>
                </c:pt>
                <c:pt idx="102">
                  <c:v>86.843999999999994</c:v>
                </c:pt>
                <c:pt idx="103">
                  <c:v>87.641000000000005</c:v>
                </c:pt>
                <c:pt idx="104">
                  <c:v>88.448999999999998</c:v>
                </c:pt>
                <c:pt idx="105">
                  <c:v>89.185000000000002</c:v>
                </c:pt>
                <c:pt idx="106">
                  <c:v>89.858000000000004</c:v>
                </c:pt>
                <c:pt idx="107">
                  <c:v>90.638000000000005</c:v>
                </c:pt>
                <c:pt idx="108">
                  <c:v>91.498000000000005</c:v>
                </c:pt>
                <c:pt idx="109">
                  <c:v>92.293999999999997</c:v>
                </c:pt>
                <c:pt idx="110">
                  <c:v>92.936000000000007</c:v>
                </c:pt>
                <c:pt idx="111">
                  <c:v>93.796999999999997</c:v>
                </c:pt>
                <c:pt idx="112">
                  <c:v>94.495000000000005</c:v>
                </c:pt>
                <c:pt idx="113">
                  <c:v>95.137</c:v>
                </c:pt>
                <c:pt idx="114">
                  <c:v>95.766999999999996</c:v>
                </c:pt>
              </c:numCache>
            </c:numRef>
          </c:cat>
          <c:val>
            <c:numRef>
              <c:f>'microbit-data-2024-02-20T13-00-'!$BR$2:$BR$116</c:f>
              <c:numCache>
                <c:formatCode>General</c:formatCode>
                <c:ptCount val="115"/>
                <c:pt idx="0">
                  <c:v>48</c:v>
                </c:pt>
                <c:pt idx="1">
                  <c:v>45</c:v>
                </c:pt>
                <c:pt idx="2">
                  <c:v>47</c:v>
                </c:pt>
                <c:pt idx="3">
                  <c:v>43</c:v>
                </c:pt>
                <c:pt idx="4">
                  <c:v>48</c:v>
                </c:pt>
                <c:pt idx="5">
                  <c:v>53</c:v>
                </c:pt>
                <c:pt idx="6">
                  <c:v>53</c:v>
                </c:pt>
                <c:pt idx="7">
                  <c:v>56</c:v>
                </c:pt>
                <c:pt idx="8">
                  <c:v>57</c:v>
                </c:pt>
                <c:pt idx="9">
                  <c:v>56</c:v>
                </c:pt>
                <c:pt idx="10">
                  <c:v>56</c:v>
                </c:pt>
                <c:pt idx="11">
                  <c:v>56</c:v>
                </c:pt>
                <c:pt idx="12">
                  <c:v>57</c:v>
                </c:pt>
                <c:pt idx="13">
                  <c:v>54</c:v>
                </c:pt>
                <c:pt idx="14">
                  <c:v>48</c:v>
                </c:pt>
                <c:pt idx="15">
                  <c:v>41</c:v>
                </c:pt>
                <c:pt idx="16">
                  <c:v>38</c:v>
                </c:pt>
                <c:pt idx="17">
                  <c:v>43</c:v>
                </c:pt>
                <c:pt idx="18">
                  <c:v>37</c:v>
                </c:pt>
                <c:pt idx="19">
                  <c:v>-5</c:v>
                </c:pt>
                <c:pt idx="20">
                  <c:v>-45</c:v>
                </c:pt>
                <c:pt idx="21">
                  <c:v>-59</c:v>
                </c:pt>
                <c:pt idx="22">
                  <c:v>-68</c:v>
                </c:pt>
                <c:pt idx="23">
                  <c:v>-120</c:v>
                </c:pt>
                <c:pt idx="24">
                  <c:v>-106</c:v>
                </c:pt>
                <c:pt idx="25">
                  <c:v>-106</c:v>
                </c:pt>
                <c:pt idx="26">
                  <c:v>-105</c:v>
                </c:pt>
                <c:pt idx="27">
                  <c:v>-106</c:v>
                </c:pt>
                <c:pt idx="28">
                  <c:v>-106</c:v>
                </c:pt>
                <c:pt idx="29">
                  <c:v>-106</c:v>
                </c:pt>
                <c:pt idx="30">
                  <c:v>-107</c:v>
                </c:pt>
                <c:pt idx="31">
                  <c:v>-108</c:v>
                </c:pt>
                <c:pt idx="32">
                  <c:v>-107</c:v>
                </c:pt>
                <c:pt idx="33">
                  <c:v>-107</c:v>
                </c:pt>
                <c:pt idx="34">
                  <c:v>-112</c:v>
                </c:pt>
                <c:pt idx="35">
                  <c:v>-117</c:v>
                </c:pt>
                <c:pt idx="36">
                  <c:v>-111</c:v>
                </c:pt>
                <c:pt idx="37">
                  <c:v>-122</c:v>
                </c:pt>
                <c:pt idx="38">
                  <c:v>-110</c:v>
                </c:pt>
                <c:pt idx="39">
                  <c:v>-97</c:v>
                </c:pt>
                <c:pt idx="40">
                  <c:v>-97</c:v>
                </c:pt>
                <c:pt idx="41">
                  <c:v>-82</c:v>
                </c:pt>
                <c:pt idx="42">
                  <c:v>-82</c:v>
                </c:pt>
                <c:pt idx="43">
                  <c:v>-81</c:v>
                </c:pt>
                <c:pt idx="44">
                  <c:v>-83</c:v>
                </c:pt>
                <c:pt idx="45">
                  <c:v>-81</c:v>
                </c:pt>
                <c:pt idx="46">
                  <c:v>-82</c:v>
                </c:pt>
                <c:pt idx="47">
                  <c:v>-80</c:v>
                </c:pt>
                <c:pt idx="48">
                  <c:v>-82</c:v>
                </c:pt>
                <c:pt idx="49">
                  <c:v>-78</c:v>
                </c:pt>
                <c:pt idx="50">
                  <c:v>-58</c:v>
                </c:pt>
                <c:pt idx="51">
                  <c:v>-35</c:v>
                </c:pt>
                <c:pt idx="52">
                  <c:v>-5</c:v>
                </c:pt>
                <c:pt idx="53">
                  <c:v>0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5</c:v>
                </c:pt>
                <c:pt idx="58">
                  <c:v>4</c:v>
                </c:pt>
                <c:pt idx="59">
                  <c:v>7</c:v>
                </c:pt>
                <c:pt idx="60">
                  <c:v>6</c:v>
                </c:pt>
                <c:pt idx="61">
                  <c:v>6</c:v>
                </c:pt>
                <c:pt idx="62">
                  <c:v>7</c:v>
                </c:pt>
                <c:pt idx="63">
                  <c:v>7</c:v>
                </c:pt>
                <c:pt idx="64">
                  <c:v>-5</c:v>
                </c:pt>
                <c:pt idx="65">
                  <c:v>-30</c:v>
                </c:pt>
                <c:pt idx="66">
                  <c:v>-42</c:v>
                </c:pt>
                <c:pt idx="67">
                  <c:v>-60</c:v>
                </c:pt>
                <c:pt idx="68">
                  <c:v>-86</c:v>
                </c:pt>
                <c:pt idx="69">
                  <c:v>-117</c:v>
                </c:pt>
                <c:pt idx="70">
                  <c:v>-128</c:v>
                </c:pt>
                <c:pt idx="71">
                  <c:v>-129</c:v>
                </c:pt>
                <c:pt idx="72">
                  <c:v>-128</c:v>
                </c:pt>
                <c:pt idx="73">
                  <c:v>-129</c:v>
                </c:pt>
                <c:pt idx="74">
                  <c:v>-127</c:v>
                </c:pt>
                <c:pt idx="75">
                  <c:v>-128</c:v>
                </c:pt>
                <c:pt idx="76">
                  <c:v>-127</c:v>
                </c:pt>
                <c:pt idx="77">
                  <c:v>-126</c:v>
                </c:pt>
                <c:pt idx="78">
                  <c:v>-126</c:v>
                </c:pt>
                <c:pt idx="79">
                  <c:v>-122</c:v>
                </c:pt>
                <c:pt idx="80">
                  <c:v>-117</c:v>
                </c:pt>
                <c:pt idx="81">
                  <c:v>-121</c:v>
                </c:pt>
                <c:pt idx="82">
                  <c:v>-113</c:v>
                </c:pt>
                <c:pt idx="83">
                  <c:v>-112</c:v>
                </c:pt>
                <c:pt idx="84">
                  <c:v>-116</c:v>
                </c:pt>
                <c:pt idx="85">
                  <c:v>-128</c:v>
                </c:pt>
                <c:pt idx="86">
                  <c:v>-118</c:v>
                </c:pt>
                <c:pt idx="87">
                  <c:v>-114</c:v>
                </c:pt>
                <c:pt idx="88">
                  <c:v>-108</c:v>
                </c:pt>
                <c:pt idx="89">
                  <c:v>-104</c:v>
                </c:pt>
                <c:pt idx="90">
                  <c:v>-107</c:v>
                </c:pt>
                <c:pt idx="91">
                  <c:v>-108</c:v>
                </c:pt>
                <c:pt idx="92">
                  <c:v>-106</c:v>
                </c:pt>
                <c:pt idx="93">
                  <c:v>-104</c:v>
                </c:pt>
                <c:pt idx="94">
                  <c:v>-103</c:v>
                </c:pt>
                <c:pt idx="95">
                  <c:v>-70</c:v>
                </c:pt>
                <c:pt idx="96">
                  <c:v>-54</c:v>
                </c:pt>
                <c:pt idx="97">
                  <c:v>-30</c:v>
                </c:pt>
                <c:pt idx="98">
                  <c:v>9</c:v>
                </c:pt>
                <c:pt idx="99">
                  <c:v>39</c:v>
                </c:pt>
                <c:pt idx="100">
                  <c:v>53</c:v>
                </c:pt>
                <c:pt idx="101">
                  <c:v>58</c:v>
                </c:pt>
                <c:pt idx="102">
                  <c:v>59</c:v>
                </c:pt>
                <c:pt idx="103">
                  <c:v>60</c:v>
                </c:pt>
                <c:pt idx="104">
                  <c:v>58</c:v>
                </c:pt>
                <c:pt idx="105">
                  <c:v>59</c:v>
                </c:pt>
                <c:pt idx="106">
                  <c:v>58</c:v>
                </c:pt>
                <c:pt idx="107">
                  <c:v>55</c:v>
                </c:pt>
                <c:pt idx="108">
                  <c:v>48</c:v>
                </c:pt>
                <c:pt idx="109">
                  <c:v>29</c:v>
                </c:pt>
                <c:pt idx="110">
                  <c:v>26</c:v>
                </c:pt>
                <c:pt idx="111">
                  <c:v>25</c:v>
                </c:pt>
                <c:pt idx="112">
                  <c:v>24</c:v>
                </c:pt>
                <c:pt idx="113">
                  <c:v>24</c:v>
                </c:pt>
                <c:pt idx="114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2C-0B46-A473-CDD8E16C027A}"/>
            </c:ext>
          </c:extLst>
        </c:ser>
        <c:ser>
          <c:idx val="3"/>
          <c:order val="3"/>
          <c:tx>
            <c:strRef>
              <c:f>'microbit-data-2024-02-20T13-00-'!$CD$1</c:f>
              <c:strCache>
                <c:ptCount val="1"/>
                <c:pt idx="0">
                  <c:v>p8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'microbit-data-2024-02-20T13-00-'!$CS$2:$CS$116</c:f>
              <c:numCache>
                <c:formatCode>General</c:formatCode>
                <c:ptCount val="115"/>
                <c:pt idx="0">
                  <c:v>7.2629999999999981</c:v>
                </c:pt>
                <c:pt idx="1">
                  <c:v>8.0919999999999987</c:v>
                </c:pt>
                <c:pt idx="2">
                  <c:v>8.8639999999999972</c:v>
                </c:pt>
                <c:pt idx="3">
                  <c:v>9.7259999999999991</c:v>
                </c:pt>
                <c:pt idx="4">
                  <c:v>10.634</c:v>
                </c:pt>
                <c:pt idx="5">
                  <c:v>11.502000000000002</c:v>
                </c:pt>
                <c:pt idx="6">
                  <c:v>12.161999999999999</c:v>
                </c:pt>
                <c:pt idx="7">
                  <c:v>12.887999999999998</c:v>
                </c:pt>
                <c:pt idx="8">
                  <c:v>13.667000000000002</c:v>
                </c:pt>
                <c:pt idx="9">
                  <c:v>14.558999999999997</c:v>
                </c:pt>
                <c:pt idx="10">
                  <c:v>15.405000000000001</c:v>
                </c:pt>
                <c:pt idx="11">
                  <c:v>16.244</c:v>
                </c:pt>
                <c:pt idx="12">
                  <c:v>16.975000000000001</c:v>
                </c:pt>
                <c:pt idx="13">
                  <c:v>17.712000000000003</c:v>
                </c:pt>
                <c:pt idx="14">
                  <c:v>18.430999999999997</c:v>
                </c:pt>
                <c:pt idx="15">
                  <c:v>19.167000000000002</c:v>
                </c:pt>
                <c:pt idx="16">
                  <c:v>20.069000000000003</c:v>
                </c:pt>
                <c:pt idx="17">
                  <c:v>20.83</c:v>
                </c:pt>
                <c:pt idx="18">
                  <c:v>21.542999999999999</c:v>
                </c:pt>
                <c:pt idx="19">
                  <c:v>22.262</c:v>
                </c:pt>
                <c:pt idx="20">
                  <c:v>23.008000000000003</c:v>
                </c:pt>
                <c:pt idx="21">
                  <c:v>23.673999999999999</c:v>
                </c:pt>
                <c:pt idx="22">
                  <c:v>24.270000000000003</c:v>
                </c:pt>
                <c:pt idx="23">
                  <c:v>25.076999999999998</c:v>
                </c:pt>
                <c:pt idx="24">
                  <c:v>25.780999999999999</c:v>
                </c:pt>
                <c:pt idx="25">
                  <c:v>26.445</c:v>
                </c:pt>
                <c:pt idx="26">
                  <c:v>27.234999999999999</c:v>
                </c:pt>
                <c:pt idx="27">
                  <c:v>27.941000000000003</c:v>
                </c:pt>
                <c:pt idx="28">
                  <c:v>28.601999999999997</c:v>
                </c:pt>
                <c:pt idx="29">
                  <c:v>29.375</c:v>
                </c:pt>
                <c:pt idx="30">
                  <c:v>30.073</c:v>
                </c:pt>
                <c:pt idx="31">
                  <c:v>30.738</c:v>
                </c:pt>
                <c:pt idx="32">
                  <c:v>31.417000000000002</c:v>
                </c:pt>
                <c:pt idx="33">
                  <c:v>32.159999999999997</c:v>
                </c:pt>
                <c:pt idx="34">
                  <c:v>32.848999999999997</c:v>
                </c:pt>
                <c:pt idx="35">
                  <c:v>33.616</c:v>
                </c:pt>
                <c:pt idx="36">
                  <c:v>34.218000000000004</c:v>
                </c:pt>
                <c:pt idx="37">
                  <c:v>34.994999999999997</c:v>
                </c:pt>
                <c:pt idx="38">
                  <c:v>35.732999999999997</c:v>
                </c:pt>
                <c:pt idx="39">
                  <c:v>36.624000000000002</c:v>
                </c:pt>
                <c:pt idx="40">
                  <c:v>37.430999999999997</c:v>
                </c:pt>
                <c:pt idx="41">
                  <c:v>38.248999999999995</c:v>
                </c:pt>
                <c:pt idx="42">
                  <c:v>38.894999999999996</c:v>
                </c:pt>
                <c:pt idx="43">
                  <c:v>39.676000000000002</c:v>
                </c:pt>
                <c:pt idx="44">
                  <c:v>40.518000000000001</c:v>
                </c:pt>
                <c:pt idx="45">
                  <c:v>41.417000000000002</c:v>
                </c:pt>
                <c:pt idx="46">
                  <c:v>42.174999999999997</c:v>
                </c:pt>
                <c:pt idx="47">
                  <c:v>42.918999999999997</c:v>
                </c:pt>
                <c:pt idx="48">
                  <c:v>43.715000000000003</c:v>
                </c:pt>
                <c:pt idx="49">
                  <c:v>44.349000000000004</c:v>
                </c:pt>
                <c:pt idx="50">
                  <c:v>45.001999999999995</c:v>
                </c:pt>
                <c:pt idx="51">
                  <c:v>45.667000000000002</c:v>
                </c:pt>
                <c:pt idx="52">
                  <c:v>46.430999999999997</c:v>
                </c:pt>
                <c:pt idx="53">
                  <c:v>47.257999999999996</c:v>
                </c:pt>
                <c:pt idx="54">
                  <c:v>47.95</c:v>
                </c:pt>
                <c:pt idx="55">
                  <c:v>48.852999999999994</c:v>
                </c:pt>
                <c:pt idx="56">
                  <c:v>49.686999999999998</c:v>
                </c:pt>
                <c:pt idx="57">
                  <c:v>50.441000000000003</c:v>
                </c:pt>
                <c:pt idx="58">
                  <c:v>51.132000000000005</c:v>
                </c:pt>
                <c:pt idx="59">
                  <c:v>51.962000000000003</c:v>
                </c:pt>
                <c:pt idx="60">
                  <c:v>52.718000000000004</c:v>
                </c:pt>
                <c:pt idx="61">
                  <c:v>53.524000000000001</c:v>
                </c:pt>
                <c:pt idx="62">
                  <c:v>54.290999999999997</c:v>
                </c:pt>
                <c:pt idx="63">
                  <c:v>55.078999999999994</c:v>
                </c:pt>
                <c:pt idx="64">
                  <c:v>55.709999999999994</c:v>
                </c:pt>
                <c:pt idx="65">
                  <c:v>56.546000000000006</c:v>
                </c:pt>
                <c:pt idx="66">
                  <c:v>57.406000000000006</c:v>
                </c:pt>
                <c:pt idx="67">
                  <c:v>58.153999999999996</c:v>
                </c:pt>
                <c:pt idx="68">
                  <c:v>58.939000000000007</c:v>
                </c:pt>
                <c:pt idx="69">
                  <c:v>59.772000000000006</c:v>
                </c:pt>
                <c:pt idx="70">
                  <c:v>60.652000000000001</c:v>
                </c:pt>
                <c:pt idx="71">
                  <c:v>61.47</c:v>
                </c:pt>
                <c:pt idx="72">
                  <c:v>62.233000000000004</c:v>
                </c:pt>
                <c:pt idx="73">
                  <c:v>62.950999999999993</c:v>
                </c:pt>
                <c:pt idx="74">
                  <c:v>63.813000000000002</c:v>
                </c:pt>
                <c:pt idx="75">
                  <c:v>64.613</c:v>
                </c:pt>
                <c:pt idx="76">
                  <c:v>65.435000000000002</c:v>
                </c:pt>
                <c:pt idx="77">
                  <c:v>66.293999999999997</c:v>
                </c:pt>
                <c:pt idx="78">
                  <c:v>67.158000000000001</c:v>
                </c:pt>
                <c:pt idx="79">
                  <c:v>67.980999999999995</c:v>
                </c:pt>
                <c:pt idx="80">
                  <c:v>68.822999999999993</c:v>
                </c:pt>
                <c:pt idx="81">
                  <c:v>69.742999999999995</c:v>
                </c:pt>
                <c:pt idx="82">
                  <c:v>70.537000000000006</c:v>
                </c:pt>
                <c:pt idx="83">
                  <c:v>71.418999999999997</c:v>
                </c:pt>
                <c:pt idx="84">
                  <c:v>72.096999999999994</c:v>
                </c:pt>
                <c:pt idx="85">
                  <c:v>72.89</c:v>
                </c:pt>
                <c:pt idx="86">
                  <c:v>73.760999999999996</c:v>
                </c:pt>
                <c:pt idx="87">
                  <c:v>74.519000000000005</c:v>
                </c:pt>
                <c:pt idx="88">
                  <c:v>75.417000000000002</c:v>
                </c:pt>
                <c:pt idx="89">
                  <c:v>76.292000000000002</c:v>
                </c:pt>
                <c:pt idx="90">
                  <c:v>77.186000000000007</c:v>
                </c:pt>
                <c:pt idx="91">
                  <c:v>77.900000000000006</c:v>
                </c:pt>
                <c:pt idx="92">
                  <c:v>78.599000000000004</c:v>
                </c:pt>
                <c:pt idx="93">
                  <c:v>79.367000000000004</c:v>
                </c:pt>
                <c:pt idx="94">
                  <c:v>80.185000000000002</c:v>
                </c:pt>
                <c:pt idx="95">
                  <c:v>80.941000000000003</c:v>
                </c:pt>
                <c:pt idx="96">
                  <c:v>81.781000000000006</c:v>
                </c:pt>
                <c:pt idx="97">
                  <c:v>82.634</c:v>
                </c:pt>
                <c:pt idx="98">
                  <c:v>83.512</c:v>
                </c:pt>
                <c:pt idx="99">
                  <c:v>84.372</c:v>
                </c:pt>
                <c:pt idx="100">
                  <c:v>85.227999999999994</c:v>
                </c:pt>
                <c:pt idx="101">
                  <c:v>86.028000000000006</c:v>
                </c:pt>
                <c:pt idx="102">
                  <c:v>86.843999999999994</c:v>
                </c:pt>
                <c:pt idx="103">
                  <c:v>87.641000000000005</c:v>
                </c:pt>
                <c:pt idx="104">
                  <c:v>88.448999999999998</c:v>
                </c:pt>
                <c:pt idx="105">
                  <c:v>89.185000000000002</c:v>
                </c:pt>
                <c:pt idx="106">
                  <c:v>89.858000000000004</c:v>
                </c:pt>
                <c:pt idx="107">
                  <c:v>90.638000000000005</c:v>
                </c:pt>
                <c:pt idx="108">
                  <c:v>91.498000000000005</c:v>
                </c:pt>
                <c:pt idx="109">
                  <c:v>92.293999999999997</c:v>
                </c:pt>
                <c:pt idx="110">
                  <c:v>92.936000000000007</c:v>
                </c:pt>
                <c:pt idx="111">
                  <c:v>93.796999999999997</c:v>
                </c:pt>
                <c:pt idx="112">
                  <c:v>94.495000000000005</c:v>
                </c:pt>
                <c:pt idx="113">
                  <c:v>95.137</c:v>
                </c:pt>
                <c:pt idx="114">
                  <c:v>95.766999999999996</c:v>
                </c:pt>
              </c:numCache>
            </c:numRef>
          </c:cat>
          <c:val>
            <c:numRef>
              <c:f>'microbit-data-2024-02-20T13-00-'!$CD$2:$CD$116</c:f>
              <c:numCache>
                <c:formatCode>General</c:formatCode>
                <c:ptCount val="115"/>
                <c:pt idx="0">
                  <c:v>113</c:v>
                </c:pt>
                <c:pt idx="1">
                  <c:v>114</c:v>
                </c:pt>
                <c:pt idx="2">
                  <c:v>115</c:v>
                </c:pt>
                <c:pt idx="3">
                  <c:v>116</c:v>
                </c:pt>
                <c:pt idx="4">
                  <c:v>118</c:v>
                </c:pt>
                <c:pt idx="5">
                  <c:v>118</c:v>
                </c:pt>
                <c:pt idx="6">
                  <c:v>117</c:v>
                </c:pt>
                <c:pt idx="7">
                  <c:v>118</c:v>
                </c:pt>
                <c:pt idx="8">
                  <c:v>119</c:v>
                </c:pt>
                <c:pt idx="9">
                  <c:v>120</c:v>
                </c:pt>
                <c:pt idx="10">
                  <c:v>120</c:v>
                </c:pt>
                <c:pt idx="11">
                  <c:v>119</c:v>
                </c:pt>
                <c:pt idx="12">
                  <c:v>121</c:v>
                </c:pt>
                <c:pt idx="13">
                  <c:v>121</c:v>
                </c:pt>
                <c:pt idx="14">
                  <c:v>118</c:v>
                </c:pt>
                <c:pt idx="15">
                  <c:v>115</c:v>
                </c:pt>
                <c:pt idx="16">
                  <c:v>113</c:v>
                </c:pt>
                <c:pt idx="17">
                  <c:v>111</c:v>
                </c:pt>
                <c:pt idx="18">
                  <c:v>100</c:v>
                </c:pt>
                <c:pt idx="19">
                  <c:v>74</c:v>
                </c:pt>
                <c:pt idx="20">
                  <c:v>38</c:v>
                </c:pt>
                <c:pt idx="21">
                  <c:v>26</c:v>
                </c:pt>
                <c:pt idx="22">
                  <c:v>21</c:v>
                </c:pt>
                <c:pt idx="23">
                  <c:v>8</c:v>
                </c:pt>
                <c:pt idx="24">
                  <c:v>7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2</c:v>
                </c:pt>
                <c:pt idx="32">
                  <c:v>0</c:v>
                </c:pt>
                <c:pt idx="33">
                  <c:v>0</c:v>
                </c:pt>
                <c:pt idx="34">
                  <c:v>-2</c:v>
                </c:pt>
                <c:pt idx="35">
                  <c:v>-12</c:v>
                </c:pt>
                <c:pt idx="36">
                  <c:v>-10</c:v>
                </c:pt>
                <c:pt idx="37">
                  <c:v>-16</c:v>
                </c:pt>
                <c:pt idx="38">
                  <c:v>-10</c:v>
                </c:pt>
                <c:pt idx="39">
                  <c:v>-2</c:v>
                </c:pt>
                <c:pt idx="40">
                  <c:v>7</c:v>
                </c:pt>
                <c:pt idx="41">
                  <c:v>26</c:v>
                </c:pt>
                <c:pt idx="42">
                  <c:v>30</c:v>
                </c:pt>
                <c:pt idx="43">
                  <c:v>31</c:v>
                </c:pt>
                <c:pt idx="44">
                  <c:v>32</c:v>
                </c:pt>
                <c:pt idx="45">
                  <c:v>32</c:v>
                </c:pt>
                <c:pt idx="46">
                  <c:v>34</c:v>
                </c:pt>
                <c:pt idx="47">
                  <c:v>32</c:v>
                </c:pt>
                <c:pt idx="48">
                  <c:v>34</c:v>
                </c:pt>
                <c:pt idx="49">
                  <c:v>35</c:v>
                </c:pt>
                <c:pt idx="50">
                  <c:v>54</c:v>
                </c:pt>
                <c:pt idx="51">
                  <c:v>65</c:v>
                </c:pt>
                <c:pt idx="52">
                  <c:v>63</c:v>
                </c:pt>
                <c:pt idx="53">
                  <c:v>65</c:v>
                </c:pt>
                <c:pt idx="54">
                  <c:v>64</c:v>
                </c:pt>
                <c:pt idx="55">
                  <c:v>65</c:v>
                </c:pt>
                <c:pt idx="56">
                  <c:v>65</c:v>
                </c:pt>
                <c:pt idx="57">
                  <c:v>64</c:v>
                </c:pt>
                <c:pt idx="58">
                  <c:v>65</c:v>
                </c:pt>
                <c:pt idx="59">
                  <c:v>65</c:v>
                </c:pt>
                <c:pt idx="60">
                  <c:v>64</c:v>
                </c:pt>
                <c:pt idx="61">
                  <c:v>64</c:v>
                </c:pt>
                <c:pt idx="62">
                  <c:v>64</c:v>
                </c:pt>
                <c:pt idx="63">
                  <c:v>64</c:v>
                </c:pt>
                <c:pt idx="64">
                  <c:v>67</c:v>
                </c:pt>
                <c:pt idx="65">
                  <c:v>59</c:v>
                </c:pt>
                <c:pt idx="66">
                  <c:v>52</c:v>
                </c:pt>
                <c:pt idx="67">
                  <c:v>41</c:v>
                </c:pt>
                <c:pt idx="68">
                  <c:v>7</c:v>
                </c:pt>
                <c:pt idx="69">
                  <c:v>-19</c:v>
                </c:pt>
                <c:pt idx="70">
                  <c:v>-20</c:v>
                </c:pt>
                <c:pt idx="71">
                  <c:v>-22</c:v>
                </c:pt>
                <c:pt idx="72">
                  <c:v>-22</c:v>
                </c:pt>
                <c:pt idx="73">
                  <c:v>-22</c:v>
                </c:pt>
                <c:pt idx="74">
                  <c:v>-20</c:v>
                </c:pt>
                <c:pt idx="75">
                  <c:v>-21</c:v>
                </c:pt>
                <c:pt idx="76">
                  <c:v>-20</c:v>
                </c:pt>
                <c:pt idx="77">
                  <c:v>-20</c:v>
                </c:pt>
                <c:pt idx="78">
                  <c:v>-21</c:v>
                </c:pt>
                <c:pt idx="79">
                  <c:v>-19</c:v>
                </c:pt>
                <c:pt idx="80">
                  <c:v>-16</c:v>
                </c:pt>
                <c:pt idx="81">
                  <c:v>-15</c:v>
                </c:pt>
                <c:pt idx="82">
                  <c:v>-5</c:v>
                </c:pt>
                <c:pt idx="83">
                  <c:v>-7</c:v>
                </c:pt>
                <c:pt idx="84">
                  <c:v>-17</c:v>
                </c:pt>
                <c:pt idx="85">
                  <c:v>-24</c:v>
                </c:pt>
                <c:pt idx="86">
                  <c:v>-18</c:v>
                </c:pt>
                <c:pt idx="87">
                  <c:v>-10</c:v>
                </c:pt>
                <c:pt idx="88">
                  <c:v>4</c:v>
                </c:pt>
                <c:pt idx="89">
                  <c:v>10</c:v>
                </c:pt>
                <c:pt idx="90">
                  <c:v>0</c:v>
                </c:pt>
                <c:pt idx="91">
                  <c:v>2</c:v>
                </c:pt>
                <c:pt idx="92">
                  <c:v>4</c:v>
                </c:pt>
                <c:pt idx="93">
                  <c:v>8</c:v>
                </c:pt>
                <c:pt idx="94">
                  <c:v>16</c:v>
                </c:pt>
                <c:pt idx="95">
                  <c:v>37</c:v>
                </c:pt>
                <c:pt idx="96">
                  <c:v>42</c:v>
                </c:pt>
                <c:pt idx="97">
                  <c:v>80</c:v>
                </c:pt>
                <c:pt idx="98">
                  <c:v>105</c:v>
                </c:pt>
                <c:pt idx="99">
                  <c:v>122</c:v>
                </c:pt>
                <c:pt idx="100">
                  <c:v>121</c:v>
                </c:pt>
                <c:pt idx="101">
                  <c:v>120</c:v>
                </c:pt>
                <c:pt idx="102">
                  <c:v>117</c:v>
                </c:pt>
                <c:pt idx="103">
                  <c:v>116</c:v>
                </c:pt>
                <c:pt idx="104">
                  <c:v>116</c:v>
                </c:pt>
                <c:pt idx="105">
                  <c:v>115</c:v>
                </c:pt>
                <c:pt idx="106">
                  <c:v>116</c:v>
                </c:pt>
                <c:pt idx="107">
                  <c:v>115</c:v>
                </c:pt>
                <c:pt idx="108">
                  <c:v>116</c:v>
                </c:pt>
                <c:pt idx="109">
                  <c:v>113</c:v>
                </c:pt>
                <c:pt idx="110">
                  <c:v>113</c:v>
                </c:pt>
                <c:pt idx="111">
                  <c:v>112</c:v>
                </c:pt>
                <c:pt idx="112">
                  <c:v>111</c:v>
                </c:pt>
                <c:pt idx="113">
                  <c:v>112</c:v>
                </c:pt>
                <c:pt idx="114">
                  <c:v>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82C-0B46-A473-CDD8E16C0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3007"/>
        <c:axId val="1115948160"/>
      </c:lineChart>
      <c:catAx>
        <c:axId val="219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948160"/>
        <c:crosses val="autoZero"/>
        <c:auto val="1"/>
        <c:lblAlgn val="ctr"/>
        <c:lblOffset val="100"/>
        <c:noMultiLvlLbl val="0"/>
      </c:catAx>
      <c:valAx>
        <c:axId val="1115948160"/>
        <c:scaling>
          <c:orientation val="minMax"/>
          <c:min val="-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3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Roll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'microbit-data-2024-02-20T13-00-'!$AV$1</c:f>
              <c:strCache>
                <c:ptCount val="1"/>
                <c:pt idx="0">
                  <c:v>r5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'microbit-data-2024-02-20T13-00-'!$CS$2:$CS$116</c:f>
              <c:numCache>
                <c:formatCode>General</c:formatCode>
                <c:ptCount val="115"/>
                <c:pt idx="0">
                  <c:v>7.2629999999999981</c:v>
                </c:pt>
                <c:pt idx="1">
                  <c:v>8.0919999999999987</c:v>
                </c:pt>
                <c:pt idx="2">
                  <c:v>8.8639999999999972</c:v>
                </c:pt>
                <c:pt idx="3">
                  <c:v>9.7259999999999991</c:v>
                </c:pt>
                <c:pt idx="4">
                  <c:v>10.634</c:v>
                </c:pt>
                <c:pt idx="5">
                  <c:v>11.502000000000002</c:v>
                </c:pt>
                <c:pt idx="6">
                  <c:v>12.161999999999999</c:v>
                </c:pt>
                <c:pt idx="7">
                  <c:v>12.887999999999998</c:v>
                </c:pt>
                <c:pt idx="8">
                  <c:v>13.667000000000002</c:v>
                </c:pt>
                <c:pt idx="9">
                  <c:v>14.558999999999997</c:v>
                </c:pt>
                <c:pt idx="10">
                  <c:v>15.405000000000001</c:v>
                </c:pt>
                <c:pt idx="11">
                  <c:v>16.244</c:v>
                </c:pt>
                <c:pt idx="12">
                  <c:v>16.975000000000001</c:v>
                </c:pt>
                <c:pt idx="13">
                  <c:v>17.712000000000003</c:v>
                </c:pt>
                <c:pt idx="14">
                  <c:v>18.430999999999997</c:v>
                </c:pt>
                <c:pt idx="15">
                  <c:v>19.167000000000002</c:v>
                </c:pt>
                <c:pt idx="16">
                  <c:v>20.069000000000003</c:v>
                </c:pt>
                <c:pt idx="17">
                  <c:v>20.83</c:v>
                </c:pt>
                <c:pt idx="18">
                  <c:v>21.542999999999999</c:v>
                </c:pt>
                <c:pt idx="19">
                  <c:v>22.262</c:v>
                </c:pt>
                <c:pt idx="20">
                  <c:v>23.008000000000003</c:v>
                </c:pt>
                <c:pt idx="21">
                  <c:v>23.673999999999999</c:v>
                </c:pt>
                <c:pt idx="22">
                  <c:v>24.270000000000003</c:v>
                </c:pt>
                <c:pt idx="23">
                  <c:v>25.076999999999998</c:v>
                </c:pt>
                <c:pt idx="24">
                  <c:v>25.780999999999999</c:v>
                </c:pt>
                <c:pt idx="25">
                  <c:v>26.445</c:v>
                </c:pt>
                <c:pt idx="26">
                  <c:v>27.234999999999999</c:v>
                </c:pt>
                <c:pt idx="27">
                  <c:v>27.941000000000003</c:v>
                </c:pt>
                <c:pt idx="28">
                  <c:v>28.601999999999997</c:v>
                </c:pt>
                <c:pt idx="29">
                  <c:v>29.375</c:v>
                </c:pt>
                <c:pt idx="30">
                  <c:v>30.073</c:v>
                </c:pt>
                <c:pt idx="31">
                  <c:v>30.738</c:v>
                </c:pt>
                <c:pt idx="32">
                  <c:v>31.417000000000002</c:v>
                </c:pt>
                <c:pt idx="33">
                  <c:v>32.159999999999997</c:v>
                </c:pt>
                <c:pt idx="34">
                  <c:v>32.848999999999997</c:v>
                </c:pt>
                <c:pt idx="35">
                  <c:v>33.616</c:v>
                </c:pt>
                <c:pt idx="36">
                  <c:v>34.218000000000004</c:v>
                </c:pt>
                <c:pt idx="37">
                  <c:v>34.994999999999997</c:v>
                </c:pt>
                <c:pt idx="38">
                  <c:v>35.732999999999997</c:v>
                </c:pt>
                <c:pt idx="39">
                  <c:v>36.624000000000002</c:v>
                </c:pt>
                <c:pt idx="40">
                  <c:v>37.430999999999997</c:v>
                </c:pt>
                <c:pt idx="41">
                  <c:v>38.248999999999995</c:v>
                </c:pt>
                <c:pt idx="42">
                  <c:v>38.894999999999996</c:v>
                </c:pt>
                <c:pt idx="43">
                  <c:v>39.676000000000002</c:v>
                </c:pt>
                <c:pt idx="44">
                  <c:v>40.518000000000001</c:v>
                </c:pt>
                <c:pt idx="45">
                  <c:v>41.417000000000002</c:v>
                </c:pt>
                <c:pt idx="46">
                  <c:v>42.174999999999997</c:v>
                </c:pt>
                <c:pt idx="47">
                  <c:v>42.918999999999997</c:v>
                </c:pt>
                <c:pt idx="48">
                  <c:v>43.715000000000003</c:v>
                </c:pt>
                <c:pt idx="49">
                  <c:v>44.349000000000004</c:v>
                </c:pt>
                <c:pt idx="50">
                  <c:v>45.001999999999995</c:v>
                </c:pt>
                <c:pt idx="51">
                  <c:v>45.667000000000002</c:v>
                </c:pt>
                <c:pt idx="52">
                  <c:v>46.430999999999997</c:v>
                </c:pt>
                <c:pt idx="53">
                  <c:v>47.257999999999996</c:v>
                </c:pt>
                <c:pt idx="54">
                  <c:v>47.95</c:v>
                </c:pt>
                <c:pt idx="55">
                  <c:v>48.852999999999994</c:v>
                </c:pt>
                <c:pt idx="56">
                  <c:v>49.686999999999998</c:v>
                </c:pt>
                <c:pt idx="57">
                  <c:v>50.441000000000003</c:v>
                </c:pt>
                <c:pt idx="58">
                  <c:v>51.132000000000005</c:v>
                </c:pt>
                <c:pt idx="59">
                  <c:v>51.962000000000003</c:v>
                </c:pt>
                <c:pt idx="60">
                  <c:v>52.718000000000004</c:v>
                </c:pt>
                <c:pt idx="61">
                  <c:v>53.524000000000001</c:v>
                </c:pt>
                <c:pt idx="62">
                  <c:v>54.290999999999997</c:v>
                </c:pt>
                <c:pt idx="63">
                  <c:v>55.078999999999994</c:v>
                </c:pt>
                <c:pt idx="64">
                  <c:v>55.709999999999994</c:v>
                </c:pt>
                <c:pt idx="65">
                  <c:v>56.546000000000006</c:v>
                </c:pt>
                <c:pt idx="66">
                  <c:v>57.406000000000006</c:v>
                </c:pt>
                <c:pt idx="67">
                  <c:v>58.153999999999996</c:v>
                </c:pt>
                <c:pt idx="68">
                  <c:v>58.939000000000007</c:v>
                </c:pt>
                <c:pt idx="69">
                  <c:v>59.772000000000006</c:v>
                </c:pt>
                <c:pt idx="70">
                  <c:v>60.652000000000001</c:v>
                </c:pt>
                <c:pt idx="71">
                  <c:v>61.47</c:v>
                </c:pt>
                <c:pt idx="72">
                  <c:v>62.233000000000004</c:v>
                </c:pt>
                <c:pt idx="73">
                  <c:v>62.950999999999993</c:v>
                </c:pt>
                <c:pt idx="74">
                  <c:v>63.813000000000002</c:v>
                </c:pt>
                <c:pt idx="75">
                  <c:v>64.613</c:v>
                </c:pt>
                <c:pt idx="76">
                  <c:v>65.435000000000002</c:v>
                </c:pt>
                <c:pt idx="77">
                  <c:v>66.293999999999997</c:v>
                </c:pt>
                <c:pt idx="78">
                  <c:v>67.158000000000001</c:v>
                </c:pt>
                <c:pt idx="79">
                  <c:v>67.980999999999995</c:v>
                </c:pt>
                <c:pt idx="80">
                  <c:v>68.822999999999993</c:v>
                </c:pt>
                <c:pt idx="81">
                  <c:v>69.742999999999995</c:v>
                </c:pt>
                <c:pt idx="82">
                  <c:v>70.537000000000006</c:v>
                </c:pt>
                <c:pt idx="83">
                  <c:v>71.418999999999997</c:v>
                </c:pt>
                <c:pt idx="84">
                  <c:v>72.096999999999994</c:v>
                </c:pt>
                <c:pt idx="85">
                  <c:v>72.89</c:v>
                </c:pt>
                <c:pt idx="86">
                  <c:v>73.760999999999996</c:v>
                </c:pt>
                <c:pt idx="87">
                  <c:v>74.519000000000005</c:v>
                </c:pt>
                <c:pt idx="88">
                  <c:v>75.417000000000002</c:v>
                </c:pt>
                <c:pt idx="89">
                  <c:v>76.292000000000002</c:v>
                </c:pt>
                <c:pt idx="90">
                  <c:v>77.186000000000007</c:v>
                </c:pt>
                <c:pt idx="91">
                  <c:v>77.900000000000006</c:v>
                </c:pt>
                <c:pt idx="92">
                  <c:v>78.599000000000004</c:v>
                </c:pt>
                <c:pt idx="93">
                  <c:v>79.367000000000004</c:v>
                </c:pt>
                <c:pt idx="94">
                  <c:v>80.185000000000002</c:v>
                </c:pt>
                <c:pt idx="95">
                  <c:v>80.941000000000003</c:v>
                </c:pt>
                <c:pt idx="96">
                  <c:v>81.781000000000006</c:v>
                </c:pt>
                <c:pt idx="97">
                  <c:v>82.634</c:v>
                </c:pt>
                <c:pt idx="98">
                  <c:v>83.512</c:v>
                </c:pt>
                <c:pt idx="99">
                  <c:v>84.372</c:v>
                </c:pt>
                <c:pt idx="100">
                  <c:v>85.227999999999994</c:v>
                </c:pt>
                <c:pt idx="101">
                  <c:v>86.028000000000006</c:v>
                </c:pt>
                <c:pt idx="102">
                  <c:v>86.843999999999994</c:v>
                </c:pt>
                <c:pt idx="103">
                  <c:v>87.641000000000005</c:v>
                </c:pt>
                <c:pt idx="104">
                  <c:v>88.448999999999998</c:v>
                </c:pt>
                <c:pt idx="105">
                  <c:v>89.185000000000002</c:v>
                </c:pt>
                <c:pt idx="106">
                  <c:v>89.858000000000004</c:v>
                </c:pt>
                <c:pt idx="107">
                  <c:v>90.638000000000005</c:v>
                </c:pt>
                <c:pt idx="108">
                  <c:v>91.498000000000005</c:v>
                </c:pt>
                <c:pt idx="109">
                  <c:v>92.293999999999997</c:v>
                </c:pt>
                <c:pt idx="110">
                  <c:v>92.936000000000007</c:v>
                </c:pt>
                <c:pt idx="111">
                  <c:v>93.796999999999997</c:v>
                </c:pt>
                <c:pt idx="112">
                  <c:v>94.495000000000005</c:v>
                </c:pt>
                <c:pt idx="113">
                  <c:v>95.137</c:v>
                </c:pt>
                <c:pt idx="114">
                  <c:v>95.766999999999996</c:v>
                </c:pt>
              </c:numCache>
            </c:numRef>
          </c:cat>
          <c:val>
            <c:numRef>
              <c:f>'microbit-data-2024-02-20T13-00-'!$AV$2:$AV$116</c:f>
              <c:numCache>
                <c:formatCode>General</c:formatCode>
                <c:ptCount val="115"/>
                <c:pt idx="0">
                  <c:v>-146</c:v>
                </c:pt>
                <c:pt idx="1">
                  <c:v>-156</c:v>
                </c:pt>
                <c:pt idx="2">
                  <c:v>-161</c:v>
                </c:pt>
                <c:pt idx="3">
                  <c:v>-157</c:v>
                </c:pt>
                <c:pt idx="4">
                  <c:v>-165</c:v>
                </c:pt>
                <c:pt idx="5">
                  <c:v>-168</c:v>
                </c:pt>
                <c:pt idx="6">
                  <c:v>-168</c:v>
                </c:pt>
                <c:pt idx="7">
                  <c:v>-175</c:v>
                </c:pt>
                <c:pt idx="8">
                  <c:v>-176</c:v>
                </c:pt>
                <c:pt idx="9">
                  <c:v>-173</c:v>
                </c:pt>
                <c:pt idx="10">
                  <c:v>-172</c:v>
                </c:pt>
                <c:pt idx="11">
                  <c:v>-171</c:v>
                </c:pt>
                <c:pt idx="12">
                  <c:v>-169</c:v>
                </c:pt>
                <c:pt idx="13">
                  <c:v>-171</c:v>
                </c:pt>
                <c:pt idx="14">
                  <c:v>-176</c:v>
                </c:pt>
                <c:pt idx="15">
                  <c:v>-170</c:v>
                </c:pt>
                <c:pt idx="16">
                  <c:v>-166</c:v>
                </c:pt>
                <c:pt idx="17">
                  <c:v>-142</c:v>
                </c:pt>
                <c:pt idx="18">
                  <c:v>-135</c:v>
                </c:pt>
                <c:pt idx="19">
                  <c:v>-66</c:v>
                </c:pt>
                <c:pt idx="20">
                  <c:v>-8</c:v>
                </c:pt>
                <c:pt idx="21">
                  <c:v>-4</c:v>
                </c:pt>
                <c:pt idx="22">
                  <c:v>-3</c:v>
                </c:pt>
                <c:pt idx="23">
                  <c:v>-5</c:v>
                </c:pt>
                <c:pt idx="24">
                  <c:v>-5</c:v>
                </c:pt>
                <c:pt idx="25">
                  <c:v>-2</c:v>
                </c:pt>
                <c:pt idx="26">
                  <c:v>-2</c:v>
                </c:pt>
                <c:pt idx="27">
                  <c:v>-3</c:v>
                </c:pt>
                <c:pt idx="28">
                  <c:v>-3</c:v>
                </c:pt>
                <c:pt idx="29">
                  <c:v>-3</c:v>
                </c:pt>
                <c:pt idx="30">
                  <c:v>-3</c:v>
                </c:pt>
                <c:pt idx="31">
                  <c:v>-3</c:v>
                </c:pt>
                <c:pt idx="32">
                  <c:v>-3</c:v>
                </c:pt>
                <c:pt idx="33">
                  <c:v>-4</c:v>
                </c:pt>
                <c:pt idx="34">
                  <c:v>-4</c:v>
                </c:pt>
                <c:pt idx="35">
                  <c:v>-4</c:v>
                </c:pt>
                <c:pt idx="36">
                  <c:v>-17</c:v>
                </c:pt>
                <c:pt idx="37">
                  <c:v>-10</c:v>
                </c:pt>
                <c:pt idx="38">
                  <c:v>-5</c:v>
                </c:pt>
                <c:pt idx="39">
                  <c:v>2</c:v>
                </c:pt>
                <c:pt idx="40">
                  <c:v>-12</c:v>
                </c:pt>
                <c:pt idx="41">
                  <c:v>-5</c:v>
                </c:pt>
                <c:pt idx="42">
                  <c:v>-3</c:v>
                </c:pt>
                <c:pt idx="43">
                  <c:v>-3</c:v>
                </c:pt>
                <c:pt idx="44">
                  <c:v>-3</c:v>
                </c:pt>
                <c:pt idx="45">
                  <c:v>-2</c:v>
                </c:pt>
                <c:pt idx="46">
                  <c:v>-3</c:v>
                </c:pt>
                <c:pt idx="47">
                  <c:v>-2</c:v>
                </c:pt>
                <c:pt idx="48">
                  <c:v>0</c:v>
                </c:pt>
                <c:pt idx="49">
                  <c:v>-2</c:v>
                </c:pt>
                <c:pt idx="50">
                  <c:v>-2</c:v>
                </c:pt>
                <c:pt idx="51">
                  <c:v>-6</c:v>
                </c:pt>
                <c:pt idx="52">
                  <c:v>-14</c:v>
                </c:pt>
                <c:pt idx="53">
                  <c:v>-5</c:v>
                </c:pt>
                <c:pt idx="54">
                  <c:v>-10</c:v>
                </c:pt>
                <c:pt idx="55">
                  <c:v>-10</c:v>
                </c:pt>
                <c:pt idx="56">
                  <c:v>-8</c:v>
                </c:pt>
                <c:pt idx="57">
                  <c:v>-9</c:v>
                </c:pt>
                <c:pt idx="58">
                  <c:v>-8</c:v>
                </c:pt>
                <c:pt idx="59">
                  <c:v>-8</c:v>
                </c:pt>
                <c:pt idx="60">
                  <c:v>-9</c:v>
                </c:pt>
                <c:pt idx="61">
                  <c:v>-9</c:v>
                </c:pt>
                <c:pt idx="62">
                  <c:v>-10</c:v>
                </c:pt>
                <c:pt idx="63">
                  <c:v>-9</c:v>
                </c:pt>
                <c:pt idx="64">
                  <c:v>-11</c:v>
                </c:pt>
                <c:pt idx="65">
                  <c:v>-3</c:v>
                </c:pt>
                <c:pt idx="66">
                  <c:v>-6</c:v>
                </c:pt>
                <c:pt idx="67">
                  <c:v>-11</c:v>
                </c:pt>
                <c:pt idx="68">
                  <c:v>-8</c:v>
                </c:pt>
                <c:pt idx="69">
                  <c:v>-6</c:v>
                </c:pt>
                <c:pt idx="70">
                  <c:v>-3</c:v>
                </c:pt>
                <c:pt idx="71">
                  <c:v>3</c:v>
                </c:pt>
                <c:pt idx="72">
                  <c:v>-5</c:v>
                </c:pt>
                <c:pt idx="73">
                  <c:v>-3</c:v>
                </c:pt>
                <c:pt idx="74">
                  <c:v>-4</c:v>
                </c:pt>
                <c:pt idx="75">
                  <c:v>-6</c:v>
                </c:pt>
                <c:pt idx="76">
                  <c:v>-6</c:v>
                </c:pt>
                <c:pt idx="77">
                  <c:v>-7</c:v>
                </c:pt>
                <c:pt idx="78">
                  <c:v>-6</c:v>
                </c:pt>
                <c:pt idx="79">
                  <c:v>-6</c:v>
                </c:pt>
                <c:pt idx="80">
                  <c:v>-5</c:v>
                </c:pt>
                <c:pt idx="81">
                  <c:v>-17</c:v>
                </c:pt>
                <c:pt idx="82">
                  <c:v>17</c:v>
                </c:pt>
                <c:pt idx="83">
                  <c:v>9</c:v>
                </c:pt>
                <c:pt idx="84">
                  <c:v>-21</c:v>
                </c:pt>
                <c:pt idx="85">
                  <c:v>0</c:v>
                </c:pt>
                <c:pt idx="86">
                  <c:v>-11</c:v>
                </c:pt>
                <c:pt idx="87">
                  <c:v>-26</c:v>
                </c:pt>
                <c:pt idx="88">
                  <c:v>17</c:v>
                </c:pt>
                <c:pt idx="89">
                  <c:v>0</c:v>
                </c:pt>
                <c:pt idx="90">
                  <c:v>3</c:v>
                </c:pt>
                <c:pt idx="91">
                  <c:v>-1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-1</c:v>
                </c:pt>
                <c:pt idx="97">
                  <c:v>-2</c:v>
                </c:pt>
                <c:pt idx="98">
                  <c:v>-6</c:v>
                </c:pt>
                <c:pt idx="99">
                  <c:v>-27</c:v>
                </c:pt>
                <c:pt idx="100">
                  <c:v>-157</c:v>
                </c:pt>
                <c:pt idx="101">
                  <c:v>-157</c:v>
                </c:pt>
                <c:pt idx="102">
                  <c:v>-162</c:v>
                </c:pt>
                <c:pt idx="103">
                  <c:v>-167</c:v>
                </c:pt>
                <c:pt idx="104">
                  <c:v>-161</c:v>
                </c:pt>
                <c:pt idx="105">
                  <c:v>-166</c:v>
                </c:pt>
                <c:pt idx="106">
                  <c:v>-164</c:v>
                </c:pt>
                <c:pt idx="107">
                  <c:v>-160</c:v>
                </c:pt>
                <c:pt idx="108">
                  <c:v>-160</c:v>
                </c:pt>
                <c:pt idx="109">
                  <c:v>-158</c:v>
                </c:pt>
                <c:pt idx="110">
                  <c:v>-146</c:v>
                </c:pt>
                <c:pt idx="111">
                  <c:v>-146</c:v>
                </c:pt>
                <c:pt idx="112">
                  <c:v>-140</c:v>
                </c:pt>
                <c:pt idx="113">
                  <c:v>-136</c:v>
                </c:pt>
                <c:pt idx="114">
                  <c:v>-140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8F-7947-A929-3976D0DCF752}"/>
            </c:ext>
          </c:extLst>
        </c:ser>
        <c:ser>
          <c:idx val="1"/>
          <c:order val="1"/>
          <c:tx>
            <c:strRef>
              <c:f>'microbit-data-2024-02-20T13-00-'!$BH$1</c:f>
              <c:strCache>
                <c:ptCount val="1"/>
                <c:pt idx="0">
                  <c:v>r6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'microbit-data-2024-02-20T13-00-'!$CS$2:$CS$116</c:f>
              <c:numCache>
                <c:formatCode>General</c:formatCode>
                <c:ptCount val="115"/>
                <c:pt idx="0">
                  <c:v>7.2629999999999981</c:v>
                </c:pt>
                <c:pt idx="1">
                  <c:v>8.0919999999999987</c:v>
                </c:pt>
                <c:pt idx="2">
                  <c:v>8.8639999999999972</c:v>
                </c:pt>
                <c:pt idx="3">
                  <c:v>9.7259999999999991</c:v>
                </c:pt>
                <c:pt idx="4">
                  <c:v>10.634</c:v>
                </c:pt>
                <c:pt idx="5">
                  <c:v>11.502000000000002</c:v>
                </c:pt>
                <c:pt idx="6">
                  <c:v>12.161999999999999</c:v>
                </c:pt>
                <c:pt idx="7">
                  <c:v>12.887999999999998</c:v>
                </c:pt>
                <c:pt idx="8">
                  <c:v>13.667000000000002</c:v>
                </c:pt>
                <c:pt idx="9">
                  <c:v>14.558999999999997</c:v>
                </c:pt>
                <c:pt idx="10">
                  <c:v>15.405000000000001</c:v>
                </c:pt>
                <c:pt idx="11">
                  <c:v>16.244</c:v>
                </c:pt>
                <c:pt idx="12">
                  <c:v>16.975000000000001</c:v>
                </c:pt>
                <c:pt idx="13">
                  <c:v>17.712000000000003</c:v>
                </c:pt>
                <c:pt idx="14">
                  <c:v>18.430999999999997</c:v>
                </c:pt>
                <c:pt idx="15">
                  <c:v>19.167000000000002</c:v>
                </c:pt>
                <c:pt idx="16">
                  <c:v>20.069000000000003</c:v>
                </c:pt>
                <c:pt idx="17">
                  <c:v>20.83</c:v>
                </c:pt>
                <c:pt idx="18">
                  <c:v>21.542999999999999</c:v>
                </c:pt>
                <c:pt idx="19">
                  <c:v>22.262</c:v>
                </c:pt>
                <c:pt idx="20">
                  <c:v>23.008000000000003</c:v>
                </c:pt>
                <c:pt idx="21">
                  <c:v>23.673999999999999</c:v>
                </c:pt>
                <c:pt idx="22">
                  <c:v>24.270000000000003</c:v>
                </c:pt>
                <c:pt idx="23">
                  <c:v>25.076999999999998</c:v>
                </c:pt>
                <c:pt idx="24">
                  <c:v>25.780999999999999</c:v>
                </c:pt>
                <c:pt idx="25">
                  <c:v>26.445</c:v>
                </c:pt>
                <c:pt idx="26">
                  <c:v>27.234999999999999</c:v>
                </c:pt>
                <c:pt idx="27">
                  <c:v>27.941000000000003</c:v>
                </c:pt>
                <c:pt idx="28">
                  <c:v>28.601999999999997</c:v>
                </c:pt>
                <c:pt idx="29">
                  <c:v>29.375</c:v>
                </c:pt>
                <c:pt idx="30">
                  <c:v>30.073</c:v>
                </c:pt>
                <c:pt idx="31">
                  <c:v>30.738</c:v>
                </c:pt>
                <c:pt idx="32">
                  <c:v>31.417000000000002</c:v>
                </c:pt>
                <c:pt idx="33">
                  <c:v>32.159999999999997</c:v>
                </c:pt>
                <c:pt idx="34">
                  <c:v>32.848999999999997</c:v>
                </c:pt>
                <c:pt idx="35">
                  <c:v>33.616</c:v>
                </c:pt>
                <c:pt idx="36">
                  <c:v>34.218000000000004</c:v>
                </c:pt>
                <c:pt idx="37">
                  <c:v>34.994999999999997</c:v>
                </c:pt>
                <c:pt idx="38">
                  <c:v>35.732999999999997</c:v>
                </c:pt>
                <c:pt idx="39">
                  <c:v>36.624000000000002</c:v>
                </c:pt>
                <c:pt idx="40">
                  <c:v>37.430999999999997</c:v>
                </c:pt>
                <c:pt idx="41">
                  <c:v>38.248999999999995</c:v>
                </c:pt>
                <c:pt idx="42">
                  <c:v>38.894999999999996</c:v>
                </c:pt>
                <c:pt idx="43">
                  <c:v>39.676000000000002</c:v>
                </c:pt>
                <c:pt idx="44">
                  <c:v>40.518000000000001</c:v>
                </c:pt>
                <c:pt idx="45">
                  <c:v>41.417000000000002</c:v>
                </c:pt>
                <c:pt idx="46">
                  <c:v>42.174999999999997</c:v>
                </c:pt>
                <c:pt idx="47">
                  <c:v>42.918999999999997</c:v>
                </c:pt>
                <c:pt idx="48">
                  <c:v>43.715000000000003</c:v>
                </c:pt>
                <c:pt idx="49">
                  <c:v>44.349000000000004</c:v>
                </c:pt>
                <c:pt idx="50">
                  <c:v>45.001999999999995</c:v>
                </c:pt>
                <c:pt idx="51">
                  <c:v>45.667000000000002</c:v>
                </c:pt>
                <c:pt idx="52">
                  <c:v>46.430999999999997</c:v>
                </c:pt>
                <c:pt idx="53">
                  <c:v>47.257999999999996</c:v>
                </c:pt>
                <c:pt idx="54">
                  <c:v>47.95</c:v>
                </c:pt>
                <c:pt idx="55">
                  <c:v>48.852999999999994</c:v>
                </c:pt>
                <c:pt idx="56">
                  <c:v>49.686999999999998</c:v>
                </c:pt>
                <c:pt idx="57">
                  <c:v>50.441000000000003</c:v>
                </c:pt>
                <c:pt idx="58">
                  <c:v>51.132000000000005</c:v>
                </c:pt>
                <c:pt idx="59">
                  <c:v>51.962000000000003</c:v>
                </c:pt>
                <c:pt idx="60">
                  <c:v>52.718000000000004</c:v>
                </c:pt>
                <c:pt idx="61">
                  <c:v>53.524000000000001</c:v>
                </c:pt>
                <c:pt idx="62">
                  <c:v>54.290999999999997</c:v>
                </c:pt>
                <c:pt idx="63">
                  <c:v>55.078999999999994</c:v>
                </c:pt>
                <c:pt idx="64">
                  <c:v>55.709999999999994</c:v>
                </c:pt>
                <c:pt idx="65">
                  <c:v>56.546000000000006</c:v>
                </c:pt>
                <c:pt idx="66">
                  <c:v>57.406000000000006</c:v>
                </c:pt>
                <c:pt idx="67">
                  <c:v>58.153999999999996</c:v>
                </c:pt>
                <c:pt idx="68">
                  <c:v>58.939000000000007</c:v>
                </c:pt>
                <c:pt idx="69">
                  <c:v>59.772000000000006</c:v>
                </c:pt>
                <c:pt idx="70">
                  <c:v>60.652000000000001</c:v>
                </c:pt>
                <c:pt idx="71">
                  <c:v>61.47</c:v>
                </c:pt>
                <c:pt idx="72">
                  <c:v>62.233000000000004</c:v>
                </c:pt>
                <c:pt idx="73">
                  <c:v>62.950999999999993</c:v>
                </c:pt>
                <c:pt idx="74">
                  <c:v>63.813000000000002</c:v>
                </c:pt>
                <c:pt idx="75">
                  <c:v>64.613</c:v>
                </c:pt>
                <c:pt idx="76">
                  <c:v>65.435000000000002</c:v>
                </c:pt>
                <c:pt idx="77">
                  <c:v>66.293999999999997</c:v>
                </c:pt>
                <c:pt idx="78">
                  <c:v>67.158000000000001</c:v>
                </c:pt>
                <c:pt idx="79">
                  <c:v>67.980999999999995</c:v>
                </c:pt>
                <c:pt idx="80">
                  <c:v>68.822999999999993</c:v>
                </c:pt>
                <c:pt idx="81">
                  <c:v>69.742999999999995</c:v>
                </c:pt>
                <c:pt idx="82">
                  <c:v>70.537000000000006</c:v>
                </c:pt>
                <c:pt idx="83">
                  <c:v>71.418999999999997</c:v>
                </c:pt>
                <c:pt idx="84">
                  <c:v>72.096999999999994</c:v>
                </c:pt>
                <c:pt idx="85">
                  <c:v>72.89</c:v>
                </c:pt>
                <c:pt idx="86">
                  <c:v>73.760999999999996</c:v>
                </c:pt>
                <c:pt idx="87">
                  <c:v>74.519000000000005</c:v>
                </c:pt>
                <c:pt idx="88">
                  <c:v>75.417000000000002</c:v>
                </c:pt>
                <c:pt idx="89">
                  <c:v>76.292000000000002</c:v>
                </c:pt>
                <c:pt idx="90">
                  <c:v>77.186000000000007</c:v>
                </c:pt>
                <c:pt idx="91">
                  <c:v>77.900000000000006</c:v>
                </c:pt>
                <c:pt idx="92">
                  <c:v>78.599000000000004</c:v>
                </c:pt>
                <c:pt idx="93">
                  <c:v>79.367000000000004</c:v>
                </c:pt>
                <c:pt idx="94">
                  <c:v>80.185000000000002</c:v>
                </c:pt>
                <c:pt idx="95">
                  <c:v>80.941000000000003</c:v>
                </c:pt>
                <c:pt idx="96">
                  <c:v>81.781000000000006</c:v>
                </c:pt>
                <c:pt idx="97">
                  <c:v>82.634</c:v>
                </c:pt>
                <c:pt idx="98">
                  <c:v>83.512</c:v>
                </c:pt>
                <c:pt idx="99">
                  <c:v>84.372</c:v>
                </c:pt>
                <c:pt idx="100">
                  <c:v>85.227999999999994</c:v>
                </c:pt>
                <c:pt idx="101">
                  <c:v>86.028000000000006</c:v>
                </c:pt>
                <c:pt idx="102">
                  <c:v>86.843999999999994</c:v>
                </c:pt>
                <c:pt idx="103">
                  <c:v>87.641000000000005</c:v>
                </c:pt>
                <c:pt idx="104">
                  <c:v>88.448999999999998</c:v>
                </c:pt>
                <c:pt idx="105">
                  <c:v>89.185000000000002</c:v>
                </c:pt>
                <c:pt idx="106">
                  <c:v>89.858000000000004</c:v>
                </c:pt>
                <c:pt idx="107">
                  <c:v>90.638000000000005</c:v>
                </c:pt>
                <c:pt idx="108">
                  <c:v>91.498000000000005</c:v>
                </c:pt>
                <c:pt idx="109">
                  <c:v>92.293999999999997</c:v>
                </c:pt>
                <c:pt idx="110">
                  <c:v>92.936000000000007</c:v>
                </c:pt>
                <c:pt idx="111">
                  <c:v>93.796999999999997</c:v>
                </c:pt>
                <c:pt idx="112">
                  <c:v>94.495000000000005</c:v>
                </c:pt>
                <c:pt idx="113">
                  <c:v>95.137</c:v>
                </c:pt>
                <c:pt idx="114">
                  <c:v>95.766999999999996</c:v>
                </c:pt>
              </c:numCache>
            </c:numRef>
          </c:cat>
          <c:val>
            <c:numRef>
              <c:f>'microbit-data-2024-02-20T13-00-'!$BH$2:$BH$116</c:f>
              <c:numCache>
                <c:formatCode>General</c:formatCode>
                <c:ptCount val="115"/>
                <c:pt idx="0">
                  <c:v>-41</c:v>
                </c:pt>
                <c:pt idx="1">
                  <c:v>-38</c:v>
                </c:pt>
                <c:pt idx="2">
                  <c:v>-33</c:v>
                </c:pt>
                <c:pt idx="3">
                  <c:v>-24</c:v>
                </c:pt>
                <c:pt idx="4">
                  <c:v>-24</c:v>
                </c:pt>
                <c:pt idx="5">
                  <c:v>-21</c:v>
                </c:pt>
                <c:pt idx="6">
                  <c:v>-7</c:v>
                </c:pt>
                <c:pt idx="7">
                  <c:v>6</c:v>
                </c:pt>
                <c:pt idx="8">
                  <c:v>3</c:v>
                </c:pt>
                <c:pt idx="9">
                  <c:v>7</c:v>
                </c:pt>
                <c:pt idx="10">
                  <c:v>4</c:v>
                </c:pt>
                <c:pt idx="11">
                  <c:v>6</c:v>
                </c:pt>
                <c:pt idx="12">
                  <c:v>2</c:v>
                </c:pt>
                <c:pt idx="13">
                  <c:v>-8</c:v>
                </c:pt>
                <c:pt idx="14">
                  <c:v>-18</c:v>
                </c:pt>
                <c:pt idx="15">
                  <c:v>-16</c:v>
                </c:pt>
                <c:pt idx="16">
                  <c:v>-24</c:v>
                </c:pt>
                <c:pt idx="17">
                  <c:v>-38</c:v>
                </c:pt>
                <c:pt idx="18">
                  <c:v>-35</c:v>
                </c:pt>
                <c:pt idx="19">
                  <c:v>-38</c:v>
                </c:pt>
                <c:pt idx="20">
                  <c:v>-26</c:v>
                </c:pt>
                <c:pt idx="21">
                  <c:v>-18</c:v>
                </c:pt>
                <c:pt idx="22">
                  <c:v>-23</c:v>
                </c:pt>
                <c:pt idx="23">
                  <c:v>-30</c:v>
                </c:pt>
                <c:pt idx="24">
                  <c:v>-43</c:v>
                </c:pt>
                <c:pt idx="25">
                  <c:v>-33</c:v>
                </c:pt>
                <c:pt idx="26">
                  <c:v>-45</c:v>
                </c:pt>
                <c:pt idx="27">
                  <c:v>-59</c:v>
                </c:pt>
                <c:pt idx="28">
                  <c:v>-54</c:v>
                </c:pt>
                <c:pt idx="29">
                  <c:v>-68</c:v>
                </c:pt>
                <c:pt idx="30">
                  <c:v>-51</c:v>
                </c:pt>
                <c:pt idx="31">
                  <c:v>-54</c:v>
                </c:pt>
                <c:pt idx="32">
                  <c:v>-62</c:v>
                </c:pt>
                <c:pt idx="33">
                  <c:v>-48</c:v>
                </c:pt>
                <c:pt idx="34">
                  <c:v>-68</c:v>
                </c:pt>
                <c:pt idx="35">
                  <c:v>-142</c:v>
                </c:pt>
                <c:pt idx="36">
                  <c:v>-82</c:v>
                </c:pt>
                <c:pt idx="37">
                  <c:v>-82</c:v>
                </c:pt>
                <c:pt idx="38">
                  <c:v>151</c:v>
                </c:pt>
                <c:pt idx="39">
                  <c:v>2</c:v>
                </c:pt>
                <c:pt idx="40">
                  <c:v>-26</c:v>
                </c:pt>
                <c:pt idx="41">
                  <c:v>-47</c:v>
                </c:pt>
                <c:pt idx="42">
                  <c:v>-15</c:v>
                </c:pt>
                <c:pt idx="43">
                  <c:v>-6</c:v>
                </c:pt>
                <c:pt idx="44">
                  <c:v>-7</c:v>
                </c:pt>
                <c:pt idx="45">
                  <c:v>-4</c:v>
                </c:pt>
                <c:pt idx="46">
                  <c:v>-7</c:v>
                </c:pt>
                <c:pt idx="47">
                  <c:v>-8</c:v>
                </c:pt>
                <c:pt idx="48">
                  <c:v>-4</c:v>
                </c:pt>
                <c:pt idx="49">
                  <c:v>-5</c:v>
                </c:pt>
                <c:pt idx="50">
                  <c:v>-2</c:v>
                </c:pt>
                <c:pt idx="51">
                  <c:v>0</c:v>
                </c:pt>
                <c:pt idx="52">
                  <c:v>1</c:v>
                </c:pt>
                <c:pt idx="53">
                  <c:v>-8</c:v>
                </c:pt>
                <c:pt idx="54">
                  <c:v>-13</c:v>
                </c:pt>
                <c:pt idx="55">
                  <c:v>-14</c:v>
                </c:pt>
                <c:pt idx="56">
                  <c:v>-14</c:v>
                </c:pt>
                <c:pt idx="57">
                  <c:v>-15</c:v>
                </c:pt>
                <c:pt idx="58">
                  <c:v>-14</c:v>
                </c:pt>
                <c:pt idx="59">
                  <c:v>-14</c:v>
                </c:pt>
                <c:pt idx="60">
                  <c:v>-14</c:v>
                </c:pt>
                <c:pt idx="61">
                  <c:v>-15</c:v>
                </c:pt>
                <c:pt idx="62">
                  <c:v>-16</c:v>
                </c:pt>
                <c:pt idx="63">
                  <c:v>-15</c:v>
                </c:pt>
                <c:pt idx="64">
                  <c:v>-17</c:v>
                </c:pt>
                <c:pt idx="65">
                  <c:v>-14</c:v>
                </c:pt>
                <c:pt idx="66">
                  <c:v>-4</c:v>
                </c:pt>
                <c:pt idx="67">
                  <c:v>-3</c:v>
                </c:pt>
                <c:pt idx="68">
                  <c:v>-11</c:v>
                </c:pt>
                <c:pt idx="69">
                  <c:v>-74</c:v>
                </c:pt>
                <c:pt idx="70">
                  <c:v>-167</c:v>
                </c:pt>
                <c:pt idx="71">
                  <c:v>-178</c:v>
                </c:pt>
                <c:pt idx="72">
                  <c:v>-178</c:v>
                </c:pt>
                <c:pt idx="73">
                  <c:v>-178</c:v>
                </c:pt>
                <c:pt idx="74">
                  <c:v>-179</c:v>
                </c:pt>
                <c:pt idx="75">
                  <c:v>-176</c:v>
                </c:pt>
                <c:pt idx="76">
                  <c:v>-175</c:v>
                </c:pt>
                <c:pt idx="77">
                  <c:v>-175</c:v>
                </c:pt>
                <c:pt idx="78">
                  <c:v>-176</c:v>
                </c:pt>
                <c:pt idx="79">
                  <c:v>-177</c:v>
                </c:pt>
                <c:pt idx="80">
                  <c:v>176</c:v>
                </c:pt>
                <c:pt idx="81">
                  <c:v>180</c:v>
                </c:pt>
                <c:pt idx="82">
                  <c:v>130</c:v>
                </c:pt>
                <c:pt idx="83">
                  <c:v>-166</c:v>
                </c:pt>
                <c:pt idx="84">
                  <c:v>68</c:v>
                </c:pt>
                <c:pt idx="85">
                  <c:v>-144</c:v>
                </c:pt>
                <c:pt idx="86">
                  <c:v>157</c:v>
                </c:pt>
                <c:pt idx="87">
                  <c:v>-137</c:v>
                </c:pt>
                <c:pt idx="88">
                  <c:v>173</c:v>
                </c:pt>
                <c:pt idx="89">
                  <c:v>-94</c:v>
                </c:pt>
                <c:pt idx="90">
                  <c:v>-74</c:v>
                </c:pt>
                <c:pt idx="91">
                  <c:v>-120</c:v>
                </c:pt>
                <c:pt idx="92">
                  <c:v>-130</c:v>
                </c:pt>
                <c:pt idx="93">
                  <c:v>-114</c:v>
                </c:pt>
                <c:pt idx="94">
                  <c:v>-96</c:v>
                </c:pt>
                <c:pt idx="95">
                  <c:v>-69</c:v>
                </c:pt>
                <c:pt idx="96">
                  <c:v>-30</c:v>
                </c:pt>
                <c:pt idx="97">
                  <c:v>-14</c:v>
                </c:pt>
                <c:pt idx="98">
                  <c:v>-14</c:v>
                </c:pt>
                <c:pt idx="99">
                  <c:v>-89</c:v>
                </c:pt>
                <c:pt idx="100">
                  <c:v>-24</c:v>
                </c:pt>
                <c:pt idx="101">
                  <c:v>-30</c:v>
                </c:pt>
                <c:pt idx="102">
                  <c:v>-28</c:v>
                </c:pt>
                <c:pt idx="103">
                  <c:v>-29</c:v>
                </c:pt>
                <c:pt idx="104">
                  <c:v>-45</c:v>
                </c:pt>
                <c:pt idx="105">
                  <c:v>-31</c:v>
                </c:pt>
                <c:pt idx="106">
                  <c:v>-28</c:v>
                </c:pt>
                <c:pt idx="107">
                  <c:v>-34</c:v>
                </c:pt>
                <c:pt idx="108">
                  <c:v>-36</c:v>
                </c:pt>
                <c:pt idx="109">
                  <c:v>-37</c:v>
                </c:pt>
                <c:pt idx="110">
                  <c:v>-23</c:v>
                </c:pt>
                <c:pt idx="111">
                  <c:v>-21</c:v>
                </c:pt>
                <c:pt idx="112">
                  <c:v>-18</c:v>
                </c:pt>
                <c:pt idx="113">
                  <c:v>-16</c:v>
                </c:pt>
                <c:pt idx="114">
                  <c:v>-20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8F-7947-A929-3976D0DCF752}"/>
            </c:ext>
          </c:extLst>
        </c:ser>
        <c:ser>
          <c:idx val="2"/>
          <c:order val="2"/>
          <c:tx>
            <c:strRef>
              <c:f>'microbit-data-2024-02-20T13-00-'!$BT$1</c:f>
              <c:strCache>
                <c:ptCount val="1"/>
                <c:pt idx="0">
                  <c:v>r7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'microbit-data-2024-02-20T13-00-'!$CS$2:$CS$116</c:f>
              <c:numCache>
                <c:formatCode>General</c:formatCode>
                <c:ptCount val="115"/>
                <c:pt idx="0">
                  <c:v>7.2629999999999981</c:v>
                </c:pt>
                <c:pt idx="1">
                  <c:v>8.0919999999999987</c:v>
                </c:pt>
                <c:pt idx="2">
                  <c:v>8.8639999999999972</c:v>
                </c:pt>
                <c:pt idx="3">
                  <c:v>9.7259999999999991</c:v>
                </c:pt>
                <c:pt idx="4">
                  <c:v>10.634</c:v>
                </c:pt>
                <c:pt idx="5">
                  <c:v>11.502000000000002</c:v>
                </c:pt>
                <c:pt idx="6">
                  <c:v>12.161999999999999</c:v>
                </c:pt>
                <c:pt idx="7">
                  <c:v>12.887999999999998</c:v>
                </c:pt>
                <c:pt idx="8">
                  <c:v>13.667000000000002</c:v>
                </c:pt>
                <c:pt idx="9">
                  <c:v>14.558999999999997</c:v>
                </c:pt>
                <c:pt idx="10">
                  <c:v>15.405000000000001</c:v>
                </c:pt>
                <c:pt idx="11">
                  <c:v>16.244</c:v>
                </c:pt>
                <c:pt idx="12">
                  <c:v>16.975000000000001</c:v>
                </c:pt>
                <c:pt idx="13">
                  <c:v>17.712000000000003</c:v>
                </c:pt>
                <c:pt idx="14">
                  <c:v>18.430999999999997</c:v>
                </c:pt>
                <c:pt idx="15">
                  <c:v>19.167000000000002</c:v>
                </c:pt>
                <c:pt idx="16">
                  <c:v>20.069000000000003</c:v>
                </c:pt>
                <c:pt idx="17">
                  <c:v>20.83</c:v>
                </c:pt>
                <c:pt idx="18">
                  <c:v>21.542999999999999</c:v>
                </c:pt>
                <c:pt idx="19">
                  <c:v>22.262</c:v>
                </c:pt>
                <c:pt idx="20">
                  <c:v>23.008000000000003</c:v>
                </c:pt>
                <c:pt idx="21">
                  <c:v>23.673999999999999</c:v>
                </c:pt>
                <c:pt idx="22">
                  <c:v>24.270000000000003</c:v>
                </c:pt>
                <c:pt idx="23">
                  <c:v>25.076999999999998</c:v>
                </c:pt>
                <c:pt idx="24">
                  <c:v>25.780999999999999</c:v>
                </c:pt>
                <c:pt idx="25">
                  <c:v>26.445</c:v>
                </c:pt>
                <c:pt idx="26">
                  <c:v>27.234999999999999</c:v>
                </c:pt>
                <c:pt idx="27">
                  <c:v>27.941000000000003</c:v>
                </c:pt>
                <c:pt idx="28">
                  <c:v>28.601999999999997</c:v>
                </c:pt>
                <c:pt idx="29">
                  <c:v>29.375</c:v>
                </c:pt>
                <c:pt idx="30">
                  <c:v>30.073</c:v>
                </c:pt>
                <c:pt idx="31">
                  <c:v>30.738</c:v>
                </c:pt>
                <c:pt idx="32">
                  <c:v>31.417000000000002</c:v>
                </c:pt>
                <c:pt idx="33">
                  <c:v>32.159999999999997</c:v>
                </c:pt>
                <c:pt idx="34">
                  <c:v>32.848999999999997</c:v>
                </c:pt>
                <c:pt idx="35">
                  <c:v>33.616</c:v>
                </c:pt>
                <c:pt idx="36">
                  <c:v>34.218000000000004</c:v>
                </c:pt>
                <c:pt idx="37">
                  <c:v>34.994999999999997</c:v>
                </c:pt>
                <c:pt idx="38">
                  <c:v>35.732999999999997</c:v>
                </c:pt>
                <c:pt idx="39">
                  <c:v>36.624000000000002</c:v>
                </c:pt>
                <c:pt idx="40">
                  <c:v>37.430999999999997</c:v>
                </c:pt>
                <c:pt idx="41">
                  <c:v>38.248999999999995</c:v>
                </c:pt>
                <c:pt idx="42">
                  <c:v>38.894999999999996</c:v>
                </c:pt>
                <c:pt idx="43">
                  <c:v>39.676000000000002</c:v>
                </c:pt>
                <c:pt idx="44">
                  <c:v>40.518000000000001</c:v>
                </c:pt>
                <c:pt idx="45">
                  <c:v>41.417000000000002</c:v>
                </c:pt>
                <c:pt idx="46">
                  <c:v>42.174999999999997</c:v>
                </c:pt>
                <c:pt idx="47">
                  <c:v>42.918999999999997</c:v>
                </c:pt>
                <c:pt idx="48">
                  <c:v>43.715000000000003</c:v>
                </c:pt>
                <c:pt idx="49">
                  <c:v>44.349000000000004</c:v>
                </c:pt>
                <c:pt idx="50">
                  <c:v>45.001999999999995</c:v>
                </c:pt>
                <c:pt idx="51">
                  <c:v>45.667000000000002</c:v>
                </c:pt>
                <c:pt idx="52">
                  <c:v>46.430999999999997</c:v>
                </c:pt>
                <c:pt idx="53">
                  <c:v>47.257999999999996</c:v>
                </c:pt>
                <c:pt idx="54">
                  <c:v>47.95</c:v>
                </c:pt>
                <c:pt idx="55">
                  <c:v>48.852999999999994</c:v>
                </c:pt>
                <c:pt idx="56">
                  <c:v>49.686999999999998</c:v>
                </c:pt>
                <c:pt idx="57">
                  <c:v>50.441000000000003</c:v>
                </c:pt>
                <c:pt idx="58">
                  <c:v>51.132000000000005</c:v>
                </c:pt>
                <c:pt idx="59">
                  <c:v>51.962000000000003</c:v>
                </c:pt>
                <c:pt idx="60">
                  <c:v>52.718000000000004</c:v>
                </c:pt>
                <c:pt idx="61">
                  <c:v>53.524000000000001</c:v>
                </c:pt>
                <c:pt idx="62">
                  <c:v>54.290999999999997</c:v>
                </c:pt>
                <c:pt idx="63">
                  <c:v>55.078999999999994</c:v>
                </c:pt>
                <c:pt idx="64">
                  <c:v>55.709999999999994</c:v>
                </c:pt>
                <c:pt idx="65">
                  <c:v>56.546000000000006</c:v>
                </c:pt>
                <c:pt idx="66">
                  <c:v>57.406000000000006</c:v>
                </c:pt>
                <c:pt idx="67">
                  <c:v>58.153999999999996</c:v>
                </c:pt>
                <c:pt idx="68">
                  <c:v>58.939000000000007</c:v>
                </c:pt>
                <c:pt idx="69">
                  <c:v>59.772000000000006</c:v>
                </c:pt>
                <c:pt idx="70">
                  <c:v>60.652000000000001</c:v>
                </c:pt>
                <c:pt idx="71">
                  <c:v>61.47</c:v>
                </c:pt>
                <c:pt idx="72">
                  <c:v>62.233000000000004</c:v>
                </c:pt>
                <c:pt idx="73">
                  <c:v>62.950999999999993</c:v>
                </c:pt>
                <c:pt idx="74">
                  <c:v>63.813000000000002</c:v>
                </c:pt>
                <c:pt idx="75">
                  <c:v>64.613</c:v>
                </c:pt>
                <c:pt idx="76">
                  <c:v>65.435000000000002</c:v>
                </c:pt>
                <c:pt idx="77">
                  <c:v>66.293999999999997</c:v>
                </c:pt>
                <c:pt idx="78">
                  <c:v>67.158000000000001</c:v>
                </c:pt>
                <c:pt idx="79">
                  <c:v>67.980999999999995</c:v>
                </c:pt>
                <c:pt idx="80">
                  <c:v>68.822999999999993</c:v>
                </c:pt>
                <c:pt idx="81">
                  <c:v>69.742999999999995</c:v>
                </c:pt>
                <c:pt idx="82">
                  <c:v>70.537000000000006</c:v>
                </c:pt>
                <c:pt idx="83">
                  <c:v>71.418999999999997</c:v>
                </c:pt>
                <c:pt idx="84">
                  <c:v>72.096999999999994</c:v>
                </c:pt>
                <c:pt idx="85">
                  <c:v>72.89</c:v>
                </c:pt>
                <c:pt idx="86">
                  <c:v>73.760999999999996</c:v>
                </c:pt>
                <c:pt idx="87">
                  <c:v>74.519000000000005</c:v>
                </c:pt>
                <c:pt idx="88">
                  <c:v>75.417000000000002</c:v>
                </c:pt>
                <c:pt idx="89">
                  <c:v>76.292000000000002</c:v>
                </c:pt>
                <c:pt idx="90">
                  <c:v>77.186000000000007</c:v>
                </c:pt>
                <c:pt idx="91">
                  <c:v>77.900000000000006</c:v>
                </c:pt>
                <c:pt idx="92">
                  <c:v>78.599000000000004</c:v>
                </c:pt>
                <c:pt idx="93">
                  <c:v>79.367000000000004</c:v>
                </c:pt>
                <c:pt idx="94">
                  <c:v>80.185000000000002</c:v>
                </c:pt>
                <c:pt idx="95">
                  <c:v>80.941000000000003</c:v>
                </c:pt>
                <c:pt idx="96">
                  <c:v>81.781000000000006</c:v>
                </c:pt>
                <c:pt idx="97">
                  <c:v>82.634</c:v>
                </c:pt>
                <c:pt idx="98">
                  <c:v>83.512</c:v>
                </c:pt>
                <c:pt idx="99">
                  <c:v>84.372</c:v>
                </c:pt>
                <c:pt idx="100">
                  <c:v>85.227999999999994</c:v>
                </c:pt>
                <c:pt idx="101">
                  <c:v>86.028000000000006</c:v>
                </c:pt>
                <c:pt idx="102">
                  <c:v>86.843999999999994</c:v>
                </c:pt>
                <c:pt idx="103">
                  <c:v>87.641000000000005</c:v>
                </c:pt>
                <c:pt idx="104">
                  <c:v>88.448999999999998</c:v>
                </c:pt>
                <c:pt idx="105">
                  <c:v>89.185000000000002</c:v>
                </c:pt>
                <c:pt idx="106">
                  <c:v>89.858000000000004</c:v>
                </c:pt>
                <c:pt idx="107">
                  <c:v>90.638000000000005</c:v>
                </c:pt>
                <c:pt idx="108">
                  <c:v>91.498000000000005</c:v>
                </c:pt>
                <c:pt idx="109">
                  <c:v>92.293999999999997</c:v>
                </c:pt>
                <c:pt idx="110">
                  <c:v>92.936000000000007</c:v>
                </c:pt>
                <c:pt idx="111">
                  <c:v>93.796999999999997</c:v>
                </c:pt>
                <c:pt idx="112">
                  <c:v>94.495000000000005</c:v>
                </c:pt>
                <c:pt idx="113">
                  <c:v>95.137</c:v>
                </c:pt>
                <c:pt idx="114">
                  <c:v>95.766999999999996</c:v>
                </c:pt>
              </c:numCache>
            </c:numRef>
          </c:cat>
          <c:val>
            <c:numRef>
              <c:f>'microbit-data-2024-02-20T13-00-'!$BT$2:$BT$116</c:f>
              <c:numCache>
                <c:formatCode>General</c:formatCode>
                <c:ptCount val="115"/>
                <c:pt idx="0">
                  <c:v>5</c:v>
                </c:pt>
                <c:pt idx="1">
                  <c:v>0</c:v>
                </c:pt>
                <c:pt idx="2">
                  <c:v>-4</c:v>
                </c:pt>
                <c:pt idx="3">
                  <c:v>-10</c:v>
                </c:pt>
                <c:pt idx="4">
                  <c:v>-20</c:v>
                </c:pt>
                <c:pt idx="5">
                  <c:v>-34</c:v>
                </c:pt>
                <c:pt idx="6">
                  <c:v>-37</c:v>
                </c:pt>
                <c:pt idx="7">
                  <c:v>-37</c:v>
                </c:pt>
                <c:pt idx="8">
                  <c:v>-40</c:v>
                </c:pt>
                <c:pt idx="9">
                  <c:v>-38</c:v>
                </c:pt>
                <c:pt idx="10">
                  <c:v>-41</c:v>
                </c:pt>
                <c:pt idx="11">
                  <c:v>-39</c:v>
                </c:pt>
                <c:pt idx="12">
                  <c:v>-29</c:v>
                </c:pt>
                <c:pt idx="13">
                  <c:v>-16</c:v>
                </c:pt>
                <c:pt idx="14">
                  <c:v>-15</c:v>
                </c:pt>
                <c:pt idx="15">
                  <c:v>-7</c:v>
                </c:pt>
                <c:pt idx="16">
                  <c:v>0</c:v>
                </c:pt>
                <c:pt idx="17">
                  <c:v>7</c:v>
                </c:pt>
                <c:pt idx="18">
                  <c:v>10</c:v>
                </c:pt>
                <c:pt idx="19">
                  <c:v>18</c:v>
                </c:pt>
                <c:pt idx="20">
                  <c:v>32</c:v>
                </c:pt>
                <c:pt idx="21">
                  <c:v>60</c:v>
                </c:pt>
                <c:pt idx="22">
                  <c:v>88</c:v>
                </c:pt>
                <c:pt idx="23">
                  <c:v>82</c:v>
                </c:pt>
                <c:pt idx="24">
                  <c:v>120</c:v>
                </c:pt>
                <c:pt idx="25">
                  <c:v>131</c:v>
                </c:pt>
                <c:pt idx="26">
                  <c:v>136</c:v>
                </c:pt>
                <c:pt idx="27">
                  <c:v>136</c:v>
                </c:pt>
                <c:pt idx="28">
                  <c:v>136</c:v>
                </c:pt>
                <c:pt idx="29">
                  <c:v>133</c:v>
                </c:pt>
                <c:pt idx="30">
                  <c:v>136</c:v>
                </c:pt>
                <c:pt idx="31">
                  <c:v>135</c:v>
                </c:pt>
                <c:pt idx="32">
                  <c:v>137</c:v>
                </c:pt>
                <c:pt idx="33">
                  <c:v>134</c:v>
                </c:pt>
                <c:pt idx="34">
                  <c:v>154</c:v>
                </c:pt>
                <c:pt idx="35">
                  <c:v>-178</c:v>
                </c:pt>
                <c:pt idx="36">
                  <c:v>160</c:v>
                </c:pt>
                <c:pt idx="37">
                  <c:v>142</c:v>
                </c:pt>
                <c:pt idx="38">
                  <c:v>167</c:v>
                </c:pt>
                <c:pt idx="39">
                  <c:v>147</c:v>
                </c:pt>
                <c:pt idx="40">
                  <c:v>131</c:v>
                </c:pt>
                <c:pt idx="41">
                  <c:v>43</c:v>
                </c:pt>
                <c:pt idx="42">
                  <c:v>34</c:v>
                </c:pt>
                <c:pt idx="43">
                  <c:v>16</c:v>
                </c:pt>
                <c:pt idx="44">
                  <c:v>19</c:v>
                </c:pt>
                <c:pt idx="45">
                  <c:v>21</c:v>
                </c:pt>
                <c:pt idx="46">
                  <c:v>19</c:v>
                </c:pt>
                <c:pt idx="47">
                  <c:v>16</c:v>
                </c:pt>
                <c:pt idx="48">
                  <c:v>12</c:v>
                </c:pt>
                <c:pt idx="49">
                  <c:v>14</c:v>
                </c:pt>
                <c:pt idx="50">
                  <c:v>1</c:v>
                </c:pt>
                <c:pt idx="51">
                  <c:v>4</c:v>
                </c:pt>
                <c:pt idx="52">
                  <c:v>14</c:v>
                </c:pt>
                <c:pt idx="53">
                  <c:v>15</c:v>
                </c:pt>
                <c:pt idx="54">
                  <c:v>15</c:v>
                </c:pt>
                <c:pt idx="55">
                  <c:v>17</c:v>
                </c:pt>
                <c:pt idx="56">
                  <c:v>17</c:v>
                </c:pt>
                <c:pt idx="57">
                  <c:v>17</c:v>
                </c:pt>
                <c:pt idx="58">
                  <c:v>17</c:v>
                </c:pt>
                <c:pt idx="59">
                  <c:v>17</c:v>
                </c:pt>
                <c:pt idx="60">
                  <c:v>18</c:v>
                </c:pt>
                <c:pt idx="61">
                  <c:v>17</c:v>
                </c:pt>
                <c:pt idx="62">
                  <c:v>18</c:v>
                </c:pt>
                <c:pt idx="63">
                  <c:v>16</c:v>
                </c:pt>
                <c:pt idx="64">
                  <c:v>16</c:v>
                </c:pt>
                <c:pt idx="65">
                  <c:v>12</c:v>
                </c:pt>
                <c:pt idx="66">
                  <c:v>12</c:v>
                </c:pt>
                <c:pt idx="67">
                  <c:v>9</c:v>
                </c:pt>
                <c:pt idx="68">
                  <c:v>171</c:v>
                </c:pt>
                <c:pt idx="69">
                  <c:v>159</c:v>
                </c:pt>
                <c:pt idx="70">
                  <c:v>174</c:v>
                </c:pt>
                <c:pt idx="71">
                  <c:v>172</c:v>
                </c:pt>
                <c:pt idx="72">
                  <c:v>174</c:v>
                </c:pt>
                <c:pt idx="73">
                  <c:v>175</c:v>
                </c:pt>
                <c:pt idx="74">
                  <c:v>176</c:v>
                </c:pt>
                <c:pt idx="75">
                  <c:v>175</c:v>
                </c:pt>
                <c:pt idx="76">
                  <c:v>179</c:v>
                </c:pt>
                <c:pt idx="77">
                  <c:v>176</c:v>
                </c:pt>
                <c:pt idx="78">
                  <c:v>179</c:v>
                </c:pt>
                <c:pt idx="79">
                  <c:v>176</c:v>
                </c:pt>
                <c:pt idx="80">
                  <c:v>-163</c:v>
                </c:pt>
                <c:pt idx="81">
                  <c:v>141</c:v>
                </c:pt>
                <c:pt idx="82">
                  <c:v>-170</c:v>
                </c:pt>
                <c:pt idx="83">
                  <c:v>137</c:v>
                </c:pt>
                <c:pt idx="84">
                  <c:v>-164</c:v>
                </c:pt>
                <c:pt idx="85">
                  <c:v>159</c:v>
                </c:pt>
                <c:pt idx="86">
                  <c:v>175</c:v>
                </c:pt>
                <c:pt idx="87">
                  <c:v>131</c:v>
                </c:pt>
                <c:pt idx="88">
                  <c:v>132</c:v>
                </c:pt>
                <c:pt idx="89">
                  <c:v>138</c:v>
                </c:pt>
                <c:pt idx="90">
                  <c:v>142</c:v>
                </c:pt>
                <c:pt idx="91">
                  <c:v>142</c:v>
                </c:pt>
                <c:pt idx="92">
                  <c:v>131</c:v>
                </c:pt>
                <c:pt idx="93">
                  <c:v>118</c:v>
                </c:pt>
                <c:pt idx="94">
                  <c:v>97</c:v>
                </c:pt>
                <c:pt idx="95">
                  <c:v>39</c:v>
                </c:pt>
                <c:pt idx="96">
                  <c:v>18</c:v>
                </c:pt>
                <c:pt idx="97">
                  <c:v>13</c:v>
                </c:pt>
                <c:pt idx="98">
                  <c:v>9</c:v>
                </c:pt>
                <c:pt idx="99">
                  <c:v>9</c:v>
                </c:pt>
                <c:pt idx="100">
                  <c:v>2</c:v>
                </c:pt>
                <c:pt idx="101">
                  <c:v>-13</c:v>
                </c:pt>
                <c:pt idx="102">
                  <c:v>-16</c:v>
                </c:pt>
                <c:pt idx="103">
                  <c:v>-16</c:v>
                </c:pt>
                <c:pt idx="104">
                  <c:v>-13</c:v>
                </c:pt>
                <c:pt idx="105">
                  <c:v>-13</c:v>
                </c:pt>
                <c:pt idx="106">
                  <c:v>-8</c:v>
                </c:pt>
                <c:pt idx="107">
                  <c:v>0</c:v>
                </c:pt>
                <c:pt idx="108">
                  <c:v>5</c:v>
                </c:pt>
                <c:pt idx="109">
                  <c:v>4</c:v>
                </c:pt>
                <c:pt idx="110">
                  <c:v>7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8F-7947-A929-3976D0DCF752}"/>
            </c:ext>
          </c:extLst>
        </c:ser>
        <c:ser>
          <c:idx val="3"/>
          <c:order val="3"/>
          <c:tx>
            <c:strRef>
              <c:f>'microbit-data-2024-02-20T13-00-'!$CF$1</c:f>
              <c:strCache>
                <c:ptCount val="1"/>
                <c:pt idx="0">
                  <c:v>r8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'microbit-data-2024-02-20T13-00-'!$CS$2:$CS$116</c:f>
              <c:numCache>
                <c:formatCode>General</c:formatCode>
                <c:ptCount val="115"/>
                <c:pt idx="0">
                  <c:v>7.2629999999999981</c:v>
                </c:pt>
                <c:pt idx="1">
                  <c:v>8.0919999999999987</c:v>
                </c:pt>
                <c:pt idx="2">
                  <c:v>8.8639999999999972</c:v>
                </c:pt>
                <c:pt idx="3">
                  <c:v>9.7259999999999991</c:v>
                </c:pt>
                <c:pt idx="4">
                  <c:v>10.634</c:v>
                </c:pt>
                <c:pt idx="5">
                  <c:v>11.502000000000002</c:v>
                </c:pt>
                <c:pt idx="6">
                  <c:v>12.161999999999999</c:v>
                </c:pt>
                <c:pt idx="7">
                  <c:v>12.887999999999998</c:v>
                </c:pt>
                <c:pt idx="8">
                  <c:v>13.667000000000002</c:v>
                </c:pt>
                <c:pt idx="9">
                  <c:v>14.558999999999997</c:v>
                </c:pt>
                <c:pt idx="10">
                  <c:v>15.405000000000001</c:v>
                </c:pt>
                <c:pt idx="11">
                  <c:v>16.244</c:v>
                </c:pt>
                <c:pt idx="12">
                  <c:v>16.975000000000001</c:v>
                </c:pt>
                <c:pt idx="13">
                  <c:v>17.712000000000003</c:v>
                </c:pt>
                <c:pt idx="14">
                  <c:v>18.430999999999997</c:v>
                </c:pt>
                <c:pt idx="15">
                  <c:v>19.167000000000002</c:v>
                </c:pt>
                <c:pt idx="16">
                  <c:v>20.069000000000003</c:v>
                </c:pt>
                <c:pt idx="17">
                  <c:v>20.83</c:v>
                </c:pt>
                <c:pt idx="18">
                  <c:v>21.542999999999999</c:v>
                </c:pt>
                <c:pt idx="19">
                  <c:v>22.262</c:v>
                </c:pt>
                <c:pt idx="20">
                  <c:v>23.008000000000003</c:v>
                </c:pt>
                <c:pt idx="21">
                  <c:v>23.673999999999999</c:v>
                </c:pt>
                <c:pt idx="22">
                  <c:v>24.270000000000003</c:v>
                </c:pt>
                <c:pt idx="23">
                  <c:v>25.076999999999998</c:v>
                </c:pt>
                <c:pt idx="24">
                  <c:v>25.780999999999999</c:v>
                </c:pt>
                <c:pt idx="25">
                  <c:v>26.445</c:v>
                </c:pt>
                <c:pt idx="26">
                  <c:v>27.234999999999999</c:v>
                </c:pt>
                <c:pt idx="27">
                  <c:v>27.941000000000003</c:v>
                </c:pt>
                <c:pt idx="28">
                  <c:v>28.601999999999997</c:v>
                </c:pt>
                <c:pt idx="29">
                  <c:v>29.375</c:v>
                </c:pt>
                <c:pt idx="30">
                  <c:v>30.073</c:v>
                </c:pt>
                <c:pt idx="31">
                  <c:v>30.738</c:v>
                </c:pt>
                <c:pt idx="32">
                  <c:v>31.417000000000002</c:v>
                </c:pt>
                <c:pt idx="33">
                  <c:v>32.159999999999997</c:v>
                </c:pt>
                <c:pt idx="34">
                  <c:v>32.848999999999997</c:v>
                </c:pt>
                <c:pt idx="35">
                  <c:v>33.616</c:v>
                </c:pt>
                <c:pt idx="36">
                  <c:v>34.218000000000004</c:v>
                </c:pt>
                <c:pt idx="37">
                  <c:v>34.994999999999997</c:v>
                </c:pt>
                <c:pt idx="38">
                  <c:v>35.732999999999997</c:v>
                </c:pt>
                <c:pt idx="39">
                  <c:v>36.624000000000002</c:v>
                </c:pt>
                <c:pt idx="40">
                  <c:v>37.430999999999997</c:v>
                </c:pt>
                <c:pt idx="41">
                  <c:v>38.248999999999995</c:v>
                </c:pt>
                <c:pt idx="42">
                  <c:v>38.894999999999996</c:v>
                </c:pt>
                <c:pt idx="43">
                  <c:v>39.676000000000002</c:v>
                </c:pt>
                <c:pt idx="44">
                  <c:v>40.518000000000001</c:v>
                </c:pt>
                <c:pt idx="45">
                  <c:v>41.417000000000002</c:v>
                </c:pt>
                <c:pt idx="46">
                  <c:v>42.174999999999997</c:v>
                </c:pt>
                <c:pt idx="47">
                  <c:v>42.918999999999997</c:v>
                </c:pt>
                <c:pt idx="48">
                  <c:v>43.715000000000003</c:v>
                </c:pt>
                <c:pt idx="49">
                  <c:v>44.349000000000004</c:v>
                </c:pt>
                <c:pt idx="50">
                  <c:v>45.001999999999995</c:v>
                </c:pt>
                <c:pt idx="51">
                  <c:v>45.667000000000002</c:v>
                </c:pt>
                <c:pt idx="52">
                  <c:v>46.430999999999997</c:v>
                </c:pt>
                <c:pt idx="53">
                  <c:v>47.257999999999996</c:v>
                </c:pt>
                <c:pt idx="54">
                  <c:v>47.95</c:v>
                </c:pt>
                <c:pt idx="55">
                  <c:v>48.852999999999994</c:v>
                </c:pt>
                <c:pt idx="56">
                  <c:v>49.686999999999998</c:v>
                </c:pt>
                <c:pt idx="57">
                  <c:v>50.441000000000003</c:v>
                </c:pt>
                <c:pt idx="58">
                  <c:v>51.132000000000005</c:v>
                </c:pt>
                <c:pt idx="59">
                  <c:v>51.962000000000003</c:v>
                </c:pt>
                <c:pt idx="60">
                  <c:v>52.718000000000004</c:v>
                </c:pt>
                <c:pt idx="61">
                  <c:v>53.524000000000001</c:v>
                </c:pt>
                <c:pt idx="62">
                  <c:v>54.290999999999997</c:v>
                </c:pt>
                <c:pt idx="63">
                  <c:v>55.078999999999994</c:v>
                </c:pt>
                <c:pt idx="64">
                  <c:v>55.709999999999994</c:v>
                </c:pt>
                <c:pt idx="65">
                  <c:v>56.546000000000006</c:v>
                </c:pt>
                <c:pt idx="66">
                  <c:v>57.406000000000006</c:v>
                </c:pt>
                <c:pt idx="67">
                  <c:v>58.153999999999996</c:v>
                </c:pt>
                <c:pt idx="68">
                  <c:v>58.939000000000007</c:v>
                </c:pt>
                <c:pt idx="69">
                  <c:v>59.772000000000006</c:v>
                </c:pt>
                <c:pt idx="70">
                  <c:v>60.652000000000001</c:v>
                </c:pt>
                <c:pt idx="71">
                  <c:v>61.47</c:v>
                </c:pt>
                <c:pt idx="72">
                  <c:v>62.233000000000004</c:v>
                </c:pt>
                <c:pt idx="73">
                  <c:v>62.950999999999993</c:v>
                </c:pt>
                <c:pt idx="74">
                  <c:v>63.813000000000002</c:v>
                </c:pt>
                <c:pt idx="75">
                  <c:v>64.613</c:v>
                </c:pt>
                <c:pt idx="76">
                  <c:v>65.435000000000002</c:v>
                </c:pt>
                <c:pt idx="77">
                  <c:v>66.293999999999997</c:v>
                </c:pt>
                <c:pt idx="78">
                  <c:v>67.158000000000001</c:v>
                </c:pt>
                <c:pt idx="79">
                  <c:v>67.980999999999995</c:v>
                </c:pt>
                <c:pt idx="80">
                  <c:v>68.822999999999993</c:v>
                </c:pt>
                <c:pt idx="81">
                  <c:v>69.742999999999995</c:v>
                </c:pt>
                <c:pt idx="82">
                  <c:v>70.537000000000006</c:v>
                </c:pt>
                <c:pt idx="83">
                  <c:v>71.418999999999997</c:v>
                </c:pt>
                <c:pt idx="84">
                  <c:v>72.096999999999994</c:v>
                </c:pt>
                <c:pt idx="85">
                  <c:v>72.89</c:v>
                </c:pt>
                <c:pt idx="86">
                  <c:v>73.760999999999996</c:v>
                </c:pt>
                <c:pt idx="87">
                  <c:v>74.519000000000005</c:v>
                </c:pt>
                <c:pt idx="88">
                  <c:v>75.417000000000002</c:v>
                </c:pt>
                <c:pt idx="89">
                  <c:v>76.292000000000002</c:v>
                </c:pt>
                <c:pt idx="90">
                  <c:v>77.186000000000007</c:v>
                </c:pt>
                <c:pt idx="91">
                  <c:v>77.900000000000006</c:v>
                </c:pt>
                <c:pt idx="92">
                  <c:v>78.599000000000004</c:v>
                </c:pt>
                <c:pt idx="93">
                  <c:v>79.367000000000004</c:v>
                </c:pt>
                <c:pt idx="94">
                  <c:v>80.185000000000002</c:v>
                </c:pt>
                <c:pt idx="95">
                  <c:v>80.941000000000003</c:v>
                </c:pt>
                <c:pt idx="96">
                  <c:v>81.781000000000006</c:v>
                </c:pt>
                <c:pt idx="97">
                  <c:v>82.634</c:v>
                </c:pt>
                <c:pt idx="98">
                  <c:v>83.512</c:v>
                </c:pt>
                <c:pt idx="99">
                  <c:v>84.372</c:v>
                </c:pt>
                <c:pt idx="100">
                  <c:v>85.227999999999994</c:v>
                </c:pt>
                <c:pt idx="101">
                  <c:v>86.028000000000006</c:v>
                </c:pt>
                <c:pt idx="102">
                  <c:v>86.843999999999994</c:v>
                </c:pt>
                <c:pt idx="103">
                  <c:v>87.641000000000005</c:v>
                </c:pt>
                <c:pt idx="104">
                  <c:v>88.448999999999998</c:v>
                </c:pt>
                <c:pt idx="105">
                  <c:v>89.185000000000002</c:v>
                </c:pt>
                <c:pt idx="106">
                  <c:v>89.858000000000004</c:v>
                </c:pt>
                <c:pt idx="107">
                  <c:v>90.638000000000005</c:v>
                </c:pt>
                <c:pt idx="108">
                  <c:v>91.498000000000005</c:v>
                </c:pt>
                <c:pt idx="109">
                  <c:v>92.293999999999997</c:v>
                </c:pt>
                <c:pt idx="110">
                  <c:v>92.936000000000007</c:v>
                </c:pt>
                <c:pt idx="111">
                  <c:v>93.796999999999997</c:v>
                </c:pt>
                <c:pt idx="112">
                  <c:v>94.495000000000005</c:v>
                </c:pt>
                <c:pt idx="113">
                  <c:v>95.137</c:v>
                </c:pt>
                <c:pt idx="114">
                  <c:v>95.766999999999996</c:v>
                </c:pt>
              </c:numCache>
            </c:numRef>
          </c:cat>
          <c:val>
            <c:numRef>
              <c:f>'microbit-data-2024-02-20T13-00-'!$CF$2:$CF$116</c:f>
              <c:numCache>
                <c:formatCode>General</c:formatCode>
                <c:ptCount val="115"/>
                <c:pt idx="0">
                  <c:v>168</c:v>
                </c:pt>
                <c:pt idx="1">
                  <c:v>167</c:v>
                </c:pt>
                <c:pt idx="2">
                  <c:v>167</c:v>
                </c:pt>
                <c:pt idx="3">
                  <c:v>170</c:v>
                </c:pt>
                <c:pt idx="4">
                  <c:v>168</c:v>
                </c:pt>
                <c:pt idx="5">
                  <c:v>170</c:v>
                </c:pt>
                <c:pt idx="6">
                  <c:v>168</c:v>
                </c:pt>
                <c:pt idx="7">
                  <c:v>169</c:v>
                </c:pt>
                <c:pt idx="8">
                  <c:v>171</c:v>
                </c:pt>
                <c:pt idx="9">
                  <c:v>169</c:v>
                </c:pt>
                <c:pt idx="10">
                  <c:v>169</c:v>
                </c:pt>
                <c:pt idx="11">
                  <c:v>169</c:v>
                </c:pt>
                <c:pt idx="12">
                  <c:v>169</c:v>
                </c:pt>
                <c:pt idx="13">
                  <c:v>169</c:v>
                </c:pt>
                <c:pt idx="14">
                  <c:v>169</c:v>
                </c:pt>
                <c:pt idx="15">
                  <c:v>169</c:v>
                </c:pt>
                <c:pt idx="16">
                  <c:v>168</c:v>
                </c:pt>
                <c:pt idx="17">
                  <c:v>160</c:v>
                </c:pt>
                <c:pt idx="18">
                  <c:v>142</c:v>
                </c:pt>
                <c:pt idx="19">
                  <c:v>18</c:v>
                </c:pt>
                <c:pt idx="20">
                  <c:v>6</c:v>
                </c:pt>
                <c:pt idx="21">
                  <c:v>2</c:v>
                </c:pt>
                <c:pt idx="22">
                  <c:v>2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0</c:v>
                </c:pt>
                <c:pt idx="33">
                  <c:v>0</c:v>
                </c:pt>
                <c:pt idx="34">
                  <c:v>-1</c:v>
                </c:pt>
                <c:pt idx="35">
                  <c:v>-7</c:v>
                </c:pt>
                <c:pt idx="36">
                  <c:v>-4</c:v>
                </c:pt>
                <c:pt idx="37">
                  <c:v>6</c:v>
                </c:pt>
                <c:pt idx="38">
                  <c:v>8</c:v>
                </c:pt>
                <c:pt idx="39">
                  <c:v>-11</c:v>
                </c:pt>
                <c:pt idx="40">
                  <c:v>-5</c:v>
                </c:pt>
                <c:pt idx="41">
                  <c:v>1</c:v>
                </c:pt>
                <c:pt idx="42">
                  <c:v>5</c:v>
                </c:pt>
                <c:pt idx="43">
                  <c:v>4</c:v>
                </c:pt>
                <c:pt idx="44">
                  <c:v>2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0</c:v>
                </c:pt>
                <c:pt idx="50">
                  <c:v>6</c:v>
                </c:pt>
                <c:pt idx="51">
                  <c:v>8</c:v>
                </c:pt>
                <c:pt idx="52">
                  <c:v>11</c:v>
                </c:pt>
                <c:pt idx="53">
                  <c:v>10</c:v>
                </c:pt>
                <c:pt idx="54">
                  <c:v>8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12</c:v>
                </c:pt>
                <c:pt idx="60">
                  <c:v>8</c:v>
                </c:pt>
                <c:pt idx="61">
                  <c:v>12</c:v>
                </c:pt>
                <c:pt idx="62">
                  <c:v>10</c:v>
                </c:pt>
                <c:pt idx="63">
                  <c:v>12</c:v>
                </c:pt>
                <c:pt idx="64">
                  <c:v>-2</c:v>
                </c:pt>
                <c:pt idx="65">
                  <c:v>-3</c:v>
                </c:pt>
                <c:pt idx="66">
                  <c:v>-1</c:v>
                </c:pt>
                <c:pt idx="67">
                  <c:v>-2</c:v>
                </c:pt>
                <c:pt idx="68">
                  <c:v>-8</c:v>
                </c:pt>
                <c:pt idx="69">
                  <c:v>0</c:v>
                </c:pt>
                <c:pt idx="70">
                  <c:v>-1</c:v>
                </c:pt>
                <c:pt idx="71">
                  <c:v>-1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-1</c:v>
                </c:pt>
                <c:pt idx="77">
                  <c:v>0</c:v>
                </c:pt>
                <c:pt idx="78">
                  <c:v>-2</c:v>
                </c:pt>
                <c:pt idx="79">
                  <c:v>-2</c:v>
                </c:pt>
                <c:pt idx="80">
                  <c:v>-12</c:v>
                </c:pt>
                <c:pt idx="81">
                  <c:v>10</c:v>
                </c:pt>
                <c:pt idx="82">
                  <c:v>-3</c:v>
                </c:pt>
                <c:pt idx="83">
                  <c:v>0</c:v>
                </c:pt>
                <c:pt idx="84">
                  <c:v>-19</c:v>
                </c:pt>
                <c:pt idx="85">
                  <c:v>6</c:v>
                </c:pt>
                <c:pt idx="86">
                  <c:v>-1</c:v>
                </c:pt>
                <c:pt idx="87">
                  <c:v>1</c:v>
                </c:pt>
                <c:pt idx="88">
                  <c:v>8</c:v>
                </c:pt>
                <c:pt idx="89">
                  <c:v>-1</c:v>
                </c:pt>
                <c:pt idx="90">
                  <c:v>2</c:v>
                </c:pt>
                <c:pt idx="91">
                  <c:v>5</c:v>
                </c:pt>
                <c:pt idx="92">
                  <c:v>6</c:v>
                </c:pt>
                <c:pt idx="93">
                  <c:v>5</c:v>
                </c:pt>
                <c:pt idx="94">
                  <c:v>5</c:v>
                </c:pt>
                <c:pt idx="95">
                  <c:v>6</c:v>
                </c:pt>
                <c:pt idx="96">
                  <c:v>12</c:v>
                </c:pt>
                <c:pt idx="97">
                  <c:v>29</c:v>
                </c:pt>
                <c:pt idx="98">
                  <c:v>171</c:v>
                </c:pt>
                <c:pt idx="99">
                  <c:v>168</c:v>
                </c:pt>
                <c:pt idx="100">
                  <c:v>168</c:v>
                </c:pt>
                <c:pt idx="101">
                  <c:v>166</c:v>
                </c:pt>
                <c:pt idx="102">
                  <c:v>166</c:v>
                </c:pt>
                <c:pt idx="103">
                  <c:v>167</c:v>
                </c:pt>
                <c:pt idx="104">
                  <c:v>165</c:v>
                </c:pt>
                <c:pt idx="105">
                  <c:v>165</c:v>
                </c:pt>
                <c:pt idx="106">
                  <c:v>165</c:v>
                </c:pt>
                <c:pt idx="107">
                  <c:v>164</c:v>
                </c:pt>
                <c:pt idx="108">
                  <c:v>165</c:v>
                </c:pt>
                <c:pt idx="109">
                  <c:v>166</c:v>
                </c:pt>
                <c:pt idx="110">
                  <c:v>167</c:v>
                </c:pt>
                <c:pt idx="111">
                  <c:v>165</c:v>
                </c:pt>
                <c:pt idx="112">
                  <c:v>165</c:v>
                </c:pt>
                <c:pt idx="113">
                  <c:v>165</c:v>
                </c:pt>
                <c:pt idx="114">
                  <c:v>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8F-7947-A929-3976D0DCF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4595168"/>
        <c:axId val="1594465248"/>
      </c:lineChart>
      <c:catAx>
        <c:axId val="159459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465248"/>
        <c:crosses val="autoZero"/>
        <c:auto val="1"/>
        <c:lblAlgn val="ctr"/>
        <c:lblOffset val="100"/>
        <c:noMultiLvlLbl val="0"/>
      </c:catAx>
      <c:valAx>
        <c:axId val="159446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59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Compass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'microbit-data-2024-02-20T13-00-'!$AX$1</c:f>
              <c:strCache>
                <c:ptCount val="1"/>
                <c:pt idx="0">
                  <c:v>c5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'microbit-data-2024-02-20T13-00-'!$CS$2:$CS$116</c:f>
              <c:numCache>
                <c:formatCode>General</c:formatCode>
                <c:ptCount val="115"/>
                <c:pt idx="0">
                  <c:v>7.2629999999999981</c:v>
                </c:pt>
                <c:pt idx="1">
                  <c:v>8.0919999999999987</c:v>
                </c:pt>
                <c:pt idx="2">
                  <c:v>8.8639999999999972</c:v>
                </c:pt>
                <c:pt idx="3">
                  <c:v>9.7259999999999991</c:v>
                </c:pt>
                <c:pt idx="4">
                  <c:v>10.634</c:v>
                </c:pt>
                <c:pt idx="5">
                  <c:v>11.502000000000002</c:v>
                </c:pt>
                <c:pt idx="6">
                  <c:v>12.161999999999999</c:v>
                </c:pt>
                <c:pt idx="7">
                  <c:v>12.887999999999998</c:v>
                </c:pt>
                <c:pt idx="8">
                  <c:v>13.667000000000002</c:v>
                </c:pt>
                <c:pt idx="9">
                  <c:v>14.558999999999997</c:v>
                </c:pt>
                <c:pt idx="10">
                  <c:v>15.405000000000001</c:v>
                </c:pt>
                <c:pt idx="11">
                  <c:v>16.244</c:v>
                </c:pt>
                <c:pt idx="12">
                  <c:v>16.975000000000001</c:v>
                </c:pt>
                <c:pt idx="13">
                  <c:v>17.712000000000003</c:v>
                </c:pt>
                <c:pt idx="14">
                  <c:v>18.430999999999997</c:v>
                </c:pt>
                <c:pt idx="15">
                  <c:v>19.167000000000002</c:v>
                </c:pt>
                <c:pt idx="16">
                  <c:v>20.069000000000003</c:v>
                </c:pt>
                <c:pt idx="17">
                  <c:v>20.83</c:v>
                </c:pt>
                <c:pt idx="18">
                  <c:v>21.542999999999999</c:v>
                </c:pt>
                <c:pt idx="19">
                  <c:v>22.262</c:v>
                </c:pt>
                <c:pt idx="20">
                  <c:v>23.008000000000003</c:v>
                </c:pt>
                <c:pt idx="21">
                  <c:v>23.673999999999999</c:v>
                </c:pt>
                <c:pt idx="22">
                  <c:v>24.270000000000003</c:v>
                </c:pt>
                <c:pt idx="23">
                  <c:v>25.076999999999998</c:v>
                </c:pt>
                <c:pt idx="24">
                  <c:v>25.780999999999999</c:v>
                </c:pt>
                <c:pt idx="25">
                  <c:v>26.445</c:v>
                </c:pt>
                <c:pt idx="26">
                  <c:v>27.234999999999999</c:v>
                </c:pt>
                <c:pt idx="27">
                  <c:v>27.941000000000003</c:v>
                </c:pt>
                <c:pt idx="28">
                  <c:v>28.601999999999997</c:v>
                </c:pt>
                <c:pt idx="29">
                  <c:v>29.375</c:v>
                </c:pt>
                <c:pt idx="30">
                  <c:v>30.073</c:v>
                </c:pt>
                <c:pt idx="31">
                  <c:v>30.738</c:v>
                </c:pt>
                <c:pt idx="32">
                  <c:v>31.417000000000002</c:v>
                </c:pt>
                <c:pt idx="33">
                  <c:v>32.159999999999997</c:v>
                </c:pt>
                <c:pt idx="34">
                  <c:v>32.848999999999997</c:v>
                </c:pt>
                <c:pt idx="35">
                  <c:v>33.616</c:v>
                </c:pt>
                <c:pt idx="36">
                  <c:v>34.218000000000004</c:v>
                </c:pt>
                <c:pt idx="37">
                  <c:v>34.994999999999997</c:v>
                </c:pt>
                <c:pt idx="38">
                  <c:v>35.732999999999997</c:v>
                </c:pt>
                <c:pt idx="39">
                  <c:v>36.624000000000002</c:v>
                </c:pt>
                <c:pt idx="40">
                  <c:v>37.430999999999997</c:v>
                </c:pt>
                <c:pt idx="41">
                  <c:v>38.248999999999995</c:v>
                </c:pt>
                <c:pt idx="42">
                  <c:v>38.894999999999996</c:v>
                </c:pt>
                <c:pt idx="43">
                  <c:v>39.676000000000002</c:v>
                </c:pt>
                <c:pt idx="44">
                  <c:v>40.518000000000001</c:v>
                </c:pt>
                <c:pt idx="45">
                  <c:v>41.417000000000002</c:v>
                </c:pt>
                <c:pt idx="46">
                  <c:v>42.174999999999997</c:v>
                </c:pt>
                <c:pt idx="47">
                  <c:v>42.918999999999997</c:v>
                </c:pt>
                <c:pt idx="48">
                  <c:v>43.715000000000003</c:v>
                </c:pt>
                <c:pt idx="49">
                  <c:v>44.349000000000004</c:v>
                </c:pt>
                <c:pt idx="50">
                  <c:v>45.001999999999995</c:v>
                </c:pt>
                <c:pt idx="51">
                  <c:v>45.667000000000002</c:v>
                </c:pt>
                <c:pt idx="52">
                  <c:v>46.430999999999997</c:v>
                </c:pt>
                <c:pt idx="53">
                  <c:v>47.257999999999996</c:v>
                </c:pt>
                <c:pt idx="54">
                  <c:v>47.95</c:v>
                </c:pt>
                <c:pt idx="55">
                  <c:v>48.852999999999994</c:v>
                </c:pt>
                <c:pt idx="56">
                  <c:v>49.686999999999998</c:v>
                </c:pt>
                <c:pt idx="57">
                  <c:v>50.441000000000003</c:v>
                </c:pt>
                <c:pt idx="58">
                  <c:v>51.132000000000005</c:v>
                </c:pt>
                <c:pt idx="59">
                  <c:v>51.962000000000003</c:v>
                </c:pt>
                <c:pt idx="60">
                  <c:v>52.718000000000004</c:v>
                </c:pt>
                <c:pt idx="61">
                  <c:v>53.524000000000001</c:v>
                </c:pt>
                <c:pt idx="62">
                  <c:v>54.290999999999997</c:v>
                </c:pt>
                <c:pt idx="63">
                  <c:v>55.078999999999994</c:v>
                </c:pt>
                <c:pt idx="64">
                  <c:v>55.709999999999994</c:v>
                </c:pt>
                <c:pt idx="65">
                  <c:v>56.546000000000006</c:v>
                </c:pt>
                <c:pt idx="66">
                  <c:v>57.406000000000006</c:v>
                </c:pt>
                <c:pt idx="67">
                  <c:v>58.153999999999996</c:v>
                </c:pt>
                <c:pt idx="68">
                  <c:v>58.939000000000007</c:v>
                </c:pt>
                <c:pt idx="69">
                  <c:v>59.772000000000006</c:v>
                </c:pt>
                <c:pt idx="70">
                  <c:v>60.652000000000001</c:v>
                </c:pt>
                <c:pt idx="71">
                  <c:v>61.47</c:v>
                </c:pt>
                <c:pt idx="72">
                  <c:v>62.233000000000004</c:v>
                </c:pt>
                <c:pt idx="73">
                  <c:v>62.950999999999993</c:v>
                </c:pt>
                <c:pt idx="74">
                  <c:v>63.813000000000002</c:v>
                </c:pt>
                <c:pt idx="75">
                  <c:v>64.613</c:v>
                </c:pt>
                <c:pt idx="76">
                  <c:v>65.435000000000002</c:v>
                </c:pt>
                <c:pt idx="77">
                  <c:v>66.293999999999997</c:v>
                </c:pt>
                <c:pt idx="78">
                  <c:v>67.158000000000001</c:v>
                </c:pt>
                <c:pt idx="79">
                  <c:v>67.980999999999995</c:v>
                </c:pt>
                <c:pt idx="80">
                  <c:v>68.822999999999993</c:v>
                </c:pt>
                <c:pt idx="81">
                  <c:v>69.742999999999995</c:v>
                </c:pt>
                <c:pt idx="82">
                  <c:v>70.537000000000006</c:v>
                </c:pt>
                <c:pt idx="83">
                  <c:v>71.418999999999997</c:v>
                </c:pt>
                <c:pt idx="84">
                  <c:v>72.096999999999994</c:v>
                </c:pt>
                <c:pt idx="85">
                  <c:v>72.89</c:v>
                </c:pt>
                <c:pt idx="86">
                  <c:v>73.760999999999996</c:v>
                </c:pt>
                <c:pt idx="87">
                  <c:v>74.519000000000005</c:v>
                </c:pt>
                <c:pt idx="88">
                  <c:v>75.417000000000002</c:v>
                </c:pt>
                <c:pt idx="89">
                  <c:v>76.292000000000002</c:v>
                </c:pt>
                <c:pt idx="90">
                  <c:v>77.186000000000007</c:v>
                </c:pt>
                <c:pt idx="91">
                  <c:v>77.900000000000006</c:v>
                </c:pt>
                <c:pt idx="92">
                  <c:v>78.599000000000004</c:v>
                </c:pt>
                <c:pt idx="93">
                  <c:v>79.367000000000004</c:v>
                </c:pt>
                <c:pt idx="94">
                  <c:v>80.185000000000002</c:v>
                </c:pt>
                <c:pt idx="95">
                  <c:v>80.941000000000003</c:v>
                </c:pt>
                <c:pt idx="96">
                  <c:v>81.781000000000006</c:v>
                </c:pt>
                <c:pt idx="97">
                  <c:v>82.634</c:v>
                </c:pt>
                <c:pt idx="98">
                  <c:v>83.512</c:v>
                </c:pt>
                <c:pt idx="99">
                  <c:v>84.372</c:v>
                </c:pt>
                <c:pt idx="100">
                  <c:v>85.227999999999994</c:v>
                </c:pt>
                <c:pt idx="101">
                  <c:v>86.028000000000006</c:v>
                </c:pt>
                <c:pt idx="102">
                  <c:v>86.843999999999994</c:v>
                </c:pt>
                <c:pt idx="103">
                  <c:v>87.641000000000005</c:v>
                </c:pt>
                <c:pt idx="104">
                  <c:v>88.448999999999998</c:v>
                </c:pt>
                <c:pt idx="105">
                  <c:v>89.185000000000002</c:v>
                </c:pt>
                <c:pt idx="106">
                  <c:v>89.858000000000004</c:v>
                </c:pt>
                <c:pt idx="107">
                  <c:v>90.638000000000005</c:v>
                </c:pt>
                <c:pt idx="108">
                  <c:v>91.498000000000005</c:v>
                </c:pt>
                <c:pt idx="109">
                  <c:v>92.293999999999997</c:v>
                </c:pt>
                <c:pt idx="110">
                  <c:v>92.936000000000007</c:v>
                </c:pt>
                <c:pt idx="111">
                  <c:v>93.796999999999997</c:v>
                </c:pt>
                <c:pt idx="112">
                  <c:v>94.495000000000005</c:v>
                </c:pt>
                <c:pt idx="113">
                  <c:v>95.137</c:v>
                </c:pt>
                <c:pt idx="114">
                  <c:v>95.766999999999996</c:v>
                </c:pt>
              </c:numCache>
            </c:numRef>
          </c:cat>
          <c:val>
            <c:numRef>
              <c:f>'microbit-data-2024-02-20T13-00-'!$AX$2:$AX$116</c:f>
              <c:numCache>
                <c:formatCode>General</c:formatCode>
                <c:ptCount val="115"/>
                <c:pt idx="0">
                  <c:v>40</c:v>
                </c:pt>
                <c:pt idx="1">
                  <c:v>33</c:v>
                </c:pt>
                <c:pt idx="2">
                  <c:v>29</c:v>
                </c:pt>
                <c:pt idx="3">
                  <c:v>34</c:v>
                </c:pt>
                <c:pt idx="4">
                  <c:v>26</c:v>
                </c:pt>
                <c:pt idx="5">
                  <c:v>26</c:v>
                </c:pt>
                <c:pt idx="6">
                  <c:v>22</c:v>
                </c:pt>
                <c:pt idx="7">
                  <c:v>18</c:v>
                </c:pt>
                <c:pt idx="8">
                  <c:v>15</c:v>
                </c:pt>
                <c:pt idx="9">
                  <c:v>18</c:v>
                </c:pt>
                <c:pt idx="10">
                  <c:v>21</c:v>
                </c:pt>
                <c:pt idx="11">
                  <c:v>18</c:v>
                </c:pt>
                <c:pt idx="12">
                  <c:v>17</c:v>
                </c:pt>
                <c:pt idx="13">
                  <c:v>19</c:v>
                </c:pt>
                <c:pt idx="14">
                  <c:v>12</c:v>
                </c:pt>
                <c:pt idx="15">
                  <c:v>15</c:v>
                </c:pt>
                <c:pt idx="16">
                  <c:v>34</c:v>
                </c:pt>
                <c:pt idx="17">
                  <c:v>50</c:v>
                </c:pt>
                <c:pt idx="18">
                  <c:v>50</c:v>
                </c:pt>
                <c:pt idx="19">
                  <c:v>129</c:v>
                </c:pt>
                <c:pt idx="20">
                  <c:v>181</c:v>
                </c:pt>
                <c:pt idx="21">
                  <c:v>189</c:v>
                </c:pt>
                <c:pt idx="22">
                  <c:v>189</c:v>
                </c:pt>
                <c:pt idx="23">
                  <c:v>192</c:v>
                </c:pt>
                <c:pt idx="24">
                  <c:v>189</c:v>
                </c:pt>
                <c:pt idx="25">
                  <c:v>189</c:v>
                </c:pt>
                <c:pt idx="26">
                  <c:v>189</c:v>
                </c:pt>
                <c:pt idx="27">
                  <c:v>188</c:v>
                </c:pt>
                <c:pt idx="28">
                  <c:v>189</c:v>
                </c:pt>
                <c:pt idx="29">
                  <c:v>189</c:v>
                </c:pt>
                <c:pt idx="30">
                  <c:v>188</c:v>
                </c:pt>
                <c:pt idx="31">
                  <c:v>189</c:v>
                </c:pt>
                <c:pt idx="32">
                  <c:v>189</c:v>
                </c:pt>
                <c:pt idx="33">
                  <c:v>188</c:v>
                </c:pt>
                <c:pt idx="34">
                  <c:v>188</c:v>
                </c:pt>
                <c:pt idx="35">
                  <c:v>185</c:v>
                </c:pt>
                <c:pt idx="36">
                  <c:v>194</c:v>
                </c:pt>
                <c:pt idx="37">
                  <c:v>193</c:v>
                </c:pt>
                <c:pt idx="38">
                  <c:v>176</c:v>
                </c:pt>
                <c:pt idx="39">
                  <c:v>173</c:v>
                </c:pt>
                <c:pt idx="40">
                  <c:v>191</c:v>
                </c:pt>
                <c:pt idx="41">
                  <c:v>189</c:v>
                </c:pt>
                <c:pt idx="42">
                  <c:v>187</c:v>
                </c:pt>
                <c:pt idx="43">
                  <c:v>187</c:v>
                </c:pt>
                <c:pt idx="44">
                  <c:v>185</c:v>
                </c:pt>
                <c:pt idx="45">
                  <c:v>185</c:v>
                </c:pt>
                <c:pt idx="46">
                  <c:v>185</c:v>
                </c:pt>
                <c:pt idx="47">
                  <c:v>184</c:v>
                </c:pt>
                <c:pt idx="48">
                  <c:v>186</c:v>
                </c:pt>
                <c:pt idx="49">
                  <c:v>184</c:v>
                </c:pt>
                <c:pt idx="50">
                  <c:v>183</c:v>
                </c:pt>
                <c:pt idx="51">
                  <c:v>184</c:v>
                </c:pt>
                <c:pt idx="52">
                  <c:v>186</c:v>
                </c:pt>
                <c:pt idx="53">
                  <c:v>182</c:v>
                </c:pt>
                <c:pt idx="54">
                  <c:v>179</c:v>
                </c:pt>
                <c:pt idx="55">
                  <c:v>182</c:v>
                </c:pt>
                <c:pt idx="56">
                  <c:v>179</c:v>
                </c:pt>
                <c:pt idx="57">
                  <c:v>180</c:v>
                </c:pt>
                <c:pt idx="58">
                  <c:v>181</c:v>
                </c:pt>
                <c:pt idx="59">
                  <c:v>180</c:v>
                </c:pt>
                <c:pt idx="60">
                  <c:v>180</c:v>
                </c:pt>
                <c:pt idx="61">
                  <c:v>181</c:v>
                </c:pt>
                <c:pt idx="62">
                  <c:v>178</c:v>
                </c:pt>
                <c:pt idx="63">
                  <c:v>181</c:v>
                </c:pt>
                <c:pt idx="64">
                  <c:v>180</c:v>
                </c:pt>
                <c:pt idx="65">
                  <c:v>185</c:v>
                </c:pt>
                <c:pt idx="66">
                  <c:v>181</c:v>
                </c:pt>
                <c:pt idx="67">
                  <c:v>186</c:v>
                </c:pt>
                <c:pt idx="68">
                  <c:v>186</c:v>
                </c:pt>
                <c:pt idx="69">
                  <c:v>186</c:v>
                </c:pt>
                <c:pt idx="70">
                  <c:v>188</c:v>
                </c:pt>
                <c:pt idx="71">
                  <c:v>183</c:v>
                </c:pt>
                <c:pt idx="72">
                  <c:v>188</c:v>
                </c:pt>
                <c:pt idx="73">
                  <c:v>188</c:v>
                </c:pt>
                <c:pt idx="74">
                  <c:v>188</c:v>
                </c:pt>
                <c:pt idx="75">
                  <c:v>190</c:v>
                </c:pt>
                <c:pt idx="76">
                  <c:v>190</c:v>
                </c:pt>
                <c:pt idx="77">
                  <c:v>187</c:v>
                </c:pt>
                <c:pt idx="78">
                  <c:v>188</c:v>
                </c:pt>
                <c:pt idx="79">
                  <c:v>188</c:v>
                </c:pt>
                <c:pt idx="80">
                  <c:v>186</c:v>
                </c:pt>
                <c:pt idx="81">
                  <c:v>201</c:v>
                </c:pt>
                <c:pt idx="82">
                  <c:v>175</c:v>
                </c:pt>
                <c:pt idx="83">
                  <c:v>186</c:v>
                </c:pt>
                <c:pt idx="84">
                  <c:v>176</c:v>
                </c:pt>
                <c:pt idx="85">
                  <c:v>186</c:v>
                </c:pt>
                <c:pt idx="86">
                  <c:v>174</c:v>
                </c:pt>
                <c:pt idx="87">
                  <c:v>201</c:v>
                </c:pt>
                <c:pt idx="88">
                  <c:v>177</c:v>
                </c:pt>
                <c:pt idx="89">
                  <c:v>187</c:v>
                </c:pt>
                <c:pt idx="90">
                  <c:v>187</c:v>
                </c:pt>
                <c:pt idx="91">
                  <c:v>186</c:v>
                </c:pt>
                <c:pt idx="92">
                  <c:v>186</c:v>
                </c:pt>
                <c:pt idx="93">
                  <c:v>184</c:v>
                </c:pt>
                <c:pt idx="94">
                  <c:v>185</c:v>
                </c:pt>
                <c:pt idx="95">
                  <c:v>184</c:v>
                </c:pt>
                <c:pt idx="96">
                  <c:v>185</c:v>
                </c:pt>
                <c:pt idx="97">
                  <c:v>185</c:v>
                </c:pt>
                <c:pt idx="98">
                  <c:v>181</c:v>
                </c:pt>
                <c:pt idx="99">
                  <c:v>164</c:v>
                </c:pt>
                <c:pt idx="100">
                  <c:v>45</c:v>
                </c:pt>
                <c:pt idx="101">
                  <c:v>27</c:v>
                </c:pt>
                <c:pt idx="102">
                  <c:v>20</c:v>
                </c:pt>
                <c:pt idx="103">
                  <c:v>13</c:v>
                </c:pt>
                <c:pt idx="104">
                  <c:v>22</c:v>
                </c:pt>
                <c:pt idx="105">
                  <c:v>19</c:v>
                </c:pt>
                <c:pt idx="106">
                  <c:v>20</c:v>
                </c:pt>
                <c:pt idx="107">
                  <c:v>22</c:v>
                </c:pt>
                <c:pt idx="108">
                  <c:v>17</c:v>
                </c:pt>
                <c:pt idx="109">
                  <c:v>20</c:v>
                </c:pt>
                <c:pt idx="110">
                  <c:v>41</c:v>
                </c:pt>
                <c:pt idx="111">
                  <c:v>42</c:v>
                </c:pt>
                <c:pt idx="112">
                  <c:v>46</c:v>
                </c:pt>
                <c:pt idx="113">
                  <c:v>50</c:v>
                </c:pt>
                <c:pt idx="114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94-C549-82BA-142FDA153D90}"/>
            </c:ext>
          </c:extLst>
        </c:ser>
        <c:ser>
          <c:idx val="1"/>
          <c:order val="1"/>
          <c:tx>
            <c:strRef>
              <c:f>'microbit-data-2024-02-20T13-00-'!$BJ$1</c:f>
              <c:strCache>
                <c:ptCount val="1"/>
                <c:pt idx="0">
                  <c:v>c6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'microbit-data-2024-02-20T13-00-'!$CS$2:$CS$116</c:f>
              <c:numCache>
                <c:formatCode>General</c:formatCode>
                <c:ptCount val="115"/>
                <c:pt idx="0">
                  <c:v>7.2629999999999981</c:v>
                </c:pt>
                <c:pt idx="1">
                  <c:v>8.0919999999999987</c:v>
                </c:pt>
                <c:pt idx="2">
                  <c:v>8.8639999999999972</c:v>
                </c:pt>
                <c:pt idx="3">
                  <c:v>9.7259999999999991</c:v>
                </c:pt>
                <c:pt idx="4">
                  <c:v>10.634</c:v>
                </c:pt>
                <c:pt idx="5">
                  <c:v>11.502000000000002</c:v>
                </c:pt>
                <c:pt idx="6">
                  <c:v>12.161999999999999</c:v>
                </c:pt>
                <c:pt idx="7">
                  <c:v>12.887999999999998</c:v>
                </c:pt>
                <c:pt idx="8">
                  <c:v>13.667000000000002</c:v>
                </c:pt>
                <c:pt idx="9">
                  <c:v>14.558999999999997</c:v>
                </c:pt>
                <c:pt idx="10">
                  <c:v>15.405000000000001</c:v>
                </c:pt>
                <c:pt idx="11">
                  <c:v>16.244</c:v>
                </c:pt>
                <c:pt idx="12">
                  <c:v>16.975000000000001</c:v>
                </c:pt>
                <c:pt idx="13">
                  <c:v>17.712000000000003</c:v>
                </c:pt>
                <c:pt idx="14">
                  <c:v>18.430999999999997</c:v>
                </c:pt>
                <c:pt idx="15">
                  <c:v>19.167000000000002</c:v>
                </c:pt>
                <c:pt idx="16">
                  <c:v>20.069000000000003</c:v>
                </c:pt>
                <c:pt idx="17">
                  <c:v>20.83</c:v>
                </c:pt>
                <c:pt idx="18">
                  <c:v>21.542999999999999</c:v>
                </c:pt>
                <c:pt idx="19">
                  <c:v>22.262</c:v>
                </c:pt>
                <c:pt idx="20">
                  <c:v>23.008000000000003</c:v>
                </c:pt>
                <c:pt idx="21">
                  <c:v>23.673999999999999</c:v>
                </c:pt>
                <c:pt idx="22">
                  <c:v>24.270000000000003</c:v>
                </c:pt>
                <c:pt idx="23">
                  <c:v>25.076999999999998</c:v>
                </c:pt>
                <c:pt idx="24">
                  <c:v>25.780999999999999</c:v>
                </c:pt>
                <c:pt idx="25">
                  <c:v>26.445</c:v>
                </c:pt>
                <c:pt idx="26">
                  <c:v>27.234999999999999</c:v>
                </c:pt>
                <c:pt idx="27">
                  <c:v>27.941000000000003</c:v>
                </c:pt>
                <c:pt idx="28">
                  <c:v>28.601999999999997</c:v>
                </c:pt>
                <c:pt idx="29">
                  <c:v>29.375</c:v>
                </c:pt>
                <c:pt idx="30">
                  <c:v>30.073</c:v>
                </c:pt>
                <c:pt idx="31">
                  <c:v>30.738</c:v>
                </c:pt>
                <c:pt idx="32">
                  <c:v>31.417000000000002</c:v>
                </c:pt>
                <c:pt idx="33">
                  <c:v>32.159999999999997</c:v>
                </c:pt>
                <c:pt idx="34">
                  <c:v>32.848999999999997</c:v>
                </c:pt>
                <c:pt idx="35">
                  <c:v>33.616</c:v>
                </c:pt>
                <c:pt idx="36">
                  <c:v>34.218000000000004</c:v>
                </c:pt>
                <c:pt idx="37">
                  <c:v>34.994999999999997</c:v>
                </c:pt>
                <c:pt idx="38">
                  <c:v>35.732999999999997</c:v>
                </c:pt>
                <c:pt idx="39">
                  <c:v>36.624000000000002</c:v>
                </c:pt>
                <c:pt idx="40">
                  <c:v>37.430999999999997</c:v>
                </c:pt>
                <c:pt idx="41">
                  <c:v>38.248999999999995</c:v>
                </c:pt>
                <c:pt idx="42">
                  <c:v>38.894999999999996</c:v>
                </c:pt>
                <c:pt idx="43">
                  <c:v>39.676000000000002</c:v>
                </c:pt>
                <c:pt idx="44">
                  <c:v>40.518000000000001</c:v>
                </c:pt>
                <c:pt idx="45">
                  <c:v>41.417000000000002</c:v>
                </c:pt>
                <c:pt idx="46">
                  <c:v>42.174999999999997</c:v>
                </c:pt>
                <c:pt idx="47">
                  <c:v>42.918999999999997</c:v>
                </c:pt>
                <c:pt idx="48">
                  <c:v>43.715000000000003</c:v>
                </c:pt>
                <c:pt idx="49">
                  <c:v>44.349000000000004</c:v>
                </c:pt>
                <c:pt idx="50">
                  <c:v>45.001999999999995</c:v>
                </c:pt>
                <c:pt idx="51">
                  <c:v>45.667000000000002</c:v>
                </c:pt>
                <c:pt idx="52">
                  <c:v>46.430999999999997</c:v>
                </c:pt>
                <c:pt idx="53">
                  <c:v>47.257999999999996</c:v>
                </c:pt>
                <c:pt idx="54">
                  <c:v>47.95</c:v>
                </c:pt>
                <c:pt idx="55">
                  <c:v>48.852999999999994</c:v>
                </c:pt>
                <c:pt idx="56">
                  <c:v>49.686999999999998</c:v>
                </c:pt>
                <c:pt idx="57">
                  <c:v>50.441000000000003</c:v>
                </c:pt>
                <c:pt idx="58">
                  <c:v>51.132000000000005</c:v>
                </c:pt>
                <c:pt idx="59">
                  <c:v>51.962000000000003</c:v>
                </c:pt>
                <c:pt idx="60">
                  <c:v>52.718000000000004</c:v>
                </c:pt>
                <c:pt idx="61">
                  <c:v>53.524000000000001</c:v>
                </c:pt>
                <c:pt idx="62">
                  <c:v>54.290999999999997</c:v>
                </c:pt>
                <c:pt idx="63">
                  <c:v>55.078999999999994</c:v>
                </c:pt>
                <c:pt idx="64">
                  <c:v>55.709999999999994</c:v>
                </c:pt>
                <c:pt idx="65">
                  <c:v>56.546000000000006</c:v>
                </c:pt>
                <c:pt idx="66">
                  <c:v>57.406000000000006</c:v>
                </c:pt>
                <c:pt idx="67">
                  <c:v>58.153999999999996</c:v>
                </c:pt>
                <c:pt idx="68">
                  <c:v>58.939000000000007</c:v>
                </c:pt>
                <c:pt idx="69">
                  <c:v>59.772000000000006</c:v>
                </c:pt>
                <c:pt idx="70">
                  <c:v>60.652000000000001</c:v>
                </c:pt>
                <c:pt idx="71">
                  <c:v>61.47</c:v>
                </c:pt>
                <c:pt idx="72">
                  <c:v>62.233000000000004</c:v>
                </c:pt>
                <c:pt idx="73">
                  <c:v>62.950999999999993</c:v>
                </c:pt>
                <c:pt idx="74">
                  <c:v>63.813000000000002</c:v>
                </c:pt>
                <c:pt idx="75">
                  <c:v>64.613</c:v>
                </c:pt>
                <c:pt idx="76">
                  <c:v>65.435000000000002</c:v>
                </c:pt>
                <c:pt idx="77">
                  <c:v>66.293999999999997</c:v>
                </c:pt>
                <c:pt idx="78">
                  <c:v>67.158000000000001</c:v>
                </c:pt>
                <c:pt idx="79">
                  <c:v>67.980999999999995</c:v>
                </c:pt>
                <c:pt idx="80">
                  <c:v>68.822999999999993</c:v>
                </c:pt>
                <c:pt idx="81">
                  <c:v>69.742999999999995</c:v>
                </c:pt>
                <c:pt idx="82">
                  <c:v>70.537000000000006</c:v>
                </c:pt>
                <c:pt idx="83">
                  <c:v>71.418999999999997</c:v>
                </c:pt>
                <c:pt idx="84">
                  <c:v>72.096999999999994</c:v>
                </c:pt>
                <c:pt idx="85">
                  <c:v>72.89</c:v>
                </c:pt>
                <c:pt idx="86">
                  <c:v>73.760999999999996</c:v>
                </c:pt>
                <c:pt idx="87">
                  <c:v>74.519000000000005</c:v>
                </c:pt>
                <c:pt idx="88">
                  <c:v>75.417000000000002</c:v>
                </c:pt>
                <c:pt idx="89">
                  <c:v>76.292000000000002</c:v>
                </c:pt>
                <c:pt idx="90">
                  <c:v>77.186000000000007</c:v>
                </c:pt>
                <c:pt idx="91">
                  <c:v>77.900000000000006</c:v>
                </c:pt>
                <c:pt idx="92">
                  <c:v>78.599000000000004</c:v>
                </c:pt>
                <c:pt idx="93">
                  <c:v>79.367000000000004</c:v>
                </c:pt>
                <c:pt idx="94">
                  <c:v>80.185000000000002</c:v>
                </c:pt>
                <c:pt idx="95">
                  <c:v>80.941000000000003</c:v>
                </c:pt>
                <c:pt idx="96">
                  <c:v>81.781000000000006</c:v>
                </c:pt>
                <c:pt idx="97">
                  <c:v>82.634</c:v>
                </c:pt>
                <c:pt idx="98">
                  <c:v>83.512</c:v>
                </c:pt>
                <c:pt idx="99">
                  <c:v>84.372</c:v>
                </c:pt>
                <c:pt idx="100">
                  <c:v>85.227999999999994</c:v>
                </c:pt>
                <c:pt idx="101">
                  <c:v>86.028000000000006</c:v>
                </c:pt>
                <c:pt idx="102">
                  <c:v>86.843999999999994</c:v>
                </c:pt>
                <c:pt idx="103">
                  <c:v>87.641000000000005</c:v>
                </c:pt>
                <c:pt idx="104">
                  <c:v>88.448999999999998</c:v>
                </c:pt>
                <c:pt idx="105">
                  <c:v>89.185000000000002</c:v>
                </c:pt>
                <c:pt idx="106">
                  <c:v>89.858000000000004</c:v>
                </c:pt>
                <c:pt idx="107">
                  <c:v>90.638000000000005</c:v>
                </c:pt>
                <c:pt idx="108">
                  <c:v>91.498000000000005</c:v>
                </c:pt>
                <c:pt idx="109">
                  <c:v>92.293999999999997</c:v>
                </c:pt>
                <c:pt idx="110">
                  <c:v>92.936000000000007</c:v>
                </c:pt>
                <c:pt idx="111">
                  <c:v>93.796999999999997</c:v>
                </c:pt>
                <c:pt idx="112">
                  <c:v>94.495000000000005</c:v>
                </c:pt>
                <c:pt idx="113">
                  <c:v>95.137</c:v>
                </c:pt>
                <c:pt idx="114">
                  <c:v>95.766999999999996</c:v>
                </c:pt>
              </c:numCache>
            </c:numRef>
          </c:cat>
          <c:val>
            <c:numRef>
              <c:f>'microbit-data-2024-02-20T13-00-'!$BJ$2:$BJ$116</c:f>
              <c:numCache>
                <c:formatCode>General</c:formatCode>
                <c:ptCount val="115"/>
                <c:pt idx="0">
                  <c:v>164</c:v>
                </c:pt>
                <c:pt idx="1">
                  <c:v>168</c:v>
                </c:pt>
                <c:pt idx="2">
                  <c:v>177</c:v>
                </c:pt>
                <c:pt idx="3">
                  <c:v>176</c:v>
                </c:pt>
                <c:pt idx="4">
                  <c:v>178</c:v>
                </c:pt>
                <c:pt idx="5">
                  <c:v>194</c:v>
                </c:pt>
                <c:pt idx="6">
                  <c:v>194</c:v>
                </c:pt>
                <c:pt idx="7">
                  <c:v>197</c:v>
                </c:pt>
                <c:pt idx="8">
                  <c:v>201</c:v>
                </c:pt>
                <c:pt idx="9">
                  <c:v>197</c:v>
                </c:pt>
                <c:pt idx="10">
                  <c:v>197</c:v>
                </c:pt>
                <c:pt idx="11">
                  <c:v>196</c:v>
                </c:pt>
                <c:pt idx="12">
                  <c:v>184</c:v>
                </c:pt>
                <c:pt idx="13">
                  <c:v>186</c:v>
                </c:pt>
                <c:pt idx="14">
                  <c:v>179</c:v>
                </c:pt>
                <c:pt idx="15">
                  <c:v>174</c:v>
                </c:pt>
                <c:pt idx="16">
                  <c:v>164</c:v>
                </c:pt>
                <c:pt idx="17">
                  <c:v>162</c:v>
                </c:pt>
                <c:pt idx="18">
                  <c:v>162</c:v>
                </c:pt>
                <c:pt idx="19">
                  <c:v>180</c:v>
                </c:pt>
                <c:pt idx="20">
                  <c:v>183</c:v>
                </c:pt>
                <c:pt idx="21">
                  <c:v>190</c:v>
                </c:pt>
                <c:pt idx="22">
                  <c:v>190</c:v>
                </c:pt>
                <c:pt idx="23">
                  <c:v>207</c:v>
                </c:pt>
                <c:pt idx="24">
                  <c:v>216</c:v>
                </c:pt>
                <c:pt idx="25">
                  <c:v>222</c:v>
                </c:pt>
                <c:pt idx="26">
                  <c:v>213</c:v>
                </c:pt>
                <c:pt idx="27">
                  <c:v>215</c:v>
                </c:pt>
                <c:pt idx="28">
                  <c:v>229</c:v>
                </c:pt>
                <c:pt idx="29">
                  <c:v>229</c:v>
                </c:pt>
                <c:pt idx="30">
                  <c:v>221</c:v>
                </c:pt>
                <c:pt idx="31">
                  <c:v>228</c:v>
                </c:pt>
                <c:pt idx="32">
                  <c:v>239</c:v>
                </c:pt>
                <c:pt idx="33">
                  <c:v>244</c:v>
                </c:pt>
                <c:pt idx="34">
                  <c:v>299</c:v>
                </c:pt>
                <c:pt idx="35">
                  <c:v>244</c:v>
                </c:pt>
                <c:pt idx="36">
                  <c:v>248</c:v>
                </c:pt>
                <c:pt idx="37">
                  <c:v>335</c:v>
                </c:pt>
                <c:pt idx="38">
                  <c:v>160</c:v>
                </c:pt>
                <c:pt idx="39">
                  <c:v>196</c:v>
                </c:pt>
                <c:pt idx="40">
                  <c:v>213</c:v>
                </c:pt>
                <c:pt idx="41">
                  <c:v>175</c:v>
                </c:pt>
                <c:pt idx="42">
                  <c:v>174</c:v>
                </c:pt>
                <c:pt idx="43">
                  <c:v>170</c:v>
                </c:pt>
                <c:pt idx="44">
                  <c:v>171</c:v>
                </c:pt>
                <c:pt idx="45">
                  <c:v>172</c:v>
                </c:pt>
                <c:pt idx="46">
                  <c:v>170</c:v>
                </c:pt>
                <c:pt idx="47">
                  <c:v>169</c:v>
                </c:pt>
                <c:pt idx="48">
                  <c:v>173</c:v>
                </c:pt>
                <c:pt idx="49">
                  <c:v>167</c:v>
                </c:pt>
                <c:pt idx="50">
                  <c:v>166</c:v>
                </c:pt>
                <c:pt idx="51">
                  <c:v>163</c:v>
                </c:pt>
                <c:pt idx="52">
                  <c:v>170</c:v>
                </c:pt>
                <c:pt idx="53">
                  <c:v>171</c:v>
                </c:pt>
                <c:pt idx="54">
                  <c:v>176</c:v>
                </c:pt>
                <c:pt idx="55">
                  <c:v>176</c:v>
                </c:pt>
                <c:pt idx="56">
                  <c:v>174</c:v>
                </c:pt>
                <c:pt idx="57">
                  <c:v>176</c:v>
                </c:pt>
                <c:pt idx="58">
                  <c:v>175</c:v>
                </c:pt>
                <c:pt idx="59">
                  <c:v>176</c:v>
                </c:pt>
                <c:pt idx="60">
                  <c:v>176</c:v>
                </c:pt>
                <c:pt idx="61">
                  <c:v>175</c:v>
                </c:pt>
                <c:pt idx="62">
                  <c:v>177</c:v>
                </c:pt>
                <c:pt idx="63">
                  <c:v>175</c:v>
                </c:pt>
                <c:pt idx="64">
                  <c:v>174</c:v>
                </c:pt>
                <c:pt idx="65">
                  <c:v>170</c:v>
                </c:pt>
                <c:pt idx="66">
                  <c:v>175</c:v>
                </c:pt>
                <c:pt idx="67">
                  <c:v>173</c:v>
                </c:pt>
                <c:pt idx="68">
                  <c:v>188</c:v>
                </c:pt>
                <c:pt idx="69">
                  <c:v>339</c:v>
                </c:pt>
                <c:pt idx="70">
                  <c:v>358</c:v>
                </c:pt>
                <c:pt idx="71">
                  <c:v>358</c:v>
                </c:pt>
                <c:pt idx="72">
                  <c:v>0</c:v>
                </c:pt>
                <c:pt idx="73">
                  <c:v>0</c:v>
                </c:pt>
                <c:pt idx="74">
                  <c:v>356</c:v>
                </c:pt>
                <c:pt idx="75">
                  <c:v>354</c:v>
                </c:pt>
                <c:pt idx="76">
                  <c:v>350</c:v>
                </c:pt>
                <c:pt idx="77">
                  <c:v>355</c:v>
                </c:pt>
                <c:pt idx="78">
                  <c:v>355</c:v>
                </c:pt>
                <c:pt idx="79">
                  <c:v>354</c:v>
                </c:pt>
                <c:pt idx="80">
                  <c:v>2</c:v>
                </c:pt>
                <c:pt idx="81">
                  <c:v>357</c:v>
                </c:pt>
                <c:pt idx="82">
                  <c:v>307</c:v>
                </c:pt>
                <c:pt idx="83">
                  <c:v>286</c:v>
                </c:pt>
                <c:pt idx="84">
                  <c:v>326</c:v>
                </c:pt>
                <c:pt idx="85">
                  <c:v>351</c:v>
                </c:pt>
                <c:pt idx="86">
                  <c:v>317</c:v>
                </c:pt>
                <c:pt idx="87">
                  <c:v>346</c:v>
                </c:pt>
                <c:pt idx="88">
                  <c:v>261</c:v>
                </c:pt>
                <c:pt idx="89">
                  <c:v>231</c:v>
                </c:pt>
                <c:pt idx="90">
                  <c:v>289</c:v>
                </c:pt>
                <c:pt idx="91">
                  <c:v>297</c:v>
                </c:pt>
                <c:pt idx="92">
                  <c:v>279</c:v>
                </c:pt>
                <c:pt idx="93">
                  <c:v>254</c:v>
                </c:pt>
                <c:pt idx="94">
                  <c:v>235</c:v>
                </c:pt>
                <c:pt idx="95">
                  <c:v>188</c:v>
                </c:pt>
                <c:pt idx="96">
                  <c:v>178</c:v>
                </c:pt>
                <c:pt idx="97">
                  <c:v>172</c:v>
                </c:pt>
                <c:pt idx="98">
                  <c:v>128</c:v>
                </c:pt>
                <c:pt idx="99">
                  <c:v>159</c:v>
                </c:pt>
                <c:pt idx="100">
                  <c:v>157</c:v>
                </c:pt>
                <c:pt idx="101">
                  <c:v>157</c:v>
                </c:pt>
                <c:pt idx="102">
                  <c:v>157</c:v>
                </c:pt>
                <c:pt idx="103">
                  <c:v>141</c:v>
                </c:pt>
                <c:pt idx="104">
                  <c:v>161</c:v>
                </c:pt>
                <c:pt idx="105">
                  <c:v>155</c:v>
                </c:pt>
                <c:pt idx="106">
                  <c:v>148</c:v>
                </c:pt>
                <c:pt idx="107">
                  <c:v>152</c:v>
                </c:pt>
                <c:pt idx="108">
                  <c:v>160</c:v>
                </c:pt>
                <c:pt idx="109">
                  <c:v>159</c:v>
                </c:pt>
                <c:pt idx="110">
                  <c:v>161</c:v>
                </c:pt>
                <c:pt idx="111">
                  <c:v>165</c:v>
                </c:pt>
                <c:pt idx="112">
                  <c:v>166</c:v>
                </c:pt>
                <c:pt idx="113">
                  <c:v>163</c:v>
                </c:pt>
                <c:pt idx="114">
                  <c:v>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94-C549-82BA-142FDA153D90}"/>
            </c:ext>
          </c:extLst>
        </c:ser>
        <c:ser>
          <c:idx val="2"/>
          <c:order val="2"/>
          <c:tx>
            <c:strRef>
              <c:f>'microbit-data-2024-02-20T13-00-'!$BV$1</c:f>
              <c:strCache>
                <c:ptCount val="1"/>
                <c:pt idx="0">
                  <c:v>c7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'microbit-data-2024-02-20T13-00-'!$CS$2:$CS$116</c:f>
              <c:numCache>
                <c:formatCode>General</c:formatCode>
                <c:ptCount val="115"/>
                <c:pt idx="0">
                  <c:v>7.2629999999999981</c:v>
                </c:pt>
                <c:pt idx="1">
                  <c:v>8.0919999999999987</c:v>
                </c:pt>
                <c:pt idx="2">
                  <c:v>8.8639999999999972</c:v>
                </c:pt>
                <c:pt idx="3">
                  <c:v>9.7259999999999991</c:v>
                </c:pt>
                <c:pt idx="4">
                  <c:v>10.634</c:v>
                </c:pt>
                <c:pt idx="5">
                  <c:v>11.502000000000002</c:v>
                </c:pt>
                <c:pt idx="6">
                  <c:v>12.161999999999999</c:v>
                </c:pt>
                <c:pt idx="7">
                  <c:v>12.887999999999998</c:v>
                </c:pt>
                <c:pt idx="8">
                  <c:v>13.667000000000002</c:v>
                </c:pt>
                <c:pt idx="9">
                  <c:v>14.558999999999997</c:v>
                </c:pt>
                <c:pt idx="10">
                  <c:v>15.405000000000001</c:v>
                </c:pt>
                <c:pt idx="11">
                  <c:v>16.244</c:v>
                </c:pt>
                <c:pt idx="12">
                  <c:v>16.975000000000001</c:v>
                </c:pt>
                <c:pt idx="13">
                  <c:v>17.712000000000003</c:v>
                </c:pt>
                <c:pt idx="14">
                  <c:v>18.430999999999997</c:v>
                </c:pt>
                <c:pt idx="15">
                  <c:v>19.167000000000002</c:v>
                </c:pt>
                <c:pt idx="16">
                  <c:v>20.069000000000003</c:v>
                </c:pt>
                <c:pt idx="17">
                  <c:v>20.83</c:v>
                </c:pt>
                <c:pt idx="18">
                  <c:v>21.542999999999999</c:v>
                </c:pt>
                <c:pt idx="19">
                  <c:v>22.262</c:v>
                </c:pt>
                <c:pt idx="20">
                  <c:v>23.008000000000003</c:v>
                </c:pt>
                <c:pt idx="21">
                  <c:v>23.673999999999999</c:v>
                </c:pt>
                <c:pt idx="22">
                  <c:v>24.270000000000003</c:v>
                </c:pt>
                <c:pt idx="23">
                  <c:v>25.076999999999998</c:v>
                </c:pt>
                <c:pt idx="24">
                  <c:v>25.780999999999999</c:v>
                </c:pt>
                <c:pt idx="25">
                  <c:v>26.445</c:v>
                </c:pt>
                <c:pt idx="26">
                  <c:v>27.234999999999999</c:v>
                </c:pt>
                <c:pt idx="27">
                  <c:v>27.941000000000003</c:v>
                </c:pt>
                <c:pt idx="28">
                  <c:v>28.601999999999997</c:v>
                </c:pt>
                <c:pt idx="29">
                  <c:v>29.375</c:v>
                </c:pt>
                <c:pt idx="30">
                  <c:v>30.073</c:v>
                </c:pt>
                <c:pt idx="31">
                  <c:v>30.738</c:v>
                </c:pt>
                <c:pt idx="32">
                  <c:v>31.417000000000002</c:v>
                </c:pt>
                <c:pt idx="33">
                  <c:v>32.159999999999997</c:v>
                </c:pt>
                <c:pt idx="34">
                  <c:v>32.848999999999997</c:v>
                </c:pt>
                <c:pt idx="35">
                  <c:v>33.616</c:v>
                </c:pt>
                <c:pt idx="36">
                  <c:v>34.218000000000004</c:v>
                </c:pt>
                <c:pt idx="37">
                  <c:v>34.994999999999997</c:v>
                </c:pt>
                <c:pt idx="38">
                  <c:v>35.732999999999997</c:v>
                </c:pt>
                <c:pt idx="39">
                  <c:v>36.624000000000002</c:v>
                </c:pt>
                <c:pt idx="40">
                  <c:v>37.430999999999997</c:v>
                </c:pt>
                <c:pt idx="41">
                  <c:v>38.248999999999995</c:v>
                </c:pt>
                <c:pt idx="42">
                  <c:v>38.894999999999996</c:v>
                </c:pt>
                <c:pt idx="43">
                  <c:v>39.676000000000002</c:v>
                </c:pt>
                <c:pt idx="44">
                  <c:v>40.518000000000001</c:v>
                </c:pt>
                <c:pt idx="45">
                  <c:v>41.417000000000002</c:v>
                </c:pt>
                <c:pt idx="46">
                  <c:v>42.174999999999997</c:v>
                </c:pt>
                <c:pt idx="47">
                  <c:v>42.918999999999997</c:v>
                </c:pt>
                <c:pt idx="48">
                  <c:v>43.715000000000003</c:v>
                </c:pt>
                <c:pt idx="49">
                  <c:v>44.349000000000004</c:v>
                </c:pt>
                <c:pt idx="50">
                  <c:v>45.001999999999995</c:v>
                </c:pt>
                <c:pt idx="51">
                  <c:v>45.667000000000002</c:v>
                </c:pt>
                <c:pt idx="52">
                  <c:v>46.430999999999997</c:v>
                </c:pt>
                <c:pt idx="53">
                  <c:v>47.257999999999996</c:v>
                </c:pt>
                <c:pt idx="54">
                  <c:v>47.95</c:v>
                </c:pt>
                <c:pt idx="55">
                  <c:v>48.852999999999994</c:v>
                </c:pt>
                <c:pt idx="56">
                  <c:v>49.686999999999998</c:v>
                </c:pt>
                <c:pt idx="57">
                  <c:v>50.441000000000003</c:v>
                </c:pt>
                <c:pt idx="58">
                  <c:v>51.132000000000005</c:v>
                </c:pt>
                <c:pt idx="59">
                  <c:v>51.962000000000003</c:v>
                </c:pt>
                <c:pt idx="60">
                  <c:v>52.718000000000004</c:v>
                </c:pt>
                <c:pt idx="61">
                  <c:v>53.524000000000001</c:v>
                </c:pt>
                <c:pt idx="62">
                  <c:v>54.290999999999997</c:v>
                </c:pt>
                <c:pt idx="63">
                  <c:v>55.078999999999994</c:v>
                </c:pt>
                <c:pt idx="64">
                  <c:v>55.709999999999994</c:v>
                </c:pt>
                <c:pt idx="65">
                  <c:v>56.546000000000006</c:v>
                </c:pt>
                <c:pt idx="66">
                  <c:v>57.406000000000006</c:v>
                </c:pt>
                <c:pt idx="67">
                  <c:v>58.153999999999996</c:v>
                </c:pt>
                <c:pt idx="68">
                  <c:v>58.939000000000007</c:v>
                </c:pt>
                <c:pt idx="69">
                  <c:v>59.772000000000006</c:v>
                </c:pt>
                <c:pt idx="70">
                  <c:v>60.652000000000001</c:v>
                </c:pt>
                <c:pt idx="71">
                  <c:v>61.47</c:v>
                </c:pt>
                <c:pt idx="72">
                  <c:v>62.233000000000004</c:v>
                </c:pt>
                <c:pt idx="73">
                  <c:v>62.950999999999993</c:v>
                </c:pt>
                <c:pt idx="74">
                  <c:v>63.813000000000002</c:v>
                </c:pt>
                <c:pt idx="75">
                  <c:v>64.613</c:v>
                </c:pt>
                <c:pt idx="76">
                  <c:v>65.435000000000002</c:v>
                </c:pt>
                <c:pt idx="77">
                  <c:v>66.293999999999997</c:v>
                </c:pt>
                <c:pt idx="78">
                  <c:v>67.158000000000001</c:v>
                </c:pt>
                <c:pt idx="79">
                  <c:v>67.980999999999995</c:v>
                </c:pt>
                <c:pt idx="80">
                  <c:v>68.822999999999993</c:v>
                </c:pt>
                <c:pt idx="81">
                  <c:v>69.742999999999995</c:v>
                </c:pt>
                <c:pt idx="82">
                  <c:v>70.537000000000006</c:v>
                </c:pt>
                <c:pt idx="83">
                  <c:v>71.418999999999997</c:v>
                </c:pt>
                <c:pt idx="84">
                  <c:v>72.096999999999994</c:v>
                </c:pt>
                <c:pt idx="85">
                  <c:v>72.89</c:v>
                </c:pt>
                <c:pt idx="86">
                  <c:v>73.760999999999996</c:v>
                </c:pt>
                <c:pt idx="87">
                  <c:v>74.519000000000005</c:v>
                </c:pt>
                <c:pt idx="88">
                  <c:v>75.417000000000002</c:v>
                </c:pt>
                <c:pt idx="89">
                  <c:v>76.292000000000002</c:v>
                </c:pt>
                <c:pt idx="90">
                  <c:v>77.186000000000007</c:v>
                </c:pt>
                <c:pt idx="91">
                  <c:v>77.900000000000006</c:v>
                </c:pt>
                <c:pt idx="92">
                  <c:v>78.599000000000004</c:v>
                </c:pt>
                <c:pt idx="93">
                  <c:v>79.367000000000004</c:v>
                </c:pt>
                <c:pt idx="94">
                  <c:v>80.185000000000002</c:v>
                </c:pt>
                <c:pt idx="95">
                  <c:v>80.941000000000003</c:v>
                </c:pt>
                <c:pt idx="96">
                  <c:v>81.781000000000006</c:v>
                </c:pt>
                <c:pt idx="97">
                  <c:v>82.634</c:v>
                </c:pt>
                <c:pt idx="98">
                  <c:v>83.512</c:v>
                </c:pt>
                <c:pt idx="99">
                  <c:v>84.372</c:v>
                </c:pt>
                <c:pt idx="100">
                  <c:v>85.227999999999994</c:v>
                </c:pt>
                <c:pt idx="101">
                  <c:v>86.028000000000006</c:v>
                </c:pt>
                <c:pt idx="102">
                  <c:v>86.843999999999994</c:v>
                </c:pt>
                <c:pt idx="103">
                  <c:v>87.641000000000005</c:v>
                </c:pt>
                <c:pt idx="104">
                  <c:v>88.448999999999998</c:v>
                </c:pt>
                <c:pt idx="105">
                  <c:v>89.185000000000002</c:v>
                </c:pt>
                <c:pt idx="106">
                  <c:v>89.858000000000004</c:v>
                </c:pt>
                <c:pt idx="107">
                  <c:v>90.638000000000005</c:v>
                </c:pt>
                <c:pt idx="108">
                  <c:v>91.498000000000005</c:v>
                </c:pt>
                <c:pt idx="109">
                  <c:v>92.293999999999997</c:v>
                </c:pt>
                <c:pt idx="110">
                  <c:v>92.936000000000007</c:v>
                </c:pt>
                <c:pt idx="111">
                  <c:v>93.796999999999997</c:v>
                </c:pt>
                <c:pt idx="112">
                  <c:v>94.495000000000005</c:v>
                </c:pt>
                <c:pt idx="113">
                  <c:v>95.137</c:v>
                </c:pt>
                <c:pt idx="114">
                  <c:v>95.766999999999996</c:v>
                </c:pt>
              </c:numCache>
            </c:numRef>
          </c:cat>
          <c:val>
            <c:numRef>
              <c:f>'microbit-data-2024-02-20T13-00-'!$BV$2:$BV$116</c:f>
              <c:numCache>
                <c:formatCode>General</c:formatCode>
                <c:ptCount val="115"/>
                <c:pt idx="0">
                  <c:v>185</c:v>
                </c:pt>
                <c:pt idx="1">
                  <c:v>184</c:v>
                </c:pt>
                <c:pt idx="2">
                  <c:v>178</c:v>
                </c:pt>
                <c:pt idx="3">
                  <c:v>174</c:v>
                </c:pt>
                <c:pt idx="4">
                  <c:v>166</c:v>
                </c:pt>
                <c:pt idx="5">
                  <c:v>157</c:v>
                </c:pt>
                <c:pt idx="6">
                  <c:v>154</c:v>
                </c:pt>
                <c:pt idx="7">
                  <c:v>153</c:v>
                </c:pt>
                <c:pt idx="8">
                  <c:v>153</c:v>
                </c:pt>
                <c:pt idx="9">
                  <c:v>152</c:v>
                </c:pt>
                <c:pt idx="10">
                  <c:v>154</c:v>
                </c:pt>
                <c:pt idx="11">
                  <c:v>154</c:v>
                </c:pt>
                <c:pt idx="12">
                  <c:v>161</c:v>
                </c:pt>
                <c:pt idx="13">
                  <c:v>171</c:v>
                </c:pt>
                <c:pt idx="14">
                  <c:v>172</c:v>
                </c:pt>
                <c:pt idx="15">
                  <c:v>179</c:v>
                </c:pt>
                <c:pt idx="16">
                  <c:v>182</c:v>
                </c:pt>
                <c:pt idx="17">
                  <c:v>189</c:v>
                </c:pt>
                <c:pt idx="18">
                  <c:v>187</c:v>
                </c:pt>
                <c:pt idx="19">
                  <c:v>198</c:v>
                </c:pt>
                <c:pt idx="20">
                  <c:v>189</c:v>
                </c:pt>
                <c:pt idx="21">
                  <c:v>147</c:v>
                </c:pt>
                <c:pt idx="22">
                  <c:v>108</c:v>
                </c:pt>
                <c:pt idx="23">
                  <c:v>68</c:v>
                </c:pt>
                <c:pt idx="24">
                  <c:v>78</c:v>
                </c:pt>
                <c:pt idx="25">
                  <c:v>68</c:v>
                </c:pt>
                <c:pt idx="26">
                  <c:v>65</c:v>
                </c:pt>
                <c:pt idx="27">
                  <c:v>63</c:v>
                </c:pt>
                <c:pt idx="28">
                  <c:v>67</c:v>
                </c:pt>
                <c:pt idx="29">
                  <c:v>62</c:v>
                </c:pt>
                <c:pt idx="30">
                  <c:v>61</c:v>
                </c:pt>
                <c:pt idx="31">
                  <c:v>66</c:v>
                </c:pt>
                <c:pt idx="32">
                  <c:v>58</c:v>
                </c:pt>
                <c:pt idx="33">
                  <c:v>52</c:v>
                </c:pt>
                <c:pt idx="34">
                  <c:v>37</c:v>
                </c:pt>
                <c:pt idx="35">
                  <c:v>15</c:v>
                </c:pt>
                <c:pt idx="36">
                  <c:v>28</c:v>
                </c:pt>
                <c:pt idx="37">
                  <c:v>32</c:v>
                </c:pt>
                <c:pt idx="38">
                  <c:v>9</c:v>
                </c:pt>
                <c:pt idx="39">
                  <c:v>84</c:v>
                </c:pt>
                <c:pt idx="40">
                  <c:v>46</c:v>
                </c:pt>
                <c:pt idx="41">
                  <c:v>130</c:v>
                </c:pt>
                <c:pt idx="42">
                  <c:v>144</c:v>
                </c:pt>
                <c:pt idx="43">
                  <c:v>152</c:v>
                </c:pt>
                <c:pt idx="44">
                  <c:v>136</c:v>
                </c:pt>
                <c:pt idx="45">
                  <c:v>151</c:v>
                </c:pt>
                <c:pt idx="46">
                  <c:v>152</c:v>
                </c:pt>
                <c:pt idx="47">
                  <c:v>143</c:v>
                </c:pt>
                <c:pt idx="48">
                  <c:v>149</c:v>
                </c:pt>
                <c:pt idx="49">
                  <c:v>152</c:v>
                </c:pt>
                <c:pt idx="50">
                  <c:v>161</c:v>
                </c:pt>
                <c:pt idx="51">
                  <c:v>190</c:v>
                </c:pt>
                <c:pt idx="52">
                  <c:v>195</c:v>
                </c:pt>
                <c:pt idx="53">
                  <c:v>191</c:v>
                </c:pt>
                <c:pt idx="54">
                  <c:v>190</c:v>
                </c:pt>
                <c:pt idx="55">
                  <c:v>195</c:v>
                </c:pt>
                <c:pt idx="56">
                  <c:v>192</c:v>
                </c:pt>
                <c:pt idx="57">
                  <c:v>194</c:v>
                </c:pt>
                <c:pt idx="58">
                  <c:v>190</c:v>
                </c:pt>
                <c:pt idx="59">
                  <c:v>194</c:v>
                </c:pt>
                <c:pt idx="60">
                  <c:v>191</c:v>
                </c:pt>
                <c:pt idx="61">
                  <c:v>192</c:v>
                </c:pt>
                <c:pt idx="62">
                  <c:v>191</c:v>
                </c:pt>
                <c:pt idx="63">
                  <c:v>194</c:v>
                </c:pt>
                <c:pt idx="64">
                  <c:v>195</c:v>
                </c:pt>
                <c:pt idx="65">
                  <c:v>186</c:v>
                </c:pt>
                <c:pt idx="66">
                  <c:v>170</c:v>
                </c:pt>
                <c:pt idx="67">
                  <c:v>164</c:v>
                </c:pt>
                <c:pt idx="68">
                  <c:v>139</c:v>
                </c:pt>
                <c:pt idx="69">
                  <c:v>24</c:v>
                </c:pt>
                <c:pt idx="70">
                  <c:v>0</c:v>
                </c:pt>
                <c:pt idx="71">
                  <c:v>12</c:v>
                </c:pt>
                <c:pt idx="72">
                  <c:v>4</c:v>
                </c:pt>
                <c:pt idx="73">
                  <c:v>10</c:v>
                </c:pt>
                <c:pt idx="74">
                  <c:v>357</c:v>
                </c:pt>
                <c:pt idx="75">
                  <c:v>3</c:v>
                </c:pt>
                <c:pt idx="76">
                  <c:v>359</c:v>
                </c:pt>
                <c:pt idx="77">
                  <c:v>7</c:v>
                </c:pt>
                <c:pt idx="78">
                  <c:v>0</c:v>
                </c:pt>
                <c:pt idx="79">
                  <c:v>14</c:v>
                </c:pt>
                <c:pt idx="80">
                  <c:v>41</c:v>
                </c:pt>
                <c:pt idx="81">
                  <c:v>7</c:v>
                </c:pt>
                <c:pt idx="82">
                  <c:v>24</c:v>
                </c:pt>
                <c:pt idx="83">
                  <c:v>19</c:v>
                </c:pt>
                <c:pt idx="84">
                  <c:v>358</c:v>
                </c:pt>
                <c:pt idx="85">
                  <c:v>41</c:v>
                </c:pt>
                <c:pt idx="86">
                  <c:v>11</c:v>
                </c:pt>
                <c:pt idx="87">
                  <c:v>27</c:v>
                </c:pt>
                <c:pt idx="88">
                  <c:v>50</c:v>
                </c:pt>
                <c:pt idx="89">
                  <c:v>50</c:v>
                </c:pt>
                <c:pt idx="90">
                  <c:v>47</c:v>
                </c:pt>
                <c:pt idx="91">
                  <c:v>46</c:v>
                </c:pt>
                <c:pt idx="92">
                  <c:v>61</c:v>
                </c:pt>
                <c:pt idx="93">
                  <c:v>65</c:v>
                </c:pt>
                <c:pt idx="94">
                  <c:v>65</c:v>
                </c:pt>
                <c:pt idx="95">
                  <c:v>151</c:v>
                </c:pt>
                <c:pt idx="96">
                  <c:v>169</c:v>
                </c:pt>
                <c:pt idx="97">
                  <c:v>184</c:v>
                </c:pt>
                <c:pt idx="98">
                  <c:v>195</c:v>
                </c:pt>
                <c:pt idx="99">
                  <c:v>193</c:v>
                </c:pt>
                <c:pt idx="100">
                  <c:v>180</c:v>
                </c:pt>
                <c:pt idx="101">
                  <c:v>168</c:v>
                </c:pt>
                <c:pt idx="102">
                  <c:v>164</c:v>
                </c:pt>
                <c:pt idx="103">
                  <c:v>166</c:v>
                </c:pt>
                <c:pt idx="104">
                  <c:v>168</c:v>
                </c:pt>
                <c:pt idx="105">
                  <c:v>169</c:v>
                </c:pt>
                <c:pt idx="106">
                  <c:v>171</c:v>
                </c:pt>
                <c:pt idx="107">
                  <c:v>180</c:v>
                </c:pt>
                <c:pt idx="108">
                  <c:v>185</c:v>
                </c:pt>
                <c:pt idx="109">
                  <c:v>183</c:v>
                </c:pt>
                <c:pt idx="110">
                  <c:v>188</c:v>
                </c:pt>
                <c:pt idx="111">
                  <c:v>191</c:v>
                </c:pt>
                <c:pt idx="112">
                  <c:v>192</c:v>
                </c:pt>
                <c:pt idx="113">
                  <c:v>191</c:v>
                </c:pt>
                <c:pt idx="114">
                  <c:v>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94-C549-82BA-142FDA153D90}"/>
            </c:ext>
          </c:extLst>
        </c:ser>
        <c:ser>
          <c:idx val="3"/>
          <c:order val="3"/>
          <c:tx>
            <c:strRef>
              <c:f>'microbit-data-2024-02-20T13-00-'!$CH$1</c:f>
              <c:strCache>
                <c:ptCount val="1"/>
                <c:pt idx="0">
                  <c:v>c8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'microbit-data-2024-02-20T13-00-'!$CS$2:$CS$116</c:f>
              <c:numCache>
                <c:formatCode>General</c:formatCode>
                <c:ptCount val="115"/>
                <c:pt idx="0">
                  <c:v>7.2629999999999981</c:v>
                </c:pt>
                <c:pt idx="1">
                  <c:v>8.0919999999999987</c:v>
                </c:pt>
                <c:pt idx="2">
                  <c:v>8.8639999999999972</c:v>
                </c:pt>
                <c:pt idx="3">
                  <c:v>9.7259999999999991</c:v>
                </c:pt>
                <c:pt idx="4">
                  <c:v>10.634</c:v>
                </c:pt>
                <c:pt idx="5">
                  <c:v>11.502000000000002</c:v>
                </c:pt>
                <c:pt idx="6">
                  <c:v>12.161999999999999</c:v>
                </c:pt>
                <c:pt idx="7">
                  <c:v>12.887999999999998</c:v>
                </c:pt>
                <c:pt idx="8">
                  <c:v>13.667000000000002</c:v>
                </c:pt>
                <c:pt idx="9">
                  <c:v>14.558999999999997</c:v>
                </c:pt>
                <c:pt idx="10">
                  <c:v>15.405000000000001</c:v>
                </c:pt>
                <c:pt idx="11">
                  <c:v>16.244</c:v>
                </c:pt>
                <c:pt idx="12">
                  <c:v>16.975000000000001</c:v>
                </c:pt>
                <c:pt idx="13">
                  <c:v>17.712000000000003</c:v>
                </c:pt>
                <c:pt idx="14">
                  <c:v>18.430999999999997</c:v>
                </c:pt>
                <c:pt idx="15">
                  <c:v>19.167000000000002</c:v>
                </c:pt>
                <c:pt idx="16">
                  <c:v>20.069000000000003</c:v>
                </c:pt>
                <c:pt idx="17">
                  <c:v>20.83</c:v>
                </c:pt>
                <c:pt idx="18">
                  <c:v>21.542999999999999</c:v>
                </c:pt>
                <c:pt idx="19">
                  <c:v>22.262</c:v>
                </c:pt>
                <c:pt idx="20">
                  <c:v>23.008000000000003</c:v>
                </c:pt>
                <c:pt idx="21">
                  <c:v>23.673999999999999</c:v>
                </c:pt>
                <c:pt idx="22">
                  <c:v>24.270000000000003</c:v>
                </c:pt>
                <c:pt idx="23">
                  <c:v>25.076999999999998</c:v>
                </c:pt>
                <c:pt idx="24">
                  <c:v>25.780999999999999</c:v>
                </c:pt>
                <c:pt idx="25">
                  <c:v>26.445</c:v>
                </c:pt>
                <c:pt idx="26">
                  <c:v>27.234999999999999</c:v>
                </c:pt>
                <c:pt idx="27">
                  <c:v>27.941000000000003</c:v>
                </c:pt>
                <c:pt idx="28">
                  <c:v>28.601999999999997</c:v>
                </c:pt>
                <c:pt idx="29">
                  <c:v>29.375</c:v>
                </c:pt>
                <c:pt idx="30">
                  <c:v>30.073</c:v>
                </c:pt>
                <c:pt idx="31">
                  <c:v>30.738</c:v>
                </c:pt>
                <c:pt idx="32">
                  <c:v>31.417000000000002</c:v>
                </c:pt>
                <c:pt idx="33">
                  <c:v>32.159999999999997</c:v>
                </c:pt>
                <c:pt idx="34">
                  <c:v>32.848999999999997</c:v>
                </c:pt>
                <c:pt idx="35">
                  <c:v>33.616</c:v>
                </c:pt>
                <c:pt idx="36">
                  <c:v>34.218000000000004</c:v>
                </c:pt>
                <c:pt idx="37">
                  <c:v>34.994999999999997</c:v>
                </c:pt>
                <c:pt idx="38">
                  <c:v>35.732999999999997</c:v>
                </c:pt>
                <c:pt idx="39">
                  <c:v>36.624000000000002</c:v>
                </c:pt>
                <c:pt idx="40">
                  <c:v>37.430999999999997</c:v>
                </c:pt>
                <c:pt idx="41">
                  <c:v>38.248999999999995</c:v>
                </c:pt>
                <c:pt idx="42">
                  <c:v>38.894999999999996</c:v>
                </c:pt>
                <c:pt idx="43">
                  <c:v>39.676000000000002</c:v>
                </c:pt>
                <c:pt idx="44">
                  <c:v>40.518000000000001</c:v>
                </c:pt>
                <c:pt idx="45">
                  <c:v>41.417000000000002</c:v>
                </c:pt>
                <c:pt idx="46">
                  <c:v>42.174999999999997</c:v>
                </c:pt>
                <c:pt idx="47">
                  <c:v>42.918999999999997</c:v>
                </c:pt>
                <c:pt idx="48">
                  <c:v>43.715000000000003</c:v>
                </c:pt>
                <c:pt idx="49">
                  <c:v>44.349000000000004</c:v>
                </c:pt>
                <c:pt idx="50">
                  <c:v>45.001999999999995</c:v>
                </c:pt>
                <c:pt idx="51">
                  <c:v>45.667000000000002</c:v>
                </c:pt>
                <c:pt idx="52">
                  <c:v>46.430999999999997</c:v>
                </c:pt>
                <c:pt idx="53">
                  <c:v>47.257999999999996</c:v>
                </c:pt>
                <c:pt idx="54">
                  <c:v>47.95</c:v>
                </c:pt>
                <c:pt idx="55">
                  <c:v>48.852999999999994</c:v>
                </c:pt>
                <c:pt idx="56">
                  <c:v>49.686999999999998</c:v>
                </c:pt>
                <c:pt idx="57">
                  <c:v>50.441000000000003</c:v>
                </c:pt>
                <c:pt idx="58">
                  <c:v>51.132000000000005</c:v>
                </c:pt>
                <c:pt idx="59">
                  <c:v>51.962000000000003</c:v>
                </c:pt>
                <c:pt idx="60">
                  <c:v>52.718000000000004</c:v>
                </c:pt>
                <c:pt idx="61">
                  <c:v>53.524000000000001</c:v>
                </c:pt>
                <c:pt idx="62">
                  <c:v>54.290999999999997</c:v>
                </c:pt>
                <c:pt idx="63">
                  <c:v>55.078999999999994</c:v>
                </c:pt>
                <c:pt idx="64">
                  <c:v>55.709999999999994</c:v>
                </c:pt>
                <c:pt idx="65">
                  <c:v>56.546000000000006</c:v>
                </c:pt>
                <c:pt idx="66">
                  <c:v>57.406000000000006</c:v>
                </c:pt>
                <c:pt idx="67">
                  <c:v>58.153999999999996</c:v>
                </c:pt>
                <c:pt idx="68">
                  <c:v>58.939000000000007</c:v>
                </c:pt>
                <c:pt idx="69">
                  <c:v>59.772000000000006</c:v>
                </c:pt>
                <c:pt idx="70">
                  <c:v>60.652000000000001</c:v>
                </c:pt>
                <c:pt idx="71">
                  <c:v>61.47</c:v>
                </c:pt>
                <c:pt idx="72">
                  <c:v>62.233000000000004</c:v>
                </c:pt>
                <c:pt idx="73">
                  <c:v>62.950999999999993</c:v>
                </c:pt>
                <c:pt idx="74">
                  <c:v>63.813000000000002</c:v>
                </c:pt>
                <c:pt idx="75">
                  <c:v>64.613</c:v>
                </c:pt>
                <c:pt idx="76">
                  <c:v>65.435000000000002</c:v>
                </c:pt>
                <c:pt idx="77">
                  <c:v>66.293999999999997</c:v>
                </c:pt>
                <c:pt idx="78">
                  <c:v>67.158000000000001</c:v>
                </c:pt>
                <c:pt idx="79">
                  <c:v>67.980999999999995</c:v>
                </c:pt>
                <c:pt idx="80">
                  <c:v>68.822999999999993</c:v>
                </c:pt>
                <c:pt idx="81">
                  <c:v>69.742999999999995</c:v>
                </c:pt>
                <c:pt idx="82">
                  <c:v>70.537000000000006</c:v>
                </c:pt>
                <c:pt idx="83">
                  <c:v>71.418999999999997</c:v>
                </c:pt>
                <c:pt idx="84">
                  <c:v>72.096999999999994</c:v>
                </c:pt>
                <c:pt idx="85">
                  <c:v>72.89</c:v>
                </c:pt>
                <c:pt idx="86">
                  <c:v>73.760999999999996</c:v>
                </c:pt>
                <c:pt idx="87">
                  <c:v>74.519000000000005</c:v>
                </c:pt>
                <c:pt idx="88">
                  <c:v>75.417000000000002</c:v>
                </c:pt>
                <c:pt idx="89">
                  <c:v>76.292000000000002</c:v>
                </c:pt>
                <c:pt idx="90">
                  <c:v>77.186000000000007</c:v>
                </c:pt>
                <c:pt idx="91">
                  <c:v>77.900000000000006</c:v>
                </c:pt>
                <c:pt idx="92">
                  <c:v>78.599000000000004</c:v>
                </c:pt>
                <c:pt idx="93">
                  <c:v>79.367000000000004</c:v>
                </c:pt>
                <c:pt idx="94">
                  <c:v>80.185000000000002</c:v>
                </c:pt>
                <c:pt idx="95">
                  <c:v>80.941000000000003</c:v>
                </c:pt>
                <c:pt idx="96">
                  <c:v>81.781000000000006</c:v>
                </c:pt>
                <c:pt idx="97">
                  <c:v>82.634</c:v>
                </c:pt>
                <c:pt idx="98">
                  <c:v>83.512</c:v>
                </c:pt>
                <c:pt idx="99">
                  <c:v>84.372</c:v>
                </c:pt>
                <c:pt idx="100">
                  <c:v>85.227999999999994</c:v>
                </c:pt>
                <c:pt idx="101">
                  <c:v>86.028000000000006</c:v>
                </c:pt>
                <c:pt idx="102">
                  <c:v>86.843999999999994</c:v>
                </c:pt>
                <c:pt idx="103">
                  <c:v>87.641000000000005</c:v>
                </c:pt>
                <c:pt idx="104">
                  <c:v>88.448999999999998</c:v>
                </c:pt>
                <c:pt idx="105">
                  <c:v>89.185000000000002</c:v>
                </c:pt>
                <c:pt idx="106">
                  <c:v>89.858000000000004</c:v>
                </c:pt>
                <c:pt idx="107">
                  <c:v>90.638000000000005</c:v>
                </c:pt>
                <c:pt idx="108">
                  <c:v>91.498000000000005</c:v>
                </c:pt>
                <c:pt idx="109">
                  <c:v>92.293999999999997</c:v>
                </c:pt>
                <c:pt idx="110">
                  <c:v>92.936000000000007</c:v>
                </c:pt>
                <c:pt idx="111">
                  <c:v>93.796999999999997</c:v>
                </c:pt>
                <c:pt idx="112">
                  <c:v>94.495000000000005</c:v>
                </c:pt>
                <c:pt idx="113">
                  <c:v>95.137</c:v>
                </c:pt>
                <c:pt idx="114">
                  <c:v>95.766999999999996</c:v>
                </c:pt>
              </c:numCache>
            </c:numRef>
          </c:cat>
          <c:val>
            <c:numRef>
              <c:f>'microbit-data-2024-02-20T13-00-'!$CH$2:$CH$116</c:f>
              <c:numCache>
                <c:formatCode>General</c:formatCode>
                <c:ptCount val="115"/>
                <c:pt idx="0">
                  <c:v>352</c:v>
                </c:pt>
                <c:pt idx="1">
                  <c:v>356</c:v>
                </c:pt>
                <c:pt idx="2">
                  <c:v>358</c:v>
                </c:pt>
                <c:pt idx="3">
                  <c:v>359</c:v>
                </c:pt>
                <c:pt idx="4">
                  <c:v>1</c:v>
                </c:pt>
                <c:pt idx="5">
                  <c:v>358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8</c:v>
                </c:pt>
                <c:pt idx="10">
                  <c:v>9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9</c:v>
                </c:pt>
                <c:pt idx="15">
                  <c:v>2</c:v>
                </c:pt>
                <c:pt idx="16">
                  <c:v>359</c:v>
                </c:pt>
                <c:pt idx="17">
                  <c:v>339</c:v>
                </c:pt>
                <c:pt idx="18">
                  <c:v>335</c:v>
                </c:pt>
                <c:pt idx="19">
                  <c:v>205</c:v>
                </c:pt>
                <c:pt idx="20">
                  <c:v>195</c:v>
                </c:pt>
                <c:pt idx="21">
                  <c:v>190</c:v>
                </c:pt>
                <c:pt idx="22">
                  <c:v>189</c:v>
                </c:pt>
                <c:pt idx="23">
                  <c:v>187</c:v>
                </c:pt>
                <c:pt idx="24">
                  <c:v>191</c:v>
                </c:pt>
                <c:pt idx="25">
                  <c:v>189</c:v>
                </c:pt>
                <c:pt idx="26">
                  <c:v>189</c:v>
                </c:pt>
                <c:pt idx="27">
                  <c:v>188</c:v>
                </c:pt>
                <c:pt idx="28">
                  <c:v>189</c:v>
                </c:pt>
                <c:pt idx="29">
                  <c:v>189</c:v>
                </c:pt>
                <c:pt idx="30">
                  <c:v>189</c:v>
                </c:pt>
                <c:pt idx="31">
                  <c:v>188</c:v>
                </c:pt>
                <c:pt idx="32">
                  <c:v>187</c:v>
                </c:pt>
                <c:pt idx="33">
                  <c:v>186</c:v>
                </c:pt>
                <c:pt idx="34">
                  <c:v>185</c:v>
                </c:pt>
                <c:pt idx="35">
                  <c:v>186</c:v>
                </c:pt>
                <c:pt idx="36">
                  <c:v>186</c:v>
                </c:pt>
                <c:pt idx="37">
                  <c:v>173</c:v>
                </c:pt>
                <c:pt idx="38">
                  <c:v>163</c:v>
                </c:pt>
                <c:pt idx="39">
                  <c:v>192</c:v>
                </c:pt>
                <c:pt idx="40">
                  <c:v>184</c:v>
                </c:pt>
                <c:pt idx="41">
                  <c:v>185</c:v>
                </c:pt>
                <c:pt idx="42">
                  <c:v>182</c:v>
                </c:pt>
                <c:pt idx="43">
                  <c:v>184</c:v>
                </c:pt>
                <c:pt idx="44">
                  <c:v>182</c:v>
                </c:pt>
                <c:pt idx="45">
                  <c:v>184</c:v>
                </c:pt>
                <c:pt idx="46">
                  <c:v>184</c:v>
                </c:pt>
                <c:pt idx="47">
                  <c:v>184</c:v>
                </c:pt>
                <c:pt idx="48">
                  <c:v>184</c:v>
                </c:pt>
                <c:pt idx="49">
                  <c:v>183</c:v>
                </c:pt>
                <c:pt idx="50">
                  <c:v>188</c:v>
                </c:pt>
                <c:pt idx="51">
                  <c:v>198</c:v>
                </c:pt>
                <c:pt idx="52">
                  <c:v>189</c:v>
                </c:pt>
                <c:pt idx="53">
                  <c:v>190</c:v>
                </c:pt>
                <c:pt idx="54">
                  <c:v>187</c:v>
                </c:pt>
                <c:pt idx="55">
                  <c:v>190</c:v>
                </c:pt>
                <c:pt idx="56">
                  <c:v>190</c:v>
                </c:pt>
                <c:pt idx="57">
                  <c:v>190</c:v>
                </c:pt>
                <c:pt idx="58">
                  <c:v>190</c:v>
                </c:pt>
                <c:pt idx="59">
                  <c:v>190</c:v>
                </c:pt>
                <c:pt idx="60">
                  <c:v>190</c:v>
                </c:pt>
                <c:pt idx="61">
                  <c:v>192</c:v>
                </c:pt>
                <c:pt idx="62">
                  <c:v>190</c:v>
                </c:pt>
                <c:pt idx="63">
                  <c:v>189</c:v>
                </c:pt>
                <c:pt idx="64">
                  <c:v>180</c:v>
                </c:pt>
                <c:pt idx="65">
                  <c:v>182</c:v>
                </c:pt>
                <c:pt idx="66">
                  <c:v>179</c:v>
                </c:pt>
                <c:pt idx="67">
                  <c:v>179</c:v>
                </c:pt>
                <c:pt idx="68">
                  <c:v>179</c:v>
                </c:pt>
                <c:pt idx="69">
                  <c:v>180</c:v>
                </c:pt>
                <c:pt idx="70">
                  <c:v>183</c:v>
                </c:pt>
                <c:pt idx="71">
                  <c:v>182</c:v>
                </c:pt>
                <c:pt idx="72">
                  <c:v>183</c:v>
                </c:pt>
                <c:pt idx="73">
                  <c:v>184</c:v>
                </c:pt>
                <c:pt idx="74">
                  <c:v>184</c:v>
                </c:pt>
                <c:pt idx="75">
                  <c:v>184</c:v>
                </c:pt>
                <c:pt idx="76">
                  <c:v>183</c:v>
                </c:pt>
                <c:pt idx="77">
                  <c:v>181</c:v>
                </c:pt>
                <c:pt idx="78">
                  <c:v>181</c:v>
                </c:pt>
                <c:pt idx="79">
                  <c:v>181</c:v>
                </c:pt>
                <c:pt idx="80">
                  <c:v>187</c:v>
                </c:pt>
                <c:pt idx="81">
                  <c:v>169</c:v>
                </c:pt>
                <c:pt idx="82">
                  <c:v>179</c:v>
                </c:pt>
                <c:pt idx="83">
                  <c:v>186</c:v>
                </c:pt>
                <c:pt idx="84">
                  <c:v>181</c:v>
                </c:pt>
                <c:pt idx="85">
                  <c:v>174</c:v>
                </c:pt>
                <c:pt idx="86">
                  <c:v>185</c:v>
                </c:pt>
                <c:pt idx="87">
                  <c:v>185</c:v>
                </c:pt>
                <c:pt idx="88">
                  <c:v>186</c:v>
                </c:pt>
                <c:pt idx="89">
                  <c:v>191</c:v>
                </c:pt>
                <c:pt idx="90">
                  <c:v>185</c:v>
                </c:pt>
                <c:pt idx="91">
                  <c:v>187</c:v>
                </c:pt>
                <c:pt idx="92">
                  <c:v>185</c:v>
                </c:pt>
                <c:pt idx="93">
                  <c:v>184</c:v>
                </c:pt>
                <c:pt idx="94">
                  <c:v>185</c:v>
                </c:pt>
                <c:pt idx="95">
                  <c:v>185</c:v>
                </c:pt>
                <c:pt idx="96">
                  <c:v>187</c:v>
                </c:pt>
                <c:pt idx="97">
                  <c:v>219</c:v>
                </c:pt>
                <c:pt idx="98">
                  <c:v>352</c:v>
                </c:pt>
                <c:pt idx="99">
                  <c:v>328</c:v>
                </c:pt>
                <c:pt idx="100">
                  <c:v>328</c:v>
                </c:pt>
                <c:pt idx="101">
                  <c:v>325</c:v>
                </c:pt>
                <c:pt idx="102">
                  <c:v>328</c:v>
                </c:pt>
                <c:pt idx="103">
                  <c:v>333</c:v>
                </c:pt>
                <c:pt idx="104">
                  <c:v>334</c:v>
                </c:pt>
                <c:pt idx="105">
                  <c:v>335</c:v>
                </c:pt>
                <c:pt idx="106">
                  <c:v>335</c:v>
                </c:pt>
                <c:pt idx="107">
                  <c:v>331</c:v>
                </c:pt>
                <c:pt idx="108">
                  <c:v>333</c:v>
                </c:pt>
                <c:pt idx="109">
                  <c:v>333</c:v>
                </c:pt>
                <c:pt idx="110">
                  <c:v>335</c:v>
                </c:pt>
                <c:pt idx="111">
                  <c:v>331</c:v>
                </c:pt>
                <c:pt idx="112">
                  <c:v>334</c:v>
                </c:pt>
                <c:pt idx="113">
                  <c:v>340</c:v>
                </c:pt>
                <c:pt idx="114">
                  <c:v>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94-C549-82BA-142FDA153D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7308720"/>
        <c:axId val="1717347632"/>
      </c:lineChart>
      <c:catAx>
        <c:axId val="171730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347632"/>
        <c:crosses val="autoZero"/>
        <c:auto val="1"/>
        <c:lblAlgn val="ctr"/>
        <c:lblOffset val="100"/>
        <c:noMultiLvlLbl val="0"/>
      </c:catAx>
      <c:valAx>
        <c:axId val="171734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30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6AA8-EFE4-7077-41ED-85F8ED6BD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A26FC-80FA-F099-3CD1-14CF986E2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2277D-5120-416E-B9AD-7F9851E4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30F5-B18E-6043-8DB7-90A43DE5214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D9CA-B871-A9AD-4645-D016E959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E3583-D39F-F534-CDD3-543F97F2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06D-7105-CF4B-B243-E0106465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4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9115-F49D-CCFD-899F-4FA1D93A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22208-218E-13D6-B93E-2918F01DF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D6B76-9152-765D-E204-9A0D8830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30F5-B18E-6043-8DB7-90A43DE5214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38D9-AE5E-3CE5-E75A-5C7CFE60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0FA7-8E10-F01A-4D8D-5CF9CD7F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06D-7105-CF4B-B243-E0106465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E8FE8-B0D9-94DC-669E-8609A129F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B2C77-AA42-CED3-716A-8A3146144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3DFF-74DB-9030-34EA-8C53CE78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30F5-B18E-6043-8DB7-90A43DE5214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C163A-2A86-206E-3188-AD2D2CB4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63AC3-382F-DFB7-C3B7-ECD145C9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06D-7105-CF4B-B243-E0106465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5738-0D80-99DC-1662-EF4C9D3F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C498-C311-DF0B-F10B-3CCA6A7B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B143-07FA-E49D-9B68-B18D74B0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30F5-B18E-6043-8DB7-90A43DE5214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B206C-7BAA-00DB-27BD-137998A6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1688-312E-36DC-4B47-9D4599AC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06D-7105-CF4B-B243-E0106465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8295-5373-4403-2BF9-71DF2147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2420B-6DD8-3A8B-5827-3E5EAC49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752B-E3BC-018D-B6A4-96763ECE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30F5-B18E-6043-8DB7-90A43DE5214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3F1B7-6641-2910-CADF-3DD7AAF6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C4228-A918-FF0D-6C00-D99FBE97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06D-7105-CF4B-B243-E0106465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3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D6A5-EA36-4061-2A01-8AAC88C8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AEA9-2C08-02DD-16D7-F19E847CA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EAF59-0C76-3A13-8739-3EFDA6CDB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C60B5-6987-E0CF-CD97-8A6A968B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30F5-B18E-6043-8DB7-90A43DE5214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E6E35-4FEC-01F9-C743-6D543C64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54D6-C88E-2579-A59C-14A3584E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06D-7105-CF4B-B243-E0106465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6E9C-3F31-0AEA-2937-87F302B9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B971D-EC36-D224-5569-2DEC2D10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32564-4796-9658-0BB3-B1EA3EBBE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FEFB9-DAFB-D7C5-BD97-02ADE19E1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E408B-DC3F-D36B-62D9-FFDBD98CD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54B76-202E-76C9-6BC7-A8E6E758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30F5-B18E-6043-8DB7-90A43DE5214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240B2-D144-CF60-FBBC-A4DEB7E2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87E6C-153D-32CC-0C4F-CD8F64D0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06D-7105-CF4B-B243-E0106465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8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24DF-F68E-4DD8-8803-298F591A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3BFDA-4DF4-032B-BE47-A8C4C104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30F5-B18E-6043-8DB7-90A43DE5214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6735A-EA20-71ED-A478-7540E33C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572E1-C193-75EA-722C-025F9B63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06D-7105-CF4B-B243-E0106465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5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48F93-3BCB-0AC0-0434-713BFC5C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30F5-B18E-6043-8DB7-90A43DE5214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EAFD7-8EFD-6D0A-12D7-038854AF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DD11A-3447-E00B-149E-641BE236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06D-7105-CF4B-B243-E0106465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1FD5-CEDC-8111-5611-0E4C15D3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04AE-C16D-B3E3-676E-722F011AD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A574-129E-C817-A38E-4FA6BF2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6B585-529E-BC54-8E15-86BA44CC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30F5-B18E-6043-8DB7-90A43DE5214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DB4A-5429-3EE3-59F1-1C71685E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68219-0037-C5A6-EE44-0A1D8AB4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06D-7105-CF4B-B243-E0106465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1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6ADA-43B1-DFC9-9E28-E1D0BB47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28782-358F-0241-D655-B5FF5D784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29FB5-58CC-EB49-FCE7-9AB41F72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59A0E-17F3-3AAC-B936-0DC82046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30F5-B18E-6043-8DB7-90A43DE5214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464DC-3799-36AB-FAA1-585B0D73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DFB5D-032A-BD78-E467-D68D6ADC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06D-7105-CF4B-B243-E0106465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9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CB426-D4D8-F4CC-C927-C8A84303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67610-71FD-EB57-E9E7-BA92980C7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CA0AE-2511-C16F-7D46-486D74497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30F5-B18E-6043-8DB7-90A43DE5214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32FD4-B621-CDA7-38BE-30387046F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39317-4F07-67FB-9D74-108EE9976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E06D-7105-CF4B-B243-E0106465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02807-5894-8290-CBA1-CF2D7BC1F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F72F1E-277C-CAE9-7A71-CFD9A48E6C0E}"/>
              </a:ext>
            </a:extLst>
          </p:cNvPr>
          <p:cNvCxnSpPr/>
          <p:nvPr/>
        </p:nvCxnSpPr>
        <p:spPr>
          <a:xfrm>
            <a:off x="9375339" y="1444841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">
            <a:extLst>
              <a:ext uri="{FF2B5EF4-FFF2-40B4-BE49-F238E27FC236}">
                <a16:creationId xmlns:a16="http://schemas.microsoft.com/office/drawing/2014/main" id="{5ACDD226-7FE5-C113-EAEF-889C6487547E}"/>
              </a:ext>
            </a:extLst>
          </p:cNvPr>
          <p:cNvSpPr txBox="1"/>
          <p:nvPr/>
        </p:nvSpPr>
        <p:spPr>
          <a:xfrm>
            <a:off x="8985783" y="1176526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E4F2B5-C255-B818-E416-4EE884758A24}"/>
              </a:ext>
            </a:extLst>
          </p:cNvPr>
          <p:cNvCxnSpPr/>
          <p:nvPr/>
        </p:nvCxnSpPr>
        <p:spPr>
          <a:xfrm>
            <a:off x="7859431" y="1451734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650DD03C-069A-99CD-06E7-B0C255287986}"/>
              </a:ext>
            </a:extLst>
          </p:cNvPr>
          <p:cNvSpPr txBox="1"/>
          <p:nvPr/>
        </p:nvSpPr>
        <p:spPr>
          <a:xfrm>
            <a:off x="7588000" y="5420052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1045F4-0685-DF3E-1248-A7834818EE70}"/>
              </a:ext>
            </a:extLst>
          </p:cNvPr>
          <p:cNvCxnSpPr/>
          <p:nvPr/>
        </p:nvCxnSpPr>
        <p:spPr>
          <a:xfrm>
            <a:off x="8797436" y="1451734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>
            <a:extLst>
              <a:ext uri="{FF2B5EF4-FFF2-40B4-BE49-F238E27FC236}">
                <a16:creationId xmlns:a16="http://schemas.microsoft.com/office/drawing/2014/main" id="{170F13FF-6271-9B51-D6E8-5C757C75D83F}"/>
              </a:ext>
            </a:extLst>
          </p:cNvPr>
          <p:cNvSpPr txBox="1"/>
          <p:nvPr/>
        </p:nvSpPr>
        <p:spPr>
          <a:xfrm>
            <a:off x="8526005" y="5420052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978D70-EE67-F874-B0F1-DF2FB5D54792}"/>
              </a:ext>
            </a:extLst>
          </p:cNvPr>
          <p:cNvCxnSpPr/>
          <p:nvPr/>
        </p:nvCxnSpPr>
        <p:spPr>
          <a:xfrm>
            <a:off x="9722630" y="1437948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>
            <a:extLst>
              <a:ext uri="{FF2B5EF4-FFF2-40B4-BE49-F238E27FC236}">
                <a16:creationId xmlns:a16="http://schemas.microsoft.com/office/drawing/2014/main" id="{9004A665-13DF-5252-2DC7-AE97EC999551}"/>
              </a:ext>
            </a:extLst>
          </p:cNvPr>
          <p:cNvSpPr txBox="1"/>
          <p:nvPr/>
        </p:nvSpPr>
        <p:spPr>
          <a:xfrm>
            <a:off x="9451199" y="5406266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8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E6051A9-1A9A-AD5C-A3B3-42FB53CAFA48}"/>
              </a:ext>
            </a:extLst>
          </p:cNvPr>
          <p:cNvSpPr txBox="1"/>
          <p:nvPr/>
        </p:nvSpPr>
        <p:spPr>
          <a:xfrm>
            <a:off x="2200277" y="1200470"/>
            <a:ext cx="736847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EDF23E-4E9E-2CCA-7AE9-B127EEA6797A}"/>
              </a:ext>
            </a:extLst>
          </p:cNvPr>
          <p:cNvCxnSpPr/>
          <p:nvPr/>
        </p:nvCxnSpPr>
        <p:spPr>
          <a:xfrm>
            <a:off x="2297932" y="1437948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">
            <a:extLst>
              <a:ext uri="{FF2B5EF4-FFF2-40B4-BE49-F238E27FC236}">
                <a16:creationId xmlns:a16="http://schemas.microsoft.com/office/drawing/2014/main" id="{D8D70444-536D-492F-2E3A-8A81113AAAF2}"/>
              </a:ext>
            </a:extLst>
          </p:cNvPr>
          <p:cNvSpPr txBox="1"/>
          <p:nvPr/>
        </p:nvSpPr>
        <p:spPr>
          <a:xfrm>
            <a:off x="2816660" y="1176526"/>
            <a:ext cx="736847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569AC-78BF-19F1-4912-DDBA0A06087B}"/>
              </a:ext>
            </a:extLst>
          </p:cNvPr>
          <p:cNvCxnSpPr/>
          <p:nvPr/>
        </p:nvCxnSpPr>
        <p:spPr>
          <a:xfrm>
            <a:off x="2868752" y="1437948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417914-5E7B-F8A0-1150-19E68F4873FD}"/>
              </a:ext>
            </a:extLst>
          </p:cNvPr>
          <p:cNvCxnSpPr/>
          <p:nvPr/>
        </p:nvCxnSpPr>
        <p:spPr>
          <a:xfrm>
            <a:off x="3258309" y="1435028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56C6F4DC-8AA5-DA8C-5327-81B9E29FFB52}"/>
              </a:ext>
            </a:extLst>
          </p:cNvPr>
          <p:cNvSpPr txBox="1"/>
          <p:nvPr/>
        </p:nvSpPr>
        <p:spPr>
          <a:xfrm>
            <a:off x="2986878" y="5403346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F2A9A2-60BF-4FD1-B46E-08B56512C2B0}"/>
              </a:ext>
            </a:extLst>
          </p:cNvPr>
          <p:cNvCxnSpPr/>
          <p:nvPr/>
        </p:nvCxnSpPr>
        <p:spPr>
          <a:xfrm>
            <a:off x="4467745" y="1435028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">
            <a:extLst>
              <a:ext uri="{FF2B5EF4-FFF2-40B4-BE49-F238E27FC236}">
                <a16:creationId xmlns:a16="http://schemas.microsoft.com/office/drawing/2014/main" id="{A4A69AC1-B3FC-2488-53DE-A4970A4FEDC5}"/>
              </a:ext>
            </a:extLst>
          </p:cNvPr>
          <p:cNvSpPr txBox="1"/>
          <p:nvPr/>
        </p:nvSpPr>
        <p:spPr>
          <a:xfrm>
            <a:off x="4196314" y="5403346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515215-805D-7CBB-BFD5-830E39AC9740}"/>
              </a:ext>
            </a:extLst>
          </p:cNvPr>
          <p:cNvCxnSpPr/>
          <p:nvPr/>
        </p:nvCxnSpPr>
        <p:spPr>
          <a:xfrm>
            <a:off x="5702920" y="1428135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">
            <a:extLst>
              <a:ext uri="{FF2B5EF4-FFF2-40B4-BE49-F238E27FC236}">
                <a16:creationId xmlns:a16="http://schemas.microsoft.com/office/drawing/2014/main" id="{0CDA543A-4377-88C8-BFE8-01934424FC8F}"/>
              </a:ext>
            </a:extLst>
          </p:cNvPr>
          <p:cNvSpPr txBox="1"/>
          <p:nvPr/>
        </p:nvSpPr>
        <p:spPr>
          <a:xfrm>
            <a:off x="5529461" y="5420052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376248-BFAE-9B1C-3941-CA405C0ABF09}"/>
              </a:ext>
            </a:extLst>
          </p:cNvPr>
          <p:cNvCxnSpPr/>
          <p:nvPr/>
        </p:nvCxnSpPr>
        <p:spPr>
          <a:xfrm>
            <a:off x="6717245" y="1451734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">
            <a:extLst>
              <a:ext uri="{FF2B5EF4-FFF2-40B4-BE49-F238E27FC236}">
                <a16:creationId xmlns:a16="http://schemas.microsoft.com/office/drawing/2014/main" id="{3306BFC9-8888-C988-DDFA-3DCBB09064E1}"/>
              </a:ext>
            </a:extLst>
          </p:cNvPr>
          <p:cNvSpPr txBox="1"/>
          <p:nvPr/>
        </p:nvSpPr>
        <p:spPr>
          <a:xfrm>
            <a:off x="6445814" y="5420052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DD4CF0-08BE-9459-F75B-6FF9F4A3640E}"/>
              </a:ext>
            </a:extLst>
          </p:cNvPr>
          <p:cNvCxnSpPr/>
          <p:nvPr/>
        </p:nvCxnSpPr>
        <p:spPr>
          <a:xfrm>
            <a:off x="4049485" y="1428135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">
            <a:extLst>
              <a:ext uri="{FF2B5EF4-FFF2-40B4-BE49-F238E27FC236}">
                <a16:creationId xmlns:a16="http://schemas.microsoft.com/office/drawing/2014/main" id="{BA194304-A2E9-4D43-C161-AB69E248E3DF}"/>
              </a:ext>
            </a:extLst>
          </p:cNvPr>
          <p:cNvSpPr txBox="1"/>
          <p:nvPr/>
        </p:nvSpPr>
        <p:spPr>
          <a:xfrm>
            <a:off x="3659929" y="1159820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44FEF7-FDF4-0DF9-8120-959CE6315286}"/>
              </a:ext>
            </a:extLst>
          </p:cNvPr>
          <p:cNvCxnSpPr/>
          <p:nvPr/>
        </p:nvCxnSpPr>
        <p:spPr>
          <a:xfrm>
            <a:off x="5333180" y="1435028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">
            <a:extLst>
              <a:ext uri="{FF2B5EF4-FFF2-40B4-BE49-F238E27FC236}">
                <a16:creationId xmlns:a16="http://schemas.microsoft.com/office/drawing/2014/main" id="{6C82C510-FC4F-E51E-05A2-C3185809ECB0}"/>
              </a:ext>
            </a:extLst>
          </p:cNvPr>
          <p:cNvSpPr txBox="1"/>
          <p:nvPr/>
        </p:nvSpPr>
        <p:spPr>
          <a:xfrm>
            <a:off x="4943624" y="1166713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652A18-7A04-F6D1-AB9B-751013D96858}"/>
              </a:ext>
            </a:extLst>
          </p:cNvPr>
          <p:cNvCxnSpPr/>
          <p:nvPr/>
        </p:nvCxnSpPr>
        <p:spPr>
          <a:xfrm>
            <a:off x="6012114" y="1435028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">
            <a:extLst>
              <a:ext uri="{FF2B5EF4-FFF2-40B4-BE49-F238E27FC236}">
                <a16:creationId xmlns:a16="http://schemas.microsoft.com/office/drawing/2014/main" id="{D89F43F6-82DE-2361-3F8E-C0B54F74AF36}"/>
              </a:ext>
            </a:extLst>
          </p:cNvPr>
          <p:cNvSpPr txBox="1"/>
          <p:nvPr/>
        </p:nvSpPr>
        <p:spPr>
          <a:xfrm>
            <a:off x="5622558" y="1166713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534A10-1C56-4457-5C3B-BFA2B318AA6B}"/>
              </a:ext>
            </a:extLst>
          </p:cNvPr>
          <p:cNvCxnSpPr/>
          <p:nvPr/>
        </p:nvCxnSpPr>
        <p:spPr>
          <a:xfrm>
            <a:off x="7174479" y="1444841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49326CC1-3093-733D-178D-7E008F01F9E1}"/>
              </a:ext>
            </a:extLst>
          </p:cNvPr>
          <p:cNvSpPr txBox="1"/>
          <p:nvPr/>
        </p:nvSpPr>
        <p:spPr>
          <a:xfrm>
            <a:off x="6784923" y="1176526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FAC5A6-3328-452F-D4F2-7E2FA39BF448}"/>
              </a:ext>
            </a:extLst>
          </p:cNvPr>
          <p:cNvCxnSpPr/>
          <p:nvPr/>
        </p:nvCxnSpPr>
        <p:spPr>
          <a:xfrm>
            <a:off x="8459537" y="1444841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">
            <a:extLst>
              <a:ext uri="{FF2B5EF4-FFF2-40B4-BE49-F238E27FC236}">
                <a16:creationId xmlns:a16="http://schemas.microsoft.com/office/drawing/2014/main" id="{DE476210-D2F6-C984-42B2-EE0CE080A55F}"/>
              </a:ext>
            </a:extLst>
          </p:cNvPr>
          <p:cNvSpPr txBox="1"/>
          <p:nvPr/>
        </p:nvSpPr>
        <p:spPr>
          <a:xfrm>
            <a:off x="8069981" y="1176526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7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33994AB-9953-7D4D-B8AA-78BDF6CF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258286"/>
              </p:ext>
            </p:extLst>
          </p:nvPr>
        </p:nvGraphicFramePr>
        <p:xfrm>
          <a:off x="1906411" y="881742"/>
          <a:ext cx="8379178" cy="5050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494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0A952E3-9797-2595-6222-F6D54815CB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431855"/>
              </p:ext>
            </p:extLst>
          </p:nvPr>
        </p:nvGraphicFramePr>
        <p:xfrm>
          <a:off x="1906411" y="881743"/>
          <a:ext cx="8379178" cy="492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FF8895-FA57-AF2F-8E4A-A6A93C21E751}"/>
              </a:ext>
            </a:extLst>
          </p:cNvPr>
          <p:cNvCxnSpPr/>
          <p:nvPr/>
        </p:nvCxnSpPr>
        <p:spPr>
          <a:xfrm>
            <a:off x="9375339" y="1444841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">
            <a:extLst>
              <a:ext uri="{FF2B5EF4-FFF2-40B4-BE49-F238E27FC236}">
                <a16:creationId xmlns:a16="http://schemas.microsoft.com/office/drawing/2014/main" id="{F5BBD21F-558B-86C4-57B7-14EDC217AE78}"/>
              </a:ext>
            </a:extLst>
          </p:cNvPr>
          <p:cNvSpPr txBox="1"/>
          <p:nvPr/>
        </p:nvSpPr>
        <p:spPr>
          <a:xfrm>
            <a:off x="8985783" y="1176526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3C2044-5743-A449-7513-B712CBE1E81A}"/>
              </a:ext>
            </a:extLst>
          </p:cNvPr>
          <p:cNvCxnSpPr/>
          <p:nvPr/>
        </p:nvCxnSpPr>
        <p:spPr>
          <a:xfrm>
            <a:off x="7859431" y="1451734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70DA1D02-C84F-4126-4C55-95EC004ABCFF}"/>
              </a:ext>
            </a:extLst>
          </p:cNvPr>
          <p:cNvSpPr txBox="1"/>
          <p:nvPr/>
        </p:nvSpPr>
        <p:spPr>
          <a:xfrm>
            <a:off x="7588000" y="5420052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3FDE72-9266-5C9E-AC9B-0E400286ED3B}"/>
              </a:ext>
            </a:extLst>
          </p:cNvPr>
          <p:cNvCxnSpPr/>
          <p:nvPr/>
        </p:nvCxnSpPr>
        <p:spPr>
          <a:xfrm>
            <a:off x="8797436" y="1451734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>
            <a:extLst>
              <a:ext uri="{FF2B5EF4-FFF2-40B4-BE49-F238E27FC236}">
                <a16:creationId xmlns:a16="http://schemas.microsoft.com/office/drawing/2014/main" id="{D1A253DF-712A-4154-CD36-002D9D3A514A}"/>
              </a:ext>
            </a:extLst>
          </p:cNvPr>
          <p:cNvSpPr txBox="1"/>
          <p:nvPr/>
        </p:nvSpPr>
        <p:spPr>
          <a:xfrm>
            <a:off x="8526005" y="5420052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ABEB77-8D87-4DFB-531B-C3E99524A8F3}"/>
              </a:ext>
            </a:extLst>
          </p:cNvPr>
          <p:cNvCxnSpPr/>
          <p:nvPr/>
        </p:nvCxnSpPr>
        <p:spPr>
          <a:xfrm>
            <a:off x="9722630" y="1437948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>
            <a:extLst>
              <a:ext uri="{FF2B5EF4-FFF2-40B4-BE49-F238E27FC236}">
                <a16:creationId xmlns:a16="http://schemas.microsoft.com/office/drawing/2014/main" id="{41988D65-4987-7203-0A18-A04DA2C76E6A}"/>
              </a:ext>
            </a:extLst>
          </p:cNvPr>
          <p:cNvSpPr txBox="1"/>
          <p:nvPr/>
        </p:nvSpPr>
        <p:spPr>
          <a:xfrm>
            <a:off x="9451199" y="5406266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8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DB0C8501-3353-0A5C-3072-F9EE95AA331D}"/>
              </a:ext>
            </a:extLst>
          </p:cNvPr>
          <p:cNvSpPr txBox="1"/>
          <p:nvPr/>
        </p:nvSpPr>
        <p:spPr>
          <a:xfrm>
            <a:off x="2200277" y="1200470"/>
            <a:ext cx="736847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88E2E9-94C7-8344-137D-B39CACCEA2CA}"/>
              </a:ext>
            </a:extLst>
          </p:cNvPr>
          <p:cNvCxnSpPr/>
          <p:nvPr/>
        </p:nvCxnSpPr>
        <p:spPr>
          <a:xfrm>
            <a:off x="2297932" y="1437948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">
            <a:extLst>
              <a:ext uri="{FF2B5EF4-FFF2-40B4-BE49-F238E27FC236}">
                <a16:creationId xmlns:a16="http://schemas.microsoft.com/office/drawing/2014/main" id="{DB0C8501-3353-0A5C-3072-F9EE95AA331D}"/>
              </a:ext>
            </a:extLst>
          </p:cNvPr>
          <p:cNvSpPr txBox="1"/>
          <p:nvPr/>
        </p:nvSpPr>
        <p:spPr>
          <a:xfrm>
            <a:off x="2816660" y="1176526"/>
            <a:ext cx="736847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88E2E9-94C7-8344-137D-B39CACCEA2CA}"/>
              </a:ext>
            </a:extLst>
          </p:cNvPr>
          <p:cNvCxnSpPr/>
          <p:nvPr/>
        </p:nvCxnSpPr>
        <p:spPr>
          <a:xfrm>
            <a:off x="2868752" y="1437948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AA544B-60BD-FB2A-17B2-83021A3CC957}"/>
              </a:ext>
            </a:extLst>
          </p:cNvPr>
          <p:cNvCxnSpPr/>
          <p:nvPr/>
        </p:nvCxnSpPr>
        <p:spPr>
          <a:xfrm>
            <a:off x="3258309" y="1435028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1695A53-3E0C-A9C6-DF68-F5A2089B7479}"/>
              </a:ext>
            </a:extLst>
          </p:cNvPr>
          <p:cNvSpPr txBox="1"/>
          <p:nvPr/>
        </p:nvSpPr>
        <p:spPr>
          <a:xfrm>
            <a:off x="2986878" y="5403346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18F592-7568-64F2-979F-9434FC3F5B99}"/>
              </a:ext>
            </a:extLst>
          </p:cNvPr>
          <p:cNvCxnSpPr/>
          <p:nvPr/>
        </p:nvCxnSpPr>
        <p:spPr>
          <a:xfrm>
            <a:off x="4467745" y="1435028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">
            <a:extLst>
              <a:ext uri="{FF2B5EF4-FFF2-40B4-BE49-F238E27FC236}">
                <a16:creationId xmlns:a16="http://schemas.microsoft.com/office/drawing/2014/main" id="{E0D0F7A4-8313-34FC-F713-DBB6022E3BD7}"/>
              </a:ext>
            </a:extLst>
          </p:cNvPr>
          <p:cNvSpPr txBox="1"/>
          <p:nvPr/>
        </p:nvSpPr>
        <p:spPr>
          <a:xfrm>
            <a:off x="4196314" y="5403346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55DD7F-2EC7-06E7-2DD2-C2464ECB3419}"/>
              </a:ext>
            </a:extLst>
          </p:cNvPr>
          <p:cNvCxnSpPr/>
          <p:nvPr/>
        </p:nvCxnSpPr>
        <p:spPr>
          <a:xfrm>
            <a:off x="5702920" y="1428135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">
            <a:extLst>
              <a:ext uri="{FF2B5EF4-FFF2-40B4-BE49-F238E27FC236}">
                <a16:creationId xmlns:a16="http://schemas.microsoft.com/office/drawing/2014/main" id="{FF6BC8CA-A24D-86B5-2D7D-30FE3FAE7005}"/>
              </a:ext>
            </a:extLst>
          </p:cNvPr>
          <p:cNvSpPr txBox="1"/>
          <p:nvPr/>
        </p:nvSpPr>
        <p:spPr>
          <a:xfrm>
            <a:off x="5529461" y="5420052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F9EAEC-FDE5-61E2-14BF-860E29C03C1A}"/>
              </a:ext>
            </a:extLst>
          </p:cNvPr>
          <p:cNvCxnSpPr/>
          <p:nvPr/>
        </p:nvCxnSpPr>
        <p:spPr>
          <a:xfrm>
            <a:off x="6717245" y="1451734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">
            <a:extLst>
              <a:ext uri="{FF2B5EF4-FFF2-40B4-BE49-F238E27FC236}">
                <a16:creationId xmlns:a16="http://schemas.microsoft.com/office/drawing/2014/main" id="{104F2B72-B700-D910-260B-84BB8037C1F6}"/>
              </a:ext>
            </a:extLst>
          </p:cNvPr>
          <p:cNvSpPr txBox="1"/>
          <p:nvPr/>
        </p:nvSpPr>
        <p:spPr>
          <a:xfrm>
            <a:off x="6445814" y="5420052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31A3E8-7DC4-4DF4-3DDC-60F78D6F6B56}"/>
              </a:ext>
            </a:extLst>
          </p:cNvPr>
          <p:cNvCxnSpPr/>
          <p:nvPr/>
        </p:nvCxnSpPr>
        <p:spPr>
          <a:xfrm>
            <a:off x="4049485" y="1428135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">
            <a:extLst>
              <a:ext uri="{FF2B5EF4-FFF2-40B4-BE49-F238E27FC236}">
                <a16:creationId xmlns:a16="http://schemas.microsoft.com/office/drawing/2014/main" id="{6C10A977-37FB-B0BE-472D-19301502500D}"/>
              </a:ext>
            </a:extLst>
          </p:cNvPr>
          <p:cNvSpPr txBox="1"/>
          <p:nvPr/>
        </p:nvSpPr>
        <p:spPr>
          <a:xfrm>
            <a:off x="3659929" y="1159820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1120E7-3B30-9C54-A3C0-A53B183E657D}"/>
              </a:ext>
            </a:extLst>
          </p:cNvPr>
          <p:cNvCxnSpPr/>
          <p:nvPr/>
        </p:nvCxnSpPr>
        <p:spPr>
          <a:xfrm>
            <a:off x="5333180" y="1435028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">
            <a:extLst>
              <a:ext uri="{FF2B5EF4-FFF2-40B4-BE49-F238E27FC236}">
                <a16:creationId xmlns:a16="http://schemas.microsoft.com/office/drawing/2014/main" id="{121DFB6C-AFDB-6F36-4BC6-B7D51ECDF82A}"/>
              </a:ext>
            </a:extLst>
          </p:cNvPr>
          <p:cNvSpPr txBox="1"/>
          <p:nvPr/>
        </p:nvSpPr>
        <p:spPr>
          <a:xfrm>
            <a:off x="4943624" y="1166713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83C87C-70FB-F6BA-2CB9-2994FB7F4F2C}"/>
              </a:ext>
            </a:extLst>
          </p:cNvPr>
          <p:cNvCxnSpPr/>
          <p:nvPr/>
        </p:nvCxnSpPr>
        <p:spPr>
          <a:xfrm>
            <a:off x="6012114" y="1435028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">
            <a:extLst>
              <a:ext uri="{FF2B5EF4-FFF2-40B4-BE49-F238E27FC236}">
                <a16:creationId xmlns:a16="http://schemas.microsoft.com/office/drawing/2014/main" id="{93C63CF6-13D5-6B2A-821A-94A332D6E3D3}"/>
              </a:ext>
            </a:extLst>
          </p:cNvPr>
          <p:cNvSpPr txBox="1"/>
          <p:nvPr/>
        </p:nvSpPr>
        <p:spPr>
          <a:xfrm>
            <a:off x="5622558" y="1166713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A0C42D-6B9C-E5A0-036E-C57262EFDD5E}"/>
              </a:ext>
            </a:extLst>
          </p:cNvPr>
          <p:cNvCxnSpPr/>
          <p:nvPr/>
        </p:nvCxnSpPr>
        <p:spPr>
          <a:xfrm>
            <a:off x="7174479" y="1444841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EA4F845A-B793-56CD-BC0E-7C4FAE70146F}"/>
              </a:ext>
            </a:extLst>
          </p:cNvPr>
          <p:cNvSpPr txBox="1"/>
          <p:nvPr/>
        </p:nvSpPr>
        <p:spPr>
          <a:xfrm>
            <a:off x="6784923" y="1176526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D4333E-84F0-4316-6DD2-72528AAAE78B}"/>
              </a:ext>
            </a:extLst>
          </p:cNvPr>
          <p:cNvCxnSpPr/>
          <p:nvPr/>
        </p:nvCxnSpPr>
        <p:spPr>
          <a:xfrm>
            <a:off x="8459537" y="1444841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">
            <a:extLst>
              <a:ext uri="{FF2B5EF4-FFF2-40B4-BE49-F238E27FC236}">
                <a16:creationId xmlns:a16="http://schemas.microsoft.com/office/drawing/2014/main" id="{CDD43F58-5AE0-96FA-48A8-1570357FBE3D}"/>
              </a:ext>
            </a:extLst>
          </p:cNvPr>
          <p:cNvSpPr txBox="1"/>
          <p:nvPr/>
        </p:nvSpPr>
        <p:spPr>
          <a:xfrm>
            <a:off x="8069981" y="1176526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7</a:t>
            </a:r>
          </a:p>
        </p:txBody>
      </p:sp>
    </p:spTree>
    <p:extLst>
      <p:ext uri="{BB962C8B-B14F-4D97-AF65-F5344CB8AC3E}">
        <p14:creationId xmlns:p14="http://schemas.microsoft.com/office/powerpoint/2010/main" val="115316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F05DE-BA5C-68BA-5885-14C2515D0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B64A62-D8F9-E1B0-4AC7-B0C00A807E7F}"/>
              </a:ext>
            </a:extLst>
          </p:cNvPr>
          <p:cNvCxnSpPr/>
          <p:nvPr/>
        </p:nvCxnSpPr>
        <p:spPr>
          <a:xfrm>
            <a:off x="9375339" y="1444841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">
            <a:extLst>
              <a:ext uri="{FF2B5EF4-FFF2-40B4-BE49-F238E27FC236}">
                <a16:creationId xmlns:a16="http://schemas.microsoft.com/office/drawing/2014/main" id="{FE862D1C-0CCA-9F5B-8638-F01381EBBEA6}"/>
              </a:ext>
            </a:extLst>
          </p:cNvPr>
          <p:cNvSpPr txBox="1"/>
          <p:nvPr/>
        </p:nvSpPr>
        <p:spPr>
          <a:xfrm>
            <a:off x="8985783" y="1176526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B7D20-23E3-8A8E-CE40-E26667441C22}"/>
              </a:ext>
            </a:extLst>
          </p:cNvPr>
          <p:cNvCxnSpPr/>
          <p:nvPr/>
        </p:nvCxnSpPr>
        <p:spPr>
          <a:xfrm>
            <a:off x="7859431" y="1451734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B8E48BA9-A6DE-92CD-A31E-F55B6532B790}"/>
              </a:ext>
            </a:extLst>
          </p:cNvPr>
          <p:cNvSpPr txBox="1"/>
          <p:nvPr/>
        </p:nvSpPr>
        <p:spPr>
          <a:xfrm>
            <a:off x="7588000" y="5420052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1C3CFC-A390-24B4-1D74-44C9DBF637A6}"/>
              </a:ext>
            </a:extLst>
          </p:cNvPr>
          <p:cNvCxnSpPr/>
          <p:nvPr/>
        </p:nvCxnSpPr>
        <p:spPr>
          <a:xfrm>
            <a:off x="8797436" y="1451734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>
            <a:extLst>
              <a:ext uri="{FF2B5EF4-FFF2-40B4-BE49-F238E27FC236}">
                <a16:creationId xmlns:a16="http://schemas.microsoft.com/office/drawing/2014/main" id="{45A8259D-7535-4A1E-7827-082A4A8852DF}"/>
              </a:ext>
            </a:extLst>
          </p:cNvPr>
          <p:cNvSpPr txBox="1"/>
          <p:nvPr/>
        </p:nvSpPr>
        <p:spPr>
          <a:xfrm>
            <a:off x="8526005" y="5420052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AF90DC-8336-5668-3D99-6078504416E9}"/>
              </a:ext>
            </a:extLst>
          </p:cNvPr>
          <p:cNvCxnSpPr/>
          <p:nvPr/>
        </p:nvCxnSpPr>
        <p:spPr>
          <a:xfrm>
            <a:off x="9722630" y="1437948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>
            <a:extLst>
              <a:ext uri="{FF2B5EF4-FFF2-40B4-BE49-F238E27FC236}">
                <a16:creationId xmlns:a16="http://schemas.microsoft.com/office/drawing/2014/main" id="{EE9D63F0-AF36-3D87-58D0-B658DF976EFD}"/>
              </a:ext>
            </a:extLst>
          </p:cNvPr>
          <p:cNvSpPr txBox="1"/>
          <p:nvPr/>
        </p:nvSpPr>
        <p:spPr>
          <a:xfrm>
            <a:off x="9451199" y="5406266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8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383CD2A4-8AB9-8310-EAD1-D55C807131AC}"/>
              </a:ext>
            </a:extLst>
          </p:cNvPr>
          <p:cNvSpPr txBox="1"/>
          <p:nvPr/>
        </p:nvSpPr>
        <p:spPr>
          <a:xfrm>
            <a:off x="2200277" y="1200470"/>
            <a:ext cx="736847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EE779-B2AF-476F-8727-920F7F36A134}"/>
              </a:ext>
            </a:extLst>
          </p:cNvPr>
          <p:cNvCxnSpPr/>
          <p:nvPr/>
        </p:nvCxnSpPr>
        <p:spPr>
          <a:xfrm>
            <a:off x="2297932" y="1437948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">
            <a:extLst>
              <a:ext uri="{FF2B5EF4-FFF2-40B4-BE49-F238E27FC236}">
                <a16:creationId xmlns:a16="http://schemas.microsoft.com/office/drawing/2014/main" id="{1F28C4CD-AF14-78AA-C9A2-EC7EF04A6BF1}"/>
              </a:ext>
            </a:extLst>
          </p:cNvPr>
          <p:cNvSpPr txBox="1"/>
          <p:nvPr/>
        </p:nvSpPr>
        <p:spPr>
          <a:xfrm>
            <a:off x="2816660" y="1176526"/>
            <a:ext cx="736847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80036D-1A0D-C012-C04E-936187D47E1A}"/>
              </a:ext>
            </a:extLst>
          </p:cNvPr>
          <p:cNvCxnSpPr/>
          <p:nvPr/>
        </p:nvCxnSpPr>
        <p:spPr>
          <a:xfrm>
            <a:off x="2868752" y="1437948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146834-3861-4745-AB52-EC8D5AC26C83}"/>
              </a:ext>
            </a:extLst>
          </p:cNvPr>
          <p:cNvCxnSpPr/>
          <p:nvPr/>
        </p:nvCxnSpPr>
        <p:spPr>
          <a:xfrm>
            <a:off x="3258309" y="1435028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87671D6D-F7EA-EBBD-ACFE-B97635D8C7FE}"/>
              </a:ext>
            </a:extLst>
          </p:cNvPr>
          <p:cNvSpPr txBox="1"/>
          <p:nvPr/>
        </p:nvSpPr>
        <p:spPr>
          <a:xfrm>
            <a:off x="2986878" y="5403346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2870BA-8764-4D07-957C-FF12E092A63A}"/>
              </a:ext>
            </a:extLst>
          </p:cNvPr>
          <p:cNvCxnSpPr/>
          <p:nvPr/>
        </p:nvCxnSpPr>
        <p:spPr>
          <a:xfrm>
            <a:off x="4467745" y="1435028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">
            <a:extLst>
              <a:ext uri="{FF2B5EF4-FFF2-40B4-BE49-F238E27FC236}">
                <a16:creationId xmlns:a16="http://schemas.microsoft.com/office/drawing/2014/main" id="{158BFBD9-5388-087D-7386-A117537D9030}"/>
              </a:ext>
            </a:extLst>
          </p:cNvPr>
          <p:cNvSpPr txBox="1"/>
          <p:nvPr/>
        </p:nvSpPr>
        <p:spPr>
          <a:xfrm>
            <a:off x="4196314" y="5403346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3A7892-A6AD-03A6-030A-66942144A5EA}"/>
              </a:ext>
            </a:extLst>
          </p:cNvPr>
          <p:cNvCxnSpPr/>
          <p:nvPr/>
        </p:nvCxnSpPr>
        <p:spPr>
          <a:xfrm>
            <a:off x="5702920" y="1428135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">
            <a:extLst>
              <a:ext uri="{FF2B5EF4-FFF2-40B4-BE49-F238E27FC236}">
                <a16:creationId xmlns:a16="http://schemas.microsoft.com/office/drawing/2014/main" id="{25A5ED81-CE1C-0233-8A54-85AC3BC2A322}"/>
              </a:ext>
            </a:extLst>
          </p:cNvPr>
          <p:cNvSpPr txBox="1"/>
          <p:nvPr/>
        </p:nvSpPr>
        <p:spPr>
          <a:xfrm>
            <a:off x="5529461" y="5420052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1F20E6-9BA5-8D5C-9259-E6EE38E9B5D9}"/>
              </a:ext>
            </a:extLst>
          </p:cNvPr>
          <p:cNvCxnSpPr/>
          <p:nvPr/>
        </p:nvCxnSpPr>
        <p:spPr>
          <a:xfrm>
            <a:off x="6717245" y="1451734"/>
            <a:ext cx="0" cy="3968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">
            <a:extLst>
              <a:ext uri="{FF2B5EF4-FFF2-40B4-BE49-F238E27FC236}">
                <a16:creationId xmlns:a16="http://schemas.microsoft.com/office/drawing/2014/main" id="{CBE8389D-E545-C25E-F370-F05997CCAEB3}"/>
              </a:ext>
            </a:extLst>
          </p:cNvPr>
          <p:cNvSpPr txBox="1"/>
          <p:nvPr/>
        </p:nvSpPr>
        <p:spPr>
          <a:xfrm>
            <a:off x="6445814" y="5420052"/>
            <a:ext cx="938005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6"/>
                </a:solidFill>
              </a:rPr>
              <a:t>End pose 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364FAF-A64C-EACA-3F12-0B0B933EC09F}"/>
              </a:ext>
            </a:extLst>
          </p:cNvPr>
          <p:cNvCxnSpPr/>
          <p:nvPr/>
        </p:nvCxnSpPr>
        <p:spPr>
          <a:xfrm>
            <a:off x="4049485" y="1428135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">
            <a:extLst>
              <a:ext uri="{FF2B5EF4-FFF2-40B4-BE49-F238E27FC236}">
                <a16:creationId xmlns:a16="http://schemas.microsoft.com/office/drawing/2014/main" id="{23455C0A-F9E3-D891-BBC5-276B17335671}"/>
              </a:ext>
            </a:extLst>
          </p:cNvPr>
          <p:cNvSpPr txBox="1"/>
          <p:nvPr/>
        </p:nvSpPr>
        <p:spPr>
          <a:xfrm>
            <a:off x="3659929" y="1159820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7396BE-FC78-BFC0-442F-C8A245260454}"/>
              </a:ext>
            </a:extLst>
          </p:cNvPr>
          <p:cNvCxnSpPr/>
          <p:nvPr/>
        </p:nvCxnSpPr>
        <p:spPr>
          <a:xfrm>
            <a:off x="5333180" y="1435028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">
            <a:extLst>
              <a:ext uri="{FF2B5EF4-FFF2-40B4-BE49-F238E27FC236}">
                <a16:creationId xmlns:a16="http://schemas.microsoft.com/office/drawing/2014/main" id="{52619AD7-F040-0A8E-154A-5809DF76D896}"/>
              </a:ext>
            </a:extLst>
          </p:cNvPr>
          <p:cNvSpPr txBox="1"/>
          <p:nvPr/>
        </p:nvSpPr>
        <p:spPr>
          <a:xfrm>
            <a:off x="4943624" y="1166713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FA97D7-BC41-D816-8F07-4F6D195996A2}"/>
              </a:ext>
            </a:extLst>
          </p:cNvPr>
          <p:cNvCxnSpPr/>
          <p:nvPr/>
        </p:nvCxnSpPr>
        <p:spPr>
          <a:xfrm>
            <a:off x="6012114" y="1435028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">
            <a:extLst>
              <a:ext uri="{FF2B5EF4-FFF2-40B4-BE49-F238E27FC236}">
                <a16:creationId xmlns:a16="http://schemas.microsoft.com/office/drawing/2014/main" id="{E405E65F-C54E-5F8F-095B-ACAF56860112}"/>
              </a:ext>
            </a:extLst>
          </p:cNvPr>
          <p:cNvSpPr txBox="1"/>
          <p:nvPr/>
        </p:nvSpPr>
        <p:spPr>
          <a:xfrm>
            <a:off x="5622558" y="1166713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A99F20-54DB-C681-F266-5F184566AE55}"/>
              </a:ext>
            </a:extLst>
          </p:cNvPr>
          <p:cNvCxnSpPr/>
          <p:nvPr/>
        </p:nvCxnSpPr>
        <p:spPr>
          <a:xfrm>
            <a:off x="7174479" y="1444841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6FAA0816-4408-D602-1111-84988712A6ED}"/>
              </a:ext>
            </a:extLst>
          </p:cNvPr>
          <p:cNvSpPr txBox="1"/>
          <p:nvPr/>
        </p:nvSpPr>
        <p:spPr>
          <a:xfrm>
            <a:off x="6784923" y="1176526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32F866-B07C-60C4-5A87-6C77D4616DBB}"/>
              </a:ext>
            </a:extLst>
          </p:cNvPr>
          <p:cNvCxnSpPr/>
          <p:nvPr/>
        </p:nvCxnSpPr>
        <p:spPr>
          <a:xfrm>
            <a:off x="8459537" y="1444841"/>
            <a:ext cx="0" cy="3968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">
            <a:extLst>
              <a:ext uri="{FF2B5EF4-FFF2-40B4-BE49-F238E27FC236}">
                <a16:creationId xmlns:a16="http://schemas.microsoft.com/office/drawing/2014/main" id="{D56DEEAA-CF4C-19FB-52D8-ED4C493B5702}"/>
              </a:ext>
            </a:extLst>
          </p:cNvPr>
          <p:cNvSpPr txBox="1"/>
          <p:nvPr/>
        </p:nvSpPr>
        <p:spPr>
          <a:xfrm>
            <a:off x="8069981" y="1176526"/>
            <a:ext cx="1005940" cy="2752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Pose 7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AE3B553-97D5-F546-8F90-3EA4EDD502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666596"/>
              </p:ext>
            </p:extLst>
          </p:nvPr>
        </p:nvGraphicFramePr>
        <p:xfrm>
          <a:off x="1906411" y="936171"/>
          <a:ext cx="8379178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725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7C6CB-69CF-EA4B-6847-E9DEF6F34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43" y="488587"/>
            <a:ext cx="9285514" cy="5880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5E8C1B-0676-8D96-43AA-825DF95DB0F7}"/>
              </a:ext>
            </a:extLst>
          </p:cNvPr>
          <p:cNvSpPr txBox="1"/>
          <p:nvPr/>
        </p:nvSpPr>
        <p:spPr>
          <a:xfrm>
            <a:off x="6690167" y="1134319"/>
            <a:ext cx="31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3B058-EB8E-6E26-6AA6-9282C4E0C710}"/>
              </a:ext>
            </a:extLst>
          </p:cNvPr>
          <p:cNvSpPr txBox="1"/>
          <p:nvPr/>
        </p:nvSpPr>
        <p:spPr>
          <a:xfrm>
            <a:off x="6981464" y="1830728"/>
            <a:ext cx="31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CE008-D4C5-EDD1-AE38-8F8ABA13CA17}"/>
              </a:ext>
            </a:extLst>
          </p:cNvPr>
          <p:cNvSpPr txBox="1"/>
          <p:nvPr/>
        </p:nvSpPr>
        <p:spPr>
          <a:xfrm>
            <a:off x="7710668" y="2305291"/>
            <a:ext cx="31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CB4A5-4286-70BF-6FF6-FC3ABE3CE01D}"/>
              </a:ext>
            </a:extLst>
          </p:cNvPr>
          <p:cNvSpPr txBox="1"/>
          <p:nvPr/>
        </p:nvSpPr>
        <p:spPr>
          <a:xfrm>
            <a:off x="7328705" y="4365584"/>
            <a:ext cx="31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0D024-35C4-D8CB-E9B2-3FAAA091C3F9}"/>
              </a:ext>
            </a:extLst>
          </p:cNvPr>
          <p:cNvSpPr txBox="1"/>
          <p:nvPr/>
        </p:nvSpPr>
        <p:spPr>
          <a:xfrm>
            <a:off x="6263833" y="4597079"/>
            <a:ext cx="31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9AA3E-A34A-C8A7-34C4-E1C01A47A1BD}"/>
              </a:ext>
            </a:extLst>
          </p:cNvPr>
          <p:cNvSpPr txBox="1"/>
          <p:nvPr/>
        </p:nvSpPr>
        <p:spPr>
          <a:xfrm>
            <a:off x="4898022" y="4249843"/>
            <a:ext cx="31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BB957-CB05-205D-D8E5-8F4B39414D63}"/>
              </a:ext>
            </a:extLst>
          </p:cNvPr>
          <p:cNvSpPr txBox="1"/>
          <p:nvPr/>
        </p:nvSpPr>
        <p:spPr>
          <a:xfrm>
            <a:off x="4110942" y="2374739"/>
            <a:ext cx="31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E16DA-E74E-0412-BCD3-82142FD11A68}"/>
              </a:ext>
            </a:extLst>
          </p:cNvPr>
          <p:cNvSpPr txBox="1"/>
          <p:nvPr/>
        </p:nvSpPr>
        <p:spPr>
          <a:xfrm>
            <a:off x="4967468" y="2085372"/>
            <a:ext cx="31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357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122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Yimin</dc:creator>
  <cp:lastModifiedBy>ZHENG Yimin</cp:lastModifiedBy>
  <cp:revision>4</cp:revision>
  <dcterms:created xsi:type="dcterms:W3CDTF">2024-02-20T13:14:16Z</dcterms:created>
  <dcterms:modified xsi:type="dcterms:W3CDTF">2024-02-20T13:46:54Z</dcterms:modified>
</cp:coreProperties>
</file>