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-윤고딕360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2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4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0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4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4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2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2598-3CEE-4C2F-BFFC-CE1E8866F25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D321E-32FA-41E0-B645-019ED77F4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0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79375" y="5880594"/>
            <a:ext cx="9029044" cy="544578"/>
          </a:xfrm>
          <a:prstGeom prst="rect">
            <a:avLst/>
          </a:prstGeom>
          <a:solidFill>
            <a:srgbClr val="706377"/>
          </a:solidFill>
          <a:ln>
            <a:noFill/>
          </a:ln>
          <a:scene3d>
            <a:camera prst="orthographicFront">
              <a:rot lat="0" lon="6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복합적 축산 시스템이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필요하다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28906" y="5912678"/>
            <a:ext cx="8478591" cy="544578"/>
          </a:xfrm>
          <a:prstGeom prst="rect">
            <a:avLst/>
          </a:prstGeom>
          <a:solidFill>
            <a:srgbClr val="706377"/>
          </a:solidFill>
          <a:ln>
            <a:noFill/>
          </a:ln>
          <a:scene3d>
            <a:camera prst="orthographicFront">
              <a:rot lat="0" lon="6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축산 농가의 생산성과 수익을 증대할 수 있도록 한다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709306" y="2910674"/>
            <a:ext cx="4356870" cy="1170000"/>
          </a:xfrm>
          <a:prstGeom prst="roundRect">
            <a:avLst>
              <a:gd name="adj" fmla="val 12466"/>
            </a:avLst>
          </a:prstGeom>
          <a:solidFill>
            <a:srgbClr val="ABBE4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>
                <a:rot lat="0" lon="60000" rev="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Mobius / &amp;Cube</a:t>
            </a:r>
            <a:endParaRPr lang="en-US" altLang="ko-KR" sz="24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0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와이드스크린</PresentationFormat>
  <Paragraphs>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-윤고딕360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suyeon kim</dc:creator>
  <cp:lastModifiedBy>suyeon kim</cp:lastModifiedBy>
  <cp:revision>3</cp:revision>
  <dcterms:created xsi:type="dcterms:W3CDTF">2016-12-20T22:22:17Z</dcterms:created>
  <dcterms:modified xsi:type="dcterms:W3CDTF">2016-12-20T22:41:13Z</dcterms:modified>
</cp:coreProperties>
</file>