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60" d="100"/>
          <a:sy n="60" d="100"/>
        </p:scale>
        <p:origin x="562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533E-5247-5C83-5CCD-6E0199604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02B56-7754-62E0-5B1C-CDF755579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F8037-E55D-FC53-F360-E04A29A7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912F-C5BB-429E-BA79-DAD83CE4B713}" type="datetimeFigureOut">
              <a:rPr lang="th-TH" smtClean="0"/>
              <a:t>05/05/67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8FCB-3CC0-74E4-0F3F-08CC7AF8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E78E5-4CBD-6521-D4BA-215B4EE9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04E3-517C-4081-A34D-EAB7C62586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78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F03D-4956-CF68-21BA-54F95B77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5077F-164F-0323-CA76-0F500E6CF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92522-43D6-121A-0A26-0793708E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912F-C5BB-429E-BA79-DAD83CE4B713}" type="datetimeFigureOut">
              <a:rPr lang="th-TH" smtClean="0"/>
              <a:t>05/05/67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E95EF-9996-9A4F-5F99-233336B2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53AB0-81B4-B5F3-52C4-0C0DD9F7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04E3-517C-4081-A34D-EAB7C62586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448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897B1-ACA4-19FA-B2EF-7C4C90A3D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7464E-0061-56EA-EC9E-E94E5C73F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CA711-D1FD-B928-F7B6-9D6BD564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912F-C5BB-429E-BA79-DAD83CE4B713}" type="datetimeFigureOut">
              <a:rPr lang="th-TH" smtClean="0"/>
              <a:t>05/05/67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7641-62B7-655E-8DEB-332C318E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3AF5-9A91-5474-A066-3C356998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04E3-517C-4081-A34D-EAB7C62586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84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2BAE-68DA-A092-BBCA-5C56F90E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9886-F02E-18A2-7F42-151FC84EB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BD89F-8E21-028B-77D4-A4CAA557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912F-C5BB-429E-BA79-DAD83CE4B713}" type="datetimeFigureOut">
              <a:rPr lang="th-TH" smtClean="0"/>
              <a:t>05/05/67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4BB92-8307-087D-3B2A-372C5C05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65432-B7BC-DD82-A373-69916F2F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04E3-517C-4081-A34D-EAB7C62586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271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DBA2-5EB9-5893-B939-69082A28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062EB-276D-8037-A4C8-2D9AB4DF9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BEBB-8ABA-8E7C-E52F-1CF1FF0E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912F-C5BB-429E-BA79-DAD83CE4B713}" type="datetimeFigureOut">
              <a:rPr lang="th-TH" smtClean="0"/>
              <a:t>05/05/67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30CA8-0C26-DBCA-003F-5EDD18F5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A364F-90E4-7508-A679-5610B4C7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04E3-517C-4081-A34D-EAB7C62586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322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3A0C-BD33-007D-FC21-D7FFA840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23241-FD1A-F74C-9509-585E489C3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C5BC4-785C-DE79-12C8-A8732084C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AD5AA-6F63-7A9A-DA8E-6043BD28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912F-C5BB-429E-BA79-DAD83CE4B713}" type="datetimeFigureOut">
              <a:rPr lang="th-TH" smtClean="0"/>
              <a:t>05/05/67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CA34-8883-E3BA-CA22-93717A9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F6984-A1BD-5D12-441F-6A2ABC1A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04E3-517C-4081-A34D-EAB7C62586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898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2DDF-3149-FA8E-9A20-6E44707A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25D26-24FE-2BFD-797F-28A5B4005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D689B-9A31-929D-89D3-0D31BA8E5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39E15-1E29-E4AF-20A8-A2A9442ED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E9EEA-F067-45DB-E134-80910AE83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D8E1B-F227-0DDC-B96D-4E0F8669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912F-C5BB-429E-BA79-DAD83CE4B713}" type="datetimeFigureOut">
              <a:rPr lang="th-TH" smtClean="0"/>
              <a:t>05/05/67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6C121-8C8E-7721-71E0-1DEBC5C7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497F2-91EC-8BD3-15B1-9E32FC36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04E3-517C-4081-A34D-EAB7C62586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80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D80-F9D6-BF41-85F4-9833540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821E5-B562-8900-9A4E-2752B258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912F-C5BB-429E-BA79-DAD83CE4B713}" type="datetimeFigureOut">
              <a:rPr lang="th-TH" smtClean="0"/>
              <a:t>05/05/67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25BFD-C006-B59B-F574-D5AED52E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5C62B-7532-FD5D-9979-79B8DFAF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04E3-517C-4081-A34D-EAB7C62586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39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0CCB4-146F-2FEF-39EC-99ACE8EE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912F-C5BB-429E-BA79-DAD83CE4B713}" type="datetimeFigureOut">
              <a:rPr lang="th-TH" smtClean="0"/>
              <a:t>05/05/67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6956C-6117-0A9B-475B-8955D570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28E5B-2FB5-8C4B-93BE-D55CA568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04E3-517C-4081-A34D-EAB7C62586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509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C672-4D5B-A3D6-D0E8-96D03727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301FD-7B9C-5610-776C-A8C2E03B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011E5-632E-B8A9-F3D8-E16D3C6A9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B00E9-9A40-25B9-2640-A99A53B7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912F-C5BB-429E-BA79-DAD83CE4B713}" type="datetimeFigureOut">
              <a:rPr lang="th-TH" smtClean="0"/>
              <a:t>05/05/67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E6EC7-4415-3A6C-6825-90B24C6D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BD595-A314-E29A-431C-9F2ED4F5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04E3-517C-4081-A34D-EAB7C62586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524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A562-EA0C-1485-C7F4-E497385D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F045F-A191-C9E4-A29B-A563057CA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9BD1E-30C3-543F-F581-C2BB54021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1382E-8F2A-AAFE-39A2-5BC1F7D8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912F-C5BB-429E-BA79-DAD83CE4B713}" type="datetimeFigureOut">
              <a:rPr lang="th-TH" smtClean="0"/>
              <a:t>05/05/67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98D96-4329-567E-AABA-94C41EB1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699FF-9EFB-9CBB-D39F-648B5C76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04E3-517C-4081-A34D-EAB7C62586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093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6D555-F80C-AB8F-6E1B-82452943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7DB53-E3D6-AB90-3962-BA83F75A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4312-9418-6D5A-ADD3-5D3513DE2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6912F-C5BB-429E-BA79-DAD83CE4B713}" type="datetimeFigureOut">
              <a:rPr lang="th-TH" smtClean="0"/>
              <a:t>05/05/67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D6A7-DA31-67EF-D708-53C9E23BB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BD99-9BC9-AEE2-03FE-42BED5687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04E3-517C-4081-A34D-EAB7C625861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38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806251E-79DA-E13D-2813-646D86F67E83}"/>
              </a:ext>
            </a:extLst>
          </p:cNvPr>
          <p:cNvGrpSpPr/>
          <p:nvPr/>
        </p:nvGrpSpPr>
        <p:grpSpPr>
          <a:xfrm>
            <a:off x="211609" y="-61657"/>
            <a:ext cx="1819866" cy="2426488"/>
            <a:chOff x="3007360" y="1788160"/>
            <a:chExt cx="2057400" cy="27432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2F572A-3264-8D78-7908-7119CBF161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07360" y="1788160"/>
              <a:ext cx="2057400" cy="2743200"/>
            </a:xfrm>
            <a:prstGeom prst="rect">
              <a:avLst/>
            </a:prstGeom>
            <a:pattFill prst="shingle">
              <a:fgClr>
                <a:schemeClr val="bg1"/>
              </a:fgClr>
              <a:bgClr>
                <a:schemeClr val="accent5">
                  <a:lumMod val="75000"/>
                </a:schemeClr>
              </a:bgClr>
            </a:pattFill>
          </p:spPr>
          <p:txBody>
            <a:bodyPr wrap="square" rtlCol="0">
              <a:spAutoFit/>
            </a:bodyPr>
            <a:lstStyle/>
            <a:p>
              <a:endParaRPr lang="th-TH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8CBECA-572A-01E0-2054-CFAF77A864AC}"/>
                </a:ext>
              </a:extLst>
            </p:cNvPr>
            <p:cNvSpPr/>
            <p:nvPr/>
          </p:nvSpPr>
          <p:spPr>
            <a:xfrm>
              <a:off x="3163701" y="1966836"/>
              <a:ext cx="1744718" cy="2385849"/>
            </a:xfrm>
            <a:prstGeom prst="rect">
              <a:avLst/>
            </a:prstGeom>
            <a:solidFill>
              <a:srgbClr val="00206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วาสนา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07356A2-66AC-6A00-9F98-48954EE1B6B7}"/>
              </a:ext>
            </a:extLst>
          </p:cNvPr>
          <p:cNvGrpSpPr/>
          <p:nvPr/>
        </p:nvGrpSpPr>
        <p:grpSpPr>
          <a:xfrm>
            <a:off x="2169766" y="-61657"/>
            <a:ext cx="1819866" cy="2426488"/>
            <a:chOff x="3007360" y="1788160"/>
            <a:chExt cx="2057400" cy="27432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18F016-8000-E1F4-65C8-3DE864DD55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07360" y="1788160"/>
              <a:ext cx="2057400" cy="2743200"/>
            </a:xfrm>
            <a:prstGeom prst="rect">
              <a:avLst/>
            </a:prstGeom>
            <a:pattFill prst="shingle">
              <a:fgClr>
                <a:schemeClr val="bg1"/>
              </a:fgClr>
              <a:bgClr>
                <a:schemeClr val="accent5">
                  <a:lumMod val="75000"/>
                </a:schemeClr>
              </a:bgClr>
            </a:pattFill>
          </p:spPr>
          <p:txBody>
            <a:bodyPr wrap="square" rtlCol="0">
              <a:spAutoFit/>
            </a:bodyPr>
            <a:lstStyle/>
            <a:p>
              <a:endParaRPr lang="th-TH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8606B4-5EEE-491B-4652-D9A6F54AA10E}"/>
                </a:ext>
              </a:extLst>
            </p:cNvPr>
            <p:cNvSpPr/>
            <p:nvPr/>
          </p:nvSpPr>
          <p:spPr>
            <a:xfrm>
              <a:off x="3163701" y="1966836"/>
              <a:ext cx="1744718" cy="2385849"/>
            </a:xfrm>
            <a:prstGeom prst="rect">
              <a:avLst/>
            </a:prstGeom>
            <a:solidFill>
              <a:srgbClr val="00206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ทรัพย์สิน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5FB80-26CD-2E51-B824-C7320715653B}"/>
              </a:ext>
            </a:extLst>
          </p:cNvPr>
          <p:cNvGrpSpPr/>
          <p:nvPr/>
        </p:nvGrpSpPr>
        <p:grpSpPr>
          <a:xfrm>
            <a:off x="4114347" y="-61657"/>
            <a:ext cx="1819866" cy="2426488"/>
            <a:chOff x="3007360" y="1788160"/>
            <a:chExt cx="2057400" cy="27432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62097B-C4BD-3AF0-53A9-FCD2A4BAF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07360" y="1788160"/>
              <a:ext cx="2057400" cy="2743200"/>
            </a:xfrm>
            <a:prstGeom prst="rect">
              <a:avLst/>
            </a:prstGeom>
            <a:pattFill prst="shingle">
              <a:fgClr>
                <a:schemeClr val="bg1"/>
              </a:fgClr>
              <a:bgClr>
                <a:schemeClr val="accent5">
                  <a:lumMod val="75000"/>
                </a:schemeClr>
              </a:bgClr>
            </a:pattFill>
          </p:spPr>
          <p:txBody>
            <a:bodyPr wrap="square" rtlCol="0">
              <a:spAutoFit/>
            </a:bodyPr>
            <a:lstStyle/>
            <a:p>
              <a:endParaRPr lang="th-TH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2466DF-ACF9-86F5-F28B-3AEF420AC3F3}"/>
                </a:ext>
              </a:extLst>
            </p:cNvPr>
            <p:cNvSpPr/>
            <p:nvPr/>
          </p:nvSpPr>
          <p:spPr>
            <a:xfrm>
              <a:off x="3163701" y="1966836"/>
              <a:ext cx="1744718" cy="2385849"/>
            </a:xfrm>
            <a:prstGeom prst="rect">
              <a:avLst/>
            </a:prstGeom>
            <a:solidFill>
              <a:srgbClr val="00206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หลักฐาน</a:t>
              </a:r>
            </a:p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บ้านช่อง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5A7EDD-1D5C-CB1E-5F05-9A1183145BC5}"/>
              </a:ext>
            </a:extLst>
          </p:cNvPr>
          <p:cNvGrpSpPr/>
          <p:nvPr/>
        </p:nvGrpSpPr>
        <p:grpSpPr>
          <a:xfrm>
            <a:off x="6058928" y="-61657"/>
            <a:ext cx="1819866" cy="2426488"/>
            <a:chOff x="3007360" y="1788160"/>
            <a:chExt cx="2057400" cy="27432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EF6223-001E-BB18-A672-681BDCAD6C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07360" y="1788160"/>
              <a:ext cx="2057400" cy="2743200"/>
            </a:xfrm>
            <a:prstGeom prst="rect">
              <a:avLst/>
            </a:prstGeom>
            <a:pattFill prst="shingle">
              <a:fgClr>
                <a:schemeClr val="bg1"/>
              </a:fgClr>
              <a:bgClr>
                <a:schemeClr val="accent5">
                  <a:lumMod val="75000"/>
                </a:schemeClr>
              </a:bgClr>
            </a:pattFill>
          </p:spPr>
          <p:txBody>
            <a:bodyPr wrap="square" rtlCol="0">
              <a:spAutoFit/>
            </a:bodyPr>
            <a:lstStyle/>
            <a:p>
              <a:endParaRPr lang="th-TH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770C9C-DE6A-F5CD-C35C-61966862EEC1}"/>
                </a:ext>
              </a:extLst>
            </p:cNvPr>
            <p:cNvSpPr/>
            <p:nvPr/>
          </p:nvSpPr>
          <p:spPr>
            <a:xfrm>
              <a:off x="3163701" y="1966836"/>
              <a:ext cx="1744718" cy="2385849"/>
            </a:xfrm>
            <a:prstGeom prst="rect">
              <a:avLst/>
            </a:prstGeom>
            <a:solidFill>
              <a:srgbClr val="00206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ญาติพี่น้อง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1661B6-7B93-4578-70C5-859204638A52}"/>
              </a:ext>
            </a:extLst>
          </p:cNvPr>
          <p:cNvGrpSpPr/>
          <p:nvPr/>
        </p:nvGrpSpPr>
        <p:grpSpPr>
          <a:xfrm>
            <a:off x="8003509" y="-61657"/>
            <a:ext cx="1819866" cy="2426488"/>
            <a:chOff x="3007360" y="1788160"/>
            <a:chExt cx="2057400" cy="274320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9D254F-D287-E599-1AD0-AF11EBD8E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07360" y="1788160"/>
              <a:ext cx="2057400" cy="2743200"/>
            </a:xfrm>
            <a:prstGeom prst="rect">
              <a:avLst/>
            </a:prstGeom>
            <a:pattFill prst="shingle">
              <a:fgClr>
                <a:schemeClr val="bg1"/>
              </a:fgClr>
              <a:bgClr>
                <a:schemeClr val="accent5">
                  <a:lumMod val="75000"/>
                </a:schemeClr>
              </a:bgClr>
            </a:pattFill>
          </p:spPr>
          <p:txBody>
            <a:bodyPr wrap="square" rtlCol="0">
              <a:spAutoFit/>
            </a:bodyPr>
            <a:lstStyle/>
            <a:p>
              <a:endParaRPr lang="th-TH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455BF0-173F-40DB-A82C-66ED33BEC519}"/>
                </a:ext>
              </a:extLst>
            </p:cNvPr>
            <p:cNvSpPr/>
            <p:nvPr/>
          </p:nvSpPr>
          <p:spPr>
            <a:xfrm>
              <a:off x="3163701" y="1966836"/>
              <a:ext cx="1744718" cy="2385849"/>
            </a:xfrm>
            <a:prstGeom prst="rect">
              <a:avLst/>
            </a:prstGeom>
            <a:solidFill>
              <a:srgbClr val="00206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บุตร</a:t>
              </a:r>
              <a:r>
                <a:rPr lang="en-US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/</a:t>
              </a:r>
            </a:p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บริวาร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6D4111-0802-9261-5129-423AE644F83F}"/>
              </a:ext>
            </a:extLst>
          </p:cNvPr>
          <p:cNvGrpSpPr/>
          <p:nvPr/>
        </p:nvGrpSpPr>
        <p:grpSpPr>
          <a:xfrm>
            <a:off x="9883943" y="-61657"/>
            <a:ext cx="1819866" cy="2426488"/>
            <a:chOff x="3007360" y="1788160"/>
            <a:chExt cx="2057400" cy="27432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81EC40-1BD9-4600-941D-476F9D4F37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07360" y="1788160"/>
              <a:ext cx="2057400" cy="2743200"/>
            </a:xfrm>
            <a:prstGeom prst="rect">
              <a:avLst/>
            </a:prstGeom>
            <a:pattFill prst="shingle">
              <a:fgClr>
                <a:schemeClr val="bg1"/>
              </a:fgClr>
              <a:bgClr>
                <a:schemeClr val="accent5">
                  <a:lumMod val="75000"/>
                </a:schemeClr>
              </a:bgClr>
            </a:pattFill>
          </p:spPr>
          <p:txBody>
            <a:bodyPr wrap="square" rtlCol="0">
              <a:spAutoFit/>
            </a:bodyPr>
            <a:lstStyle/>
            <a:p>
              <a:endParaRPr lang="th-TH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961DCC-FBD7-301D-78A9-1F4E16C21EAE}"/>
                </a:ext>
              </a:extLst>
            </p:cNvPr>
            <p:cNvSpPr/>
            <p:nvPr/>
          </p:nvSpPr>
          <p:spPr>
            <a:xfrm>
              <a:off x="3163701" y="1966836"/>
              <a:ext cx="1744718" cy="2385849"/>
            </a:xfrm>
            <a:prstGeom prst="rect">
              <a:avLst/>
            </a:prstGeom>
            <a:solidFill>
              <a:srgbClr val="00206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ศัตรู</a:t>
              </a:r>
              <a:r>
                <a:rPr lang="en-US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/</a:t>
              </a:r>
              <a:endParaRPr lang="th-TH" sz="2000" dirty="0">
                <a:latin typeface="Prompt" panose="00000500000000000000" pitchFamily="2" charset="-34"/>
                <a:cs typeface="Prompt" panose="00000500000000000000" pitchFamily="2" charset="-34"/>
              </a:endParaRPr>
            </a:p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อุปสรรค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B27527-C450-5F44-2F15-E812927301E8}"/>
              </a:ext>
            </a:extLst>
          </p:cNvPr>
          <p:cNvGrpSpPr/>
          <p:nvPr/>
        </p:nvGrpSpPr>
        <p:grpSpPr>
          <a:xfrm>
            <a:off x="253651" y="2534399"/>
            <a:ext cx="1819866" cy="2426488"/>
            <a:chOff x="3007360" y="1788160"/>
            <a:chExt cx="2057400" cy="27432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7046F0-A551-41DD-636C-60197D552D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07360" y="1788160"/>
              <a:ext cx="2057400" cy="2743200"/>
            </a:xfrm>
            <a:prstGeom prst="rect">
              <a:avLst/>
            </a:prstGeom>
            <a:pattFill prst="shingle">
              <a:fgClr>
                <a:schemeClr val="bg1"/>
              </a:fgClr>
              <a:bgClr>
                <a:schemeClr val="accent5">
                  <a:lumMod val="75000"/>
                </a:schemeClr>
              </a:bgClr>
            </a:pattFill>
          </p:spPr>
          <p:txBody>
            <a:bodyPr wrap="square" rtlCol="0">
              <a:spAutoFit/>
            </a:bodyPr>
            <a:lstStyle/>
            <a:p>
              <a:endParaRPr lang="th-TH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DCF9D2-CC03-9378-AEEC-6242D2E7214D}"/>
                </a:ext>
              </a:extLst>
            </p:cNvPr>
            <p:cNvSpPr/>
            <p:nvPr/>
          </p:nvSpPr>
          <p:spPr>
            <a:xfrm>
              <a:off x="3163701" y="1966836"/>
              <a:ext cx="1744718" cy="2385849"/>
            </a:xfrm>
            <a:prstGeom prst="rect">
              <a:avLst/>
            </a:prstGeom>
            <a:solidFill>
              <a:srgbClr val="00206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คู่ครอง</a:t>
              </a:r>
            </a:p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คนรัก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FD002A4-393E-EBF9-981C-8684D89C7676}"/>
              </a:ext>
            </a:extLst>
          </p:cNvPr>
          <p:cNvGrpSpPr/>
          <p:nvPr/>
        </p:nvGrpSpPr>
        <p:grpSpPr>
          <a:xfrm>
            <a:off x="2211808" y="2534399"/>
            <a:ext cx="1819866" cy="2426488"/>
            <a:chOff x="3007360" y="1788160"/>
            <a:chExt cx="2057400" cy="27432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0171D6-FA87-3D1E-2B68-5FB9525381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07360" y="1788160"/>
              <a:ext cx="2057400" cy="2743200"/>
            </a:xfrm>
            <a:prstGeom prst="rect">
              <a:avLst/>
            </a:prstGeom>
            <a:pattFill prst="shingle">
              <a:fgClr>
                <a:schemeClr val="bg1"/>
              </a:fgClr>
              <a:bgClr>
                <a:schemeClr val="accent5">
                  <a:lumMod val="75000"/>
                </a:schemeClr>
              </a:bgClr>
            </a:pattFill>
          </p:spPr>
          <p:txBody>
            <a:bodyPr wrap="square" rtlCol="0">
              <a:spAutoFit/>
            </a:bodyPr>
            <a:lstStyle/>
            <a:p>
              <a:endParaRPr lang="th-TH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A460FB-7586-5EB8-08A5-89D939A2013A}"/>
                </a:ext>
              </a:extLst>
            </p:cNvPr>
            <p:cNvSpPr/>
            <p:nvPr/>
          </p:nvSpPr>
          <p:spPr>
            <a:xfrm>
              <a:off x="3163701" y="1966836"/>
              <a:ext cx="1744718" cy="2385849"/>
            </a:xfrm>
            <a:prstGeom prst="rect">
              <a:avLst/>
            </a:prstGeom>
            <a:solidFill>
              <a:srgbClr val="00206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โรคภัยพิบัติ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E4B355-FD95-BC58-6C83-D613537407A0}"/>
              </a:ext>
            </a:extLst>
          </p:cNvPr>
          <p:cNvGrpSpPr/>
          <p:nvPr/>
        </p:nvGrpSpPr>
        <p:grpSpPr>
          <a:xfrm>
            <a:off x="4156389" y="2534399"/>
            <a:ext cx="1819866" cy="2426488"/>
            <a:chOff x="3007360" y="1788160"/>
            <a:chExt cx="2057400" cy="274320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1CBAB7-E81D-644D-852D-786B1FE8F7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07360" y="1788160"/>
              <a:ext cx="2057400" cy="2743200"/>
            </a:xfrm>
            <a:prstGeom prst="rect">
              <a:avLst/>
            </a:prstGeom>
            <a:pattFill prst="shingle">
              <a:fgClr>
                <a:schemeClr val="bg1"/>
              </a:fgClr>
              <a:bgClr>
                <a:schemeClr val="accent5">
                  <a:lumMod val="75000"/>
                </a:schemeClr>
              </a:bgClr>
            </a:pattFill>
          </p:spPr>
          <p:txBody>
            <a:bodyPr wrap="square" rtlCol="0">
              <a:spAutoFit/>
            </a:bodyPr>
            <a:lstStyle/>
            <a:p>
              <a:endParaRPr lang="th-TH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9D79FE8-39F7-DB5F-228A-DB1271BEE6AB}"/>
                </a:ext>
              </a:extLst>
            </p:cNvPr>
            <p:cNvSpPr/>
            <p:nvPr/>
          </p:nvSpPr>
          <p:spPr>
            <a:xfrm>
              <a:off x="3163701" y="1966836"/>
              <a:ext cx="1744718" cy="2385849"/>
            </a:xfrm>
            <a:prstGeom prst="rect">
              <a:avLst/>
            </a:prstGeom>
            <a:solidFill>
              <a:srgbClr val="00206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ความสุข</a:t>
              </a:r>
            </a:p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ความสมหวัง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7D0D93-1877-210E-0497-026224B18108}"/>
              </a:ext>
            </a:extLst>
          </p:cNvPr>
          <p:cNvGrpSpPr/>
          <p:nvPr/>
        </p:nvGrpSpPr>
        <p:grpSpPr>
          <a:xfrm>
            <a:off x="6100970" y="2534399"/>
            <a:ext cx="1819866" cy="2426488"/>
            <a:chOff x="3007360" y="1788160"/>
            <a:chExt cx="2057400" cy="274320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F2BF86-EBD5-9A79-70B0-5D950420E7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07360" y="1788160"/>
              <a:ext cx="2057400" cy="2743200"/>
            </a:xfrm>
            <a:prstGeom prst="rect">
              <a:avLst/>
            </a:prstGeom>
            <a:pattFill prst="shingle">
              <a:fgClr>
                <a:schemeClr val="bg1"/>
              </a:fgClr>
              <a:bgClr>
                <a:schemeClr val="accent5">
                  <a:lumMod val="75000"/>
                </a:schemeClr>
              </a:bgClr>
            </a:pattFill>
          </p:spPr>
          <p:txBody>
            <a:bodyPr wrap="square" rtlCol="0">
              <a:spAutoFit/>
            </a:bodyPr>
            <a:lstStyle/>
            <a:p>
              <a:endParaRPr lang="th-TH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3563C92-9CFB-5A96-3FE8-424F40FBFAF2}"/>
                </a:ext>
              </a:extLst>
            </p:cNvPr>
            <p:cNvSpPr/>
            <p:nvPr/>
          </p:nvSpPr>
          <p:spPr>
            <a:xfrm>
              <a:off x="3163701" y="1966836"/>
              <a:ext cx="1744718" cy="2385849"/>
            </a:xfrm>
            <a:prstGeom prst="rect">
              <a:avLst/>
            </a:prstGeom>
            <a:solidFill>
              <a:srgbClr val="00206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การงาน</a:t>
              </a:r>
            </a:p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อาชีพ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762FA0-3AB4-406F-2626-C35284332F1D}"/>
              </a:ext>
            </a:extLst>
          </p:cNvPr>
          <p:cNvGrpSpPr/>
          <p:nvPr/>
        </p:nvGrpSpPr>
        <p:grpSpPr>
          <a:xfrm>
            <a:off x="8045551" y="2534399"/>
            <a:ext cx="1819866" cy="2426488"/>
            <a:chOff x="3007360" y="1788160"/>
            <a:chExt cx="2057400" cy="274320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F9CE67-EBA1-41D5-8DEF-4F6434CE4A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07360" y="1788160"/>
              <a:ext cx="2057400" cy="2743200"/>
            </a:xfrm>
            <a:prstGeom prst="rect">
              <a:avLst/>
            </a:prstGeom>
            <a:pattFill prst="shingle">
              <a:fgClr>
                <a:schemeClr val="bg1"/>
              </a:fgClr>
              <a:bgClr>
                <a:schemeClr val="accent5">
                  <a:lumMod val="75000"/>
                </a:schemeClr>
              </a:bgClr>
            </a:pattFill>
          </p:spPr>
          <p:txBody>
            <a:bodyPr wrap="square" rtlCol="0">
              <a:spAutoFit/>
            </a:bodyPr>
            <a:lstStyle/>
            <a:p>
              <a:endParaRPr lang="th-TH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C651172-FADD-4199-DDDE-C5FD81EFD3A2}"/>
                </a:ext>
              </a:extLst>
            </p:cNvPr>
            <p:cNvSpPr/>
            <p:nvPr/>
          </p:nvSpPr>
          <p:spPr>
            <a:xfrm>
              <a:off x="3163701" y="1966836"/>
              <a:ext cx="1744718" cy="2385849"/>
            </a:xfrm>
            <a:prstGeom prst="rect">
              <a:avLst/>
            </a:prstGeom>
            <a:solidFill>
              <a:srgbClr val="00206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ลาภยศ</a:t>
              </a:r>
            </a:p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ชื่อเสียง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7CABF6-45EE-883D-BA04-E898C306A424}"/>
              </a:ext>
            </a:extLst>
          </p:cNvPr>
          <p:cNvGrpSpPr/>
          <p:nvPr/>
        </p:nvGrpSpPr>
        <p:grpSpPr>
          <a:xfrm>
            <a:off x="9925985" y="2534399"/>
            <a:ext cx="1819866" cy="2426488"/>
            <a:chOff x="3007360" y="1788160"/>
            <a:chExt cx="2057400" cy="274320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FB9383-3432-ABB0-D68F-CC321E71F7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07360" y="1788160"/>
              <a:ext cx="2057400" cy="2743200"/>
            </a:xfrm>
            <a:prstGeom prst="rect">
              <a:avLst/>
            </a:prstGeom>
            <a:pattFill prst="shingle">
              <a:fgClr>
                <a:schemeClr val="bg1"/>
              </a:fgClr>
              <a:bgClr>
                <a:schemeClr val="accent5">
                  <a:lumMod val="75000"/>
                </a:schemeClr>
              </a:bgClr>
            </a:pattFill>
          </p:spPr>
          <p:txBody>
            <a:bodyPr wrap="square" rtlCol="0">
              <a:spAutoFit/>
            </a:bodyPr>
            <a:lstStyle/>
            <a:p>
              <a:endParaRPr lang="th-TH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6B0A7CD-A5B2-C585-236C-EB55225F175C}"/>
                </a:ext>
              </a:extLst>
            </p:cNvPr>
            <p:cNvSpPr/>
            <p:nvPr/>
          </p:nvSpPr>
          <p:spPr>
            <a:xfrm>
              <a:off x="3163701" y="1966836"/>
              <a:ext cx="1744718" cy="2385849"/>
            </a:xfrm>
            <a:prstGeom prst="rect">
              <a:avLst/>
            </a:prstGeom>
            <a:solidFill>
              <a:srgbClr val="00206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สรุปคำทำนาย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2A1F4F-1262-AAB1-9172-4D494771437B}"/>
              </a:ext>
            </a:extLst>
          </p:cNvPr>
          <p:cNvGrpSpPr/>
          <p:nvPr/>
        </p:nvGrpSpPr>
        <p:grpSpPr>
          <a:xfrm>
            <a:off x="211609" y="5163299"/>
            <a:ext cx="1819866" cy="2426488"/>
            <a:chOff x="3007360" y="1788160"/>
            <a:chExt cx="2057400" cy="27432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B744A7-FB9E-FB3A-EA68-53ADB56946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07360" y="1788160"/>
              <a:ext cx="2057400" cy="2743200"/>
            </a:xfrm>
            <a:prstGeom prst="rect">
              <a:avLst/>
            </a:prstGeom>
            <a:pattFill prst="shingle">
              <a:fgClr>
                <a:schemeClr val="bg1"/>
              </a:fgClr>
              <a:bgClr>
                <a:schemeClr val="accent5">
                  <a:lumMod val="75000"/>
                </a:schemeClr>
              </a:bgClr>
            </a:pattFill>
          </p:spPr>
          <p:txBody>
            <a:bodyPr wrap="square" rtlCol="0">
              <a:spAutoFit/>
            </a:bodyPr>
            <a:lstStyle/>
            <a:p>
              <a:endParaRPr lang="th-TH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88DEA4-245B-B809-1A75-4972C1ECE9CA}"/>
                </a:ext>
              </a:extLst>
            </p:cNvPr>
            <p:cNvSpPr/>
            <p:nvPr/>
          </p:nvSpPr>
          <p:spPr>
            <a:xfrm>
              <a:off x="3163701" y="1966836"/>
              <a:ext cx="1744718" cy="2385849"/>
            </a:xfrm>
            <a:prstGeom prst="rect">
              <a:avLst/>
            </a:prstGeom>
            <a:solidFill>
              <a:srgbClr val="00206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คำทำนายหลัก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680328-307D-FEB8-D046-5197C4C405DE}"/>
              </a:ext>
            </a:extLst>
          </p:cNvPr>
          <p:cNvGrpSpPr/>
          <p:nvPr/>
        </p:nvGrpSpPr>
        <p:grpSpPr>
          <a:xfrm>
            <a:off x="2169766" y="5163299"/>
            <a:ext cx="1819866" cy="2426488"/>
            <a:chOff x="3007360" y="1788160"/>
            <a:chExt cx="2057400" cy="274320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1AEE8E-A54F-8847-D946-307721119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07360" y="1788160"/>
              <a:ext cx="2057400" cy="2743200"/>
            </a:xfrm>
            <a:prstGeom prst="rect">
              <a:avLst/>
            </a:prstGeom>
            <a:pattFill prst="shingle">
              <a:fgClr>
                <a:schemeClr val="bg1"/>
              </a:fgClr>
              <a:bgClr>
                <a:schemeClr val="accent5">
                  <a:lumMod val="75000"/>
                </a:schemeClr>
              </a:bgClr>
            </a:pattFill>
          </p:spPr>
          <p:txBody>
            <a:bodyPr wrap="square" rtlCol="0">
              <a:spAutoFit/>
            </a:bodyPr>
            <a:lstStyle/>
            <a:p>
              <a:endParaRPr lang="th-TH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6C4BC2B-90B0-696E-F78F-2724082C5602}"/>
                </a:ext>
              </a:extLst>
            </p:cNvPr>
            <p:cNvSpPr/>
            <p:nvPr/>
          </p:nvSpPr>
          <p:spPr>
            <a:xfrm>
              <a:off x="3163701" y="1966836"/>
              <a:ext cx="1744718" cy="2385849"/>
            </a:xfrm>
            <a:prstGeom prst="rect">
              <a:avLst/>
            </a:prstGeom>
            <a:solidFill>
              <a:srgbClr val="00206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ความกังวล</a:t>
              </a:r>
            </a:p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อยากรู้ หรือติดในใจ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C64DED-82DF-5343-DEF9-1B2103CD9C09}"/>
              </a:ext>
            </a:extLst>
          </p:cNvPr>
          <p:cNvGrpSpPr/>
          <p:nvPr/>
        </p:nvGrpSpPr>
        <p:grpSpPr>
          <a:xfrm>
            <a:off x="4114347" y="5163299"/>
            <a:ext cx="1819866" cy="2426488"/>
            <a:chOff x="3007360" y="1788160"/>
            <a:chExt cx="2057400" cy="274320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0FC387-C8BF-64A0-C1C7-A9C8C1D53A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07360" y="1788160"/>
              <a:ext cx="2057400" cy="2743200"/>
            </a:xfrm>
            <a:prstGeom prst="rect">
              <a:avLst/>
            </a:prstGeom>
            <a:pattFill prst="shingle">
              <a:fgClr>
                <a:schemeClr val="bg1"/>
              </a:fgClr>
              <a:bgClr>
                <a:schemeClr val="accent5">
                  <a:lumMod val="75000"/>
                </a:schemeClr>
              </a:bgClr>
            </a:pattFill>
          </p:spPr>
          <p:txBody>
            <a:bodyPr wrap="square" rtlCol="0">
              <a:spAutoFit/>
            </a:bodyPr>
            <a:lstStyle/>
            <a:p>
              <a:endParaRPr lang="th-TH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9BF7A3-2CBC-E76A-47E6-43B3C77F25FD}"/>
                </a:ext>
              </a:extLst>
            </p:cNvPr>
            <p:cNvSpPr/>
            <p:nvPr/>
          </p:nvSpPr>
          <p:spPr>
            <a:xfrm>
              <a:off x="3163701" y="1966836"/>
              <a:ext cx="1744718" cy="2385849"/>
            </a:xfrm>
            <a:prstGeom prst="rect">
              <a:avLst/>
            </a:prstGeom>
            <a:solidFill>
              <a:srgbClr val="00206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สรุป</a:t>
              </a:r>
            </a:p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คำแนะนำ</a:t>
              </a:r>
            </a:p>
            <a:p>
              <a:pPr algn="ctr"/>
              <a:r>
                <a:rPr lang="th-TH" sz="2000" dirty="0">
                  <a:latin typeface="Prompt" panose="00000500000000000000" pitchFamily="2" charset="-34"/>
                  <a:cs typeface="Prompt" panose="00000500000000000000" pitchFamily="2" charset="-34"/>
                </a:rPr>
                <a:t>คำเตือน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95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Prompt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pattaraphong Teapjiraprapa</dc:creator>
  <cp:lastModifiedBy>pattaraphong Teapjiraprapa</cp:lastModifiedBy>
  <cp:revision>2</cp:revision>
  <dcterms:created xsi:type="dcterms:W3CDTF">2024-05-05T05:36:36Z</dcterms:created>
  <dcterms:modified xsi:type="dcterms:W3CDTF">2024-05-05T14:15:44Z</dcterms:modified>
</cp:coreProperties>
</file>