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D8747F-6491-A36E-0769-CBBE83F84B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32B22-EAA9-E527-1C16-01DCC97CB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BA01-B448-4619-9339-EE4607E776A5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6D193-5D47-74F1-3635-39CCE27C75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Rolex Brice Yimtsop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BB12-157C-BECA-4153-A4032E890B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36C4-AD6C-4062-AC0D-9498FCF997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013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EF07-0960-43A0-9904-EB5BE2AB6110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Rolex Brice Yimtsop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DD4D1-3E92-4478-9E31-D3B1965049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3999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7D83-71AA-02D5-5FD1-C4529FA7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1BB8-F305-B05B-60BF-A81A0199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8AFE-4499-86FC-8B2B-F0B0D117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80B5-ECD9-477D-A1F5-DC5C362DC418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1BD9-F94A-15F6-488D-AD9F36F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2A9B-157F-FE2F-79D6-40CB816F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167-E4E1-8EDF-67DA-663D2A67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8D84B-2B37-DCA3-031C-13D89043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EEC2-B1E3-FCFB-A159-2974D03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E4D-6DF2-473D-A3BC-BEDD9771F9A8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832B-16FD-8654-273F-B7C5AAC0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1482-4EFA-4F97-CA69-12A0AE6E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15898-EC2D-7D54-C27E-FEF5517FD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482A4-5758-F241-409C-FA3D8F6E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23DB-94E4-9AFC-DB8D-018AB27D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80F5-A6C9-480C-BAD6-B5020AFA4CBA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CF3-7162-546E-44AF-92BCF725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748A-3F0C-D1A1-52AB-F34D2995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90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83F0-3433-6346-4D30-9DDFEFFA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236C-D048-5710-D71A-7DCD0378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24BC-9BAC-CB92-BC74-0528479D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D97-C579-4484-A87A-9816717EEF3D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EE6C-4891-CFFE-602F-FC049E19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2A29-8C6B-A5F6-69E7-33DB4796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FF8E-6AF2-67D0-E2BF-03E2E855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7536-F936-FF6D-FA7F-3F938F6E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0A1C-F024-CA95-8255-844138A5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1A76-D2AC-42D6-B88F-05A0A8C7F94C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6131-AB6C-A068-DDBE-C8FE9D9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A644-DD18-B24C-2D42-7DB1D7F2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8B68-0A26-BFA5-69B1-6AC13382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1D43-13C4-AC64-E522-62E84CAFC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D9CC2-F8C9-2CB1-BAE1-F8F832CD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E488D-2C63-10B9-DA81-00137E51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A44-0295-48C2-8391-1580C3495455}" type="datetime1">
              <a:rPr lang="fr-FR" smtClean="0"/>
              <a:t>11/03/2025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3E76-5C3B-38BE-C2CE-2A79F2D0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0949-60D6-1797-CCC2-F369B800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EEFC-45E8-B54C-DE4B-15850F5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CB4A-A242-520A-CED5-A7EBE6B5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E5C01-8B2F-329A-32B1-F419E460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B7B9-4D5B-98AB-4E51-6636857F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2D12B-7EA3-1008-2416-34AD2E361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D3093-18D1-D343-4649-0CC06760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4738-E97F-4B10-892E-F08F2C879DF4}" type="datetime1">
              <a:rPr lang="fr-FR" smtClean="0"/>
              <a:t>11/03/2025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EFB82-2A9E-DFEB-22CE-B741F7E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24B17-287C-DCBF-5DA4-00DFC74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CA69-517E-C029-17AA-39733AF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E26E5-56A9-2773-E46C-ECC8788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7F0-2AC7-4971-944B-83B13472B49D}" type="datetime1">
              <a:rPr lang="fr-FR" smtClean="0"/>
              <a:t>11/03/2025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64E8-E3EE-48E9-CDF9-122C8343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0982-6D88-DA3A-5925-7A88EECE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375AF-9840-E9A5-EA37-6C002B20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7D8B-F53A-4853-B758-71FB3E5D504E}" type="datetime1">
              <a:rPr lang="fr-FR" smtClean="0"/>
              <a:t>11/03/2025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398EB-E9DC-0AE2-D90B-079176A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667D-4237-1A32-AC98-F4EED428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E55B-1D89-A220-FE27-6E2443E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0353-E307-A3DD-3707-F05F2D3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DFAF3-6C17-205B-F971-F7A0171B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5865-E2DB-88FF-0631-1FDF23CA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138-6CC7-41E3-AB9B-524D24A43A3A}" type="datetime1">
              <a:rPr lang="fr-FR" smtClean="0"/>
              <a:t>11/03/2025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71F2-D18B-2DD3-672D-A0B31B8A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CD2D-630E-150B-8922-662BDDF6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8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BB2-5E80-3F7F-113F-D5500A78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1EE74-E161-052D-339B-521DCE5DB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89D91-6B00-6DB7-6ACA-1AD5F8F59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7F22-6613-4D74-AD97-D2C145C3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CC7A-C6EF-4D2D-920B-FCCCC1FBE79D}" type="datetime1">
              <a:rPr lang="fr-FR" smtClean="0"/>
              <a:t>11/03/2025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20F1-F755-FF12-8239-735AB1DB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E7B5-347E-4504-03E0-01DAA63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33730-A258-1F41-4563-472ED2EB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305D-BB12-2496-A2D2-068E8A45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4E95-A1A7-22D9-BC0B-24DC6D7E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FAA3E-5D4F-4A96-B208-6DD81240476B}" type="datetime1">
              <a:rPr lang="fr-FR" smtClean="0"/>
              <a:t>11/03/2025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ECA-D917-C777-CF4C-E83410547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By Rolex Brice Yimtsop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39DC-2150-BCDC-7507-A776636C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266D3-80A2-46D0-818D-FF0974CA6C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8B049-D55A-6DB5-5BC8-68E72E55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92228"/>
            <a:ext cx="7576457" cy="43085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7B1D5D-C47B-8B45-04CF-05DF0397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65" y="1530642"/>
            <a:ext cx="9144000" cy="671382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Google Sans"/>
                <a:ea typeface="Google Sans"/>
                <a:cs typeface="Google Sans"/>
                <a:sym typeface="Google Sans"/>
              </a:rPr>
              <a:t>An analysis of traffic patterns on interstate highways</a:t>
            </a:r>
          </a:p>
          <a:p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11FD6-184F-4A8E-1C00-9A1FC4CB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376" y="133641"/>
            <a:ext cx="11202955" cy="14665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Minnesota Interstate Traffic Volume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B47C0F-140F-8265-4522-530751E0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22561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1D45-C2D9-0269-D97F-F0A2B17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Traffic congestion continues to grow… with no end in sight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A person in a white shirt&#10;&#10;AI-generated content may be incorrect.">
            <a:extLst>
              <a:ext uri="{FF2B5EF4-FFF2-40B4-BE49-F238E27FC236}">
                <a16:creationId xmlns:a16="http://schemas.microsoft.com/office/drawing/2014/main" id="{4CCA2E17-8008-2638-9CC5-56761F214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92" y="1690688"/>
            <a:ext cx="4982547" cy="448627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74459-745A-7EC8-A8E8-1343F442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396162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4D96-7FAF-FBCA-923A-6BAEA36F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22" y="327803"/>
            <a:ext cx="8977604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Analyzing the data in 4 different charts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" name="Google Shape;205;p22">
            <a:extLst>
              <a:ext uri="{FF2B5EF4-FFF2-40B4-BE49-F238E27FC236}">
                <a16:creationId xmlns:a16="http://schemas.microsoft.com/office/drawing/2014/main" id="{840484D0-CE92-BE85-CF02-5BF70788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96" y="1825625"/>
            <a:ext cx="2735424" cy="3866048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Monthly Volumes</a:t>
            </a: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 dirty="0">
                <a:latin typeface="Google Sans"/>
                <a:ea typeface="Google Sans"/>
                <a:cs typeface="Google Sans"/>
                <a:sym typeface="Google Sans"/>
              </a:rPr>
              <a:t>Viewing the monthly traffic patterns allows us to find any potential trends by Month.</a:t>
            </a:r>
            <a:endParaRPr lang="fr-FR" sz="2000" dirty="0"/>
          </a:p>
        </p:txBody>
      </p:sp>
      <p:sp>
        <p:nvSpPr>
          <p:cNvPr id="6" name="Google Shape;205;p22">
            <a:extLst>
              <a:ext uri="{FF2B5EF4-FFF2-40B4-BE49-F238E27FC236}">
                <a16:creationId xmlns:a16="http://schemas.microsoft.com/office/drawing/2014/main" id="{43101E53-C20B-B5FD-3C0C-87DEB07E5C3B}"/>
              </a:ext>
            </a:extLst>
          </p:cNvPr>
          <p:cNvSpPr txBox="1">
            <a:spLocks/>
          </p:cNvSpPr>
          <p:nvPr/>
        </p:nvSpPr>
        <p:spPr>
          <a:xfrm>
            <a:off x="3200400" y="1856598"/>
            <a:ext cx="2735424" cy="3866048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Hourly Volumes</a:t>
            </a:r>
          </a:p>
          <a:p>
            <a:pPr marL="0" indent="0" algn="ctr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Google Sans"/>
                <a:ea typeface="Google Sans"/>
                <a:cs typeface="Google Sans"/>
                <a:sym typeface="Google Sans"/>
              </a:rPr>
              <a:t>Viewing the hourly traffic patterns allows us to find any potential trends by hour.</a:t>
            </a:r>
            <a:endParaRPr lang="fr-FR" sz="2000" dirty="0"/>
          </a:p>
        </p:txBody>
      </p:sp>
      <p:sp>
        <p:nvSpPr>
          <p:cNvPr id="7" name="Google Shape;205;p22">
            <a:extLst>
              <a:ext uri="{FF2B5EF4-FFF2-40B4-BE49-F238E27FC236}">
                <a16:creationId xmlns:a16="http://schemas.microsoft.com/office/drawing/2014/main" id="{558BF4A6-5E2D-EF8D-5FAA-920E8DB3E5B7}"/>
              </a:ext>
            </a:extLst>
          </p:cNvPr>
          <p:cNvSpPr txBox="1">
            <a:spLocks/>
          </p:cNvSpPr>
          <p:nvPr/>
        </p:nvSpPr>
        <p:spPr>
          <a:xfrm>
            <a:off x="6189304" y="1856598"/>
            <a:ext cx="2735424" cy="3866048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Weather Types</a:t>
            </a: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2000" dirty="0">
                <a:latin typeface="Google Sans"/>
                <a:ea typeface="Google Sans"/>
                <a:cs typeface="Google Sans"/>
                <a:sym typeface="Google Sans"/>
              </a:rPr>
              <a:t>Weather can have an impact on many things, including traffic.</a:t>
            </a:r>
            <a:endParaRPr lang="fr-FR" sz="2000" dirty="0"/>
          </a:p>
        </p:txBody>
      </p:sp>
      <p:sp>
        <p:nvSpPr>
          <p:cNvPr id="8" name="Google Shape;205;p22">
            <a:extLst>
              <a:ext uri="{FF2B5EF4-FFF2-40B4-BE49-F238E27FC236}">
                <a16:creationId xmlns:a16="http://schemas.microsoft.com/office/drawing/2014/main" id="{8BE7EE80-79CF-6F14-2F83-0C981408FC02}"/>
              </a:ext>
            </a:extLst>
          </p:cNvPr>
          <p:cNvSpPr txBox="1">
            <a:spLocks/>
          </p:cNvSpPr>
          <p:nvPr/>
        </p:nvSpPr>
        <p:spPr>
          <a:xfrm>
            <a:off x="9178208" y="1825625"/>
            <a:ext cx="2735424" cy="3866048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Holiday Travel</a:t>
            </a: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 dirty="0">
                <a:latin typeface="Google Sans"/>
                <a:ea typeface="Google Sans"/>
                <a:cs typeface="Google Sans"/>
                <a:sym typeface="Google Sans"/>
              </a:rPr>
              <a:t>Our roads may see more travelers (including out of state) than expected.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5E8555-0CB8-FD52-CF56-5F0C9409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44986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4D3B-CA24-C392-EDD2-C605E510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Monthly Traffic Volumes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C264-EA5F-DEFE-B750-AE86BF011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0634-C5A1-3BC6-8BE2-CB2683923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August - </a:t>
            </a:r>
            <a:r>
              <a:rPr lang="en-US" sz="24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Highest volume, possible end of summer seasonal traffic.</a:t>
            </a:r>
          </a:p>
          <a:p>
            <a:r>
              <a:rPr lang="en-US" sz="24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February - </a:t>
            </a:r>
            <a:r>
              <a:rPr lang="en-US" sz="24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Lowest volume, best possible month for construction changes.</a:t>
            </a:r>
          </a:p>
          <a:p>
            <a:r>
              <a:rPr lang="en-US" sz="24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April - </a:t>
            </a:r>
            <a:r>
              <a:rPr lang="en-US" sz="24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Significant decrease in 2018.</a:t>
            </a:r>
          </a:p>
          <a:p>
            <a:r>
              <a:rPr lang="fr-FR" sz="2400" b="1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Fairly</a:t>
            </a:r>
            <a:r>
              <a:rPr lang="fr-FR" sz="24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fr-FR" sz="24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consistent/</a:t>
            </a:r>
            <a:r>
              <a:rPr lang="fr-FR" sz="2400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predictable</a:t>
            </a:r>
            <a:r>
              <a:rPr lang="fr-FR" sz="24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patterns.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D346E-C04B-2BC8-538A-24BFA2B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</a:t>
            </a:r>
            <a:endParaRPr lang="fr-FR" dirty="0"/>
          </a:p>
        </p:txBody>
      </p:sp>
      <p:pic>
        <p:nvPicPr>
          <p:cNvPr id="8" name="Content Placeholder 7" descr="A graph of a chart&#10;&#10;AI-generated content may be incorrect.">
            <a:extLst>
              <a:ext uri="{FF2B5EF4-FFF2-40B4-BE49-F238E27FC236}">
                <a16:creationId xmlns:a16="http://schemas.microsoft.com/office/drawing/2014/main" id="{3473FFA9-D7DC-83C0-25B2-66A38D9C6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63" y="2505075"/>
            <a:ext cx="5094861" cy="3684588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1BF5A0-9AB2-840D-815B-04DDF83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101567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E0E3-9A56-996E-279E-09FEA644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Hourly Traffic Volumes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1135-C48A-537D-4BB2-6E5C78056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94A74-8D7F-DF1C-49B5-876907325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Patterns are reflected</a:t>
            </a:r>
            <a:r>
              <a:rPr lang="en-US" sz="2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during the busiest travel times: rush hours to and from work.</a:t>
            </a: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 day with a holiday </a:t>
            </a:r>
            <a:r>
              <a:rPr lang="en-US" sz="2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does not have a significantly higher or lower traffic volume throughout the day.</a:t>
            </a: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Holidays do not impact hourly traffic volume.</a:t>
            </a:r>
            <a:endParaRPr lang="en-US" sz="2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E25F0-E7A7-F2BD-48DA-CEBBB1141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</a:t>
            </a:r>
            <a:endParaRPr lang="fr-FR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B90BF6-F123-EB89-B4B8-64A69CB4CF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87216"/>
            <a:ext cx="5397759" cy="350244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C58231-BA17-03FD-F379-27C8E5B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6605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CD6B-EBFC-4823-0234-CA6B9FA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Role Does Weather Play?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2E06A-E335-9DFC-324C-92FD48CD3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DD0B-34F6-6248-2988-33BBA81A77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Clear/cloudy conditions </a:t>
            </a:r>
            <a:r>
              <a:rPr lang="en-US" sz="22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result in the highest traffic volume. </a:t>
            </a:r>
          </a:p>
          <a:p>
            <a:r>
              <a:rPr lang="en-US" sz="22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Low-visibility conditions</a:t>
            </a:r>
            <a:r>
              <a:rPr lang="en-US" sz="22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result in the lowest traffic volume.</a:t>
            </a:r>
          </a:p>
          <a:p>
            <a:r>
              <a:rPr lang="en-US" sz="22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Precipitation </a:t>
            </a:r>
            <a:r>
              <a:rPr lang="en-US" sz="22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has a significant impact on traffic volume, though a surprising number of motorists continue to drive in rain.</a:t>
            </a: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What can we do to alleviate traffic issues on rainy days?</a:t>
            </a:r>
            <a:endParaRPr lang="en-US" sz="2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8C6A9-6A69-532A-E25D-A8426355A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</a:t>
            </a:r>
            <a:endParaRPr lang="fr-FR" dirty="0"/>
          </a:p>
        </p:txBody>
      </p:sp>
      <p:pic>
        <p:nvPicPr>
          <p:cNvPr id="8" name="Content Placeholder 7" descr="A graph with colorful bars&#10;&#10;AI-generated content may be incorrect.">
            <a:extLst>
              <a:ext uri="{FF2B5EF4-FFF2-40B4-BE49-F238E27FC236}">
                <a16:creationId xmlns:a16="http://schemas.microsoft.com/office/drawing/2014/main" id="{A1981D53-0826-41BA-26E8-CCA4B6B76E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659016" cy="3987800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731468-9AD9-D906-B2AA-1AA38679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87764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F76A-A72A-268E-E882-8D6E3CDD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Holiday Travel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9BE2-60FD-9E44-8AE4-884627EA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2C4D-F8C5-7F37-4D4C-CA9B77255A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August - </a:t>
            </a:r>
            <a:r>
              <a:rPr lang="en-US" sz="2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State fair starting in August. </a:t>
            </a: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January - </a:t>
            </a:r>
            <a:r>
              <a:rPr lang="en-US" sz="2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High traffic on New Years and Martin Luther King Jr. Day contribute to most of January’s total.</a:t>
            </a: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Most holidays have little impact on total traffic volume.</a:t>
            </a:r>
            <a:endParaRPr lang="en-US" sz="2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22D7-D83C-52A5-87EE-3B9E60CA3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</a:t>
            </a:r>
            <a:endParaRPr lang="fr-FR" dirty="0"/>
          </a:p>
        </p:txBody>
      </p:sp>
      <p:pic>
        <p:nvPicPr>
          <p:cNvPr id="8" name="Content Placeholder 7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3C2C0D77-A382-8974-C8ED-A0A6D56550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80" y="2505075"/>
            <a:ext cx="4384808" cy="3684588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3244F0-DF57-8DF2-8A24-B32463B4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25481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F9-FACD-CCC3-DC33-DA75E2A1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292" y="2766218"/>
            <a:ext cx="2763416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A288B-DE5A-A42C-CD6C-5FD3259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Rolex Brice Yimtsop</a:t>
            </a:r>
          </a:p>
        </p:txBody>
      </p:sp>
    </p:spTree>
    <p:extLst>
      <p:ext uri="{BB962C8B-B14F-4D97-AF65-F5344CB8AC3E}">
        <p14:creationId xmlns:p14="http://schemas.microsoft.com/office/powerpoint/2010/main" val="237287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Office Theme</vt:lpstr>
      <vt:lpstr>Minnesota Interstate Traffic Volume</vt:lpstr>
      <vt:lpstr>Traffic congestion continues to grow… with no end in sight</vt:lpstr>
      <vt:lpstr>Analyzing the data in 4 different charts</vt:lpstr>
      <vt:lpstr>Monthly Traffic Volumes</vt:lpstr>
      <vt:lpstr>Hourly Traffic Volumes</vt:lpstr>
      <vt:lpstr>What Role Does Weather Play?</vt:lpstr>
      <vt:lpstr>Holiday Travel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Rolex Yimtsop</dc:creator>
  <cp:lastModifiedBy>Rolex Yimtsop</cp:lastModifiedBy>
  <cp:revision>2</cp:revision>
  <dcterms:created xsi:type="dcterms:W3CDTF">2025-03-11T16:36:42Z</dcterms:created>
  <dcterms:modified xsi:type="dcterms:W3CDTF">2025-03-11T17:11:08Z</dcterms:modified>
</cp:coreProperties>
</file>