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A6750-F146-4EB6-8F5F-0B11C6007723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Long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Aras Pirbadian</a:t>
            </a:r>
          </a:p>
          <a:p>
            <a:r>
              <a:rPr lang="en-US" dirty="0" smtClean="0"/>
              <a:t>TRF Group</a:t>
            </a:r>
          </a:p>
          <a:p>
            <a:r>
              <a:rPr lang="en-US" dirty="0" smtClean="0"/>
              <a:t>September 12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2.7 and Extra Packages Needed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 File and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Previous Edition Vs Current Edition</a:t>
            </a:r>
          </a:p>
          <a:p>
            <a:pPr lvl="1"/>
            <a:r>
              <a:rPr lang="en-US" sz="2800" dirty="0" smtClean="0"/>
              <a:t>Maxima and Minima </a:t>
            </a:r>
          </a:p>
          <a:p>
            <a:pPr lvl="1"/>
            <a:r>
              <a:rPr lang="en-US" sz="2800" dirty="0" smtClean="0"/>
              <a:t>New Filters</a:t>
            </a:r>
          </a:p>
          <a:p>
            <a:pPr lvl="1"/>
            <a:r>
              <a:rPr lang="en-US" sz="2800" dirty="0" smtClean="0"/>
              <a:t>Block Diagram of Filtering</a:t>
            </a:r>
          </a:p>
          <a:p>
            <a:pPr lvl="1"/>
            <a:r>
              <a:rPr lang="en-US" sz="2800" dirty="0" smtClean="0"/>
              <a:t>Verifying the Results</a:t>
            </a:r>
          </a:p>
          <a:p>
            <a:pPr lvl="1"/>
            <a:r>
              <a:rPr lang="en-US" sz="2800" dirty="0" smtClean="0"/>
              <a:t>Python 2.7 and </a:t>
            </a:r>
            <a:r>
              <a:rPr lang="en-US" sz="2800" dirty="0" smtClean="0"/>
              <a:t>Extra Packages Needed</a:t>
            </a:r>
          </a:p>
          <a:p>
            <a:pPr lvl="1"/>
            <a:r>
              <a:rPr lang="en-US" sz="2800" dirty="0" smtClean="0"/>
              <a:t>Bat File and Control variables</a:t>
            </a:r>
            <a:endParaRPr lang="en-US" sz="2800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and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/>
              <a:t>Calculates the Max, Mean and Min of the local Maximums</a:t>
            </a:r>
          </a:p>
          <a:p>
            <a:r>
              <a:rPr lang="en-US" dirty="0" smtClean="0"/>
              <a:t>Calculates the Max, Mean and Min of the local </a:t>
            </a:r>
            <a:r>
              <a:rPr lang="en-US" dirty="0" smtClean="0"/>
              <a:t>Minimums</a:t>
            </a:r>
          </a:p>
          <a:p>
            <a:r>
              <a:rPr lang="en-US" dirty="0" smtClean="0"/>
              <a:t>Calculates the Max, Mean and Min of the 1/Tp2p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</a:t>
            </a:r>
            <a:r>
              <a:rPr lang="en-US" dirty="0" smtClean="0"/>
              <a:t>and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PPM calculations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PPMs are calculated based on the mean of maxima</a:t>
            </a:r>
          </a:p>
          <a:p>
            <a:endParaRPr lang="en-US" dirty="0" smtClean="0"/>
          </a:p>
          <a:p>
            <a:r>
              <a:rPr lang="en-US" dirty="0" smtClean="0"/>
              <a:t>Third argument in the bat file controls whether </a:t>
            </a:r>
            <a:r>
              <a:rPr lang="en-US" dirty="0" smtClean="0"/>
              <a:t>m</a:t>
            </a:r>
            <a:r>
              <a:rPr lang="en-US" dirty="0" smtClean="0"/>
              <a:t>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 2 SRIS</a:t>
            </a:r>
          </a:p>
          <a:p>
            <a:r>
              <a:rPr lang="en-US" dirty="0" smtClean="0"/>
              <a:t>Gen 3 Common Clock</a:t>
            </a:r>
          </a:p>
          <a:p>
            <a:r>
              <a:rPr lang="en-US" dirty="0" smtClean="0"/>
              <a:t>Gen 3 SRIS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Filtering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" y="1905000"/>
            <a:ext cx="135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Phase Jitter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848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Multiply </a:t>
            </a:r>
            <a:br>
              <a:rPr lang="en-US" dirty="0" smtClean="0"/>
            </a:br>
            <a:r>
              <a:rPr lang="en-US" dirty="0" smtClean="0"/>
              <a:t>by The </a:t>
            </a:r>
            <a:br>
              <a:rPr lang="en-US" dirty="0" smtClean="0"/>
            </a:b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374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Converts to </a:t>
            </a:r>
            <a:br>
              <a:rPr lang="en-US" dirty="0" smtClean="0"/>
            </a:br>
            <a:r>
              <a:rPr lang="en-US" dirty="0" smtClean="0"/>
              <a:t>Frequency</a:t>
            </a:r>
            <a:br>
              <a:rPr lang="en-US" dirty="0" smtClean="0"/>
            </a:b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846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Frequency Representation </a:t>
            </a:r>
            <a:br>
              <a:rPr lang="en-US" dirty="0" smtClean="0"/>
            </a:br>
            <a:r>
              <a:rPr lang="en-US" dirty="0" smtClean="0"/>
              <a:t>of Phase Jitter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703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 Response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Eye </a:t>
            </a:r>
            <a:br>
              <a:rPr lang="en-US" dirty="0" smtClean="0"/>
            </a:br>
            <a:r>
              <a:rPr lang="en-US" dirty="0" smtClean="0"/>
              <a:t>Closure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Converts </a:t>
            </a:r>
            <a:br>
              <a:rPr lang="en-US" dirty="0" smtClean="0"/>
            </a:br>
            <a:r>
              <a:rPr lang="en-US" dirty="0" smtClean="0"/>
              <a:t>Back to Time</a:t>
            </a:r>
            <a:br>
              <a:rPr lang="en-US" dirty="0" smtClean="0"/>
            </a:b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49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Remove </a:t>
            </a:r>
            <a:br>
              <a:rPr lang="en-US" dirty="0" smtClean="0"/>
            </a:br>
            <a:r>
              <a:rPr lang="en-US" dirty="0" smtClean="0"/>
              <a:t>Spread </a:t>
            </a:r>
            <a:br>
              <a:rPr lang="en-US" dirty="0" smtClean="0"/>
            </a:br>
            <a:r>
              <a:rPr lang="en-US" dirty="0" smtClean="0"/>
              <a:t>Spectrum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0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293</TotalTime>
  <Words>153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26</cp:revision>
  <dcterms:created xsi:type="dcterms:W3CDTF">2014-09-11T21:26:38Z</dcterms:created>
  <dcterms:modified xsi:type="dcterms:W3CDTF">2014-09-12T02:20:20Z</dcterms:modified>
</cp:coreProperties>
</file>