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4" r:id="rId5"/>
    <p:sldId id="257" r:id="rId6"/>
    <p:sldId id="266" r:id="rId7"/>
    <p:sldId id="258" r:id="rId8"/>
    <p:sldId id="261" r:id="rId9"/>
    <p:sldId id="263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Long Period Record (New Edition)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752600"/>
          </a:xfrm>
        </p:spPr>
        <p:txBody>
          <a:bodyPr/>
          <a:lstStyle/>
          <a:p>
            <a:r>
              <a:rPr lang="en-US" dirty="0" smtClean="0"/>
              <a:t>Aras Pirbadian</a:t>
            </a:r>
          </a:p>
          <a:p>
            <a:r>
              <a:rPr lang="en-US" dirty="0" smtClean="0"/>
              <a:t>TRF Group</a:t>
            </a:r>
          </a:p>
          <a:p>
            <a:r>
              <a:rPr lang="en-US" dirty="0" smtClean="0"/>
              <a:t>September 12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80288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2.7 and Extra Packages Needed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 File and Control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924800" cy="579120"/>
          </a:xfrm>
        </p:spPr>
        <p:txBody>
          <a:bodyPr/>
          <a:lstStyle/>
          <a:p>
            <a:r>
              <a:rPr lang="en-US" dirty="0" smtClean="0"/>
              <a:t>processNewTXT_2014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8534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38600"/>
            <a:ext cx="7924800" cy="57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pythonLPR_2014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6683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05400"/>
            <a:ext cx="79248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The 3</a:t>
            </a:r>
            <a:r>
              <a:rPr lang="en-US" sz="2600" baseline="30000" dirty="0" smtClean="0"/>
              <a:t>rd</a:t>
            </a:r>
            <a:r>
              <a:rPr lang="en-US" sz="2600" dirty="0" smtClean="0"/>
              <a:t> Argument controls the calculation of the Maxima and Minima. These calculations can be turned off in order  to increase the speed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Previous Edition Vs Current Edition</a:t>
            </a:r>
          </a:p>
          <a:p>
            <a:pPr lvl="1"/>
            <a:r>
              <a:rPr lang="en-US" sz="2800" dirty="0" smtClean="0"/>
              <a:t>Maxima and Minima </a:t>
            </a:r>
          </a:p>
          <a:p>
            <a:pPr lvl="1"/>
            <a:r>
              <a:rPr lang="en-US" sz="2800" dirty="0" smtClean="0"/>
              <a:t>New Filters</a:t>
            </a:r>
          </a:p>
          <a:p>
            <a:pPr lvl="1"/>
            <a:r>
              <a:rPr lang="en-US" sz="2800" dirty="0" smtClean="0"/>
              <a:t>Block Diagram of Filtering</a:t>
            </a:r>
          </a:p>
          <a:p>
            <a:pPr lvl="1"/>
            <a:r>
              <a:rPr lang="en-US" sz="2800" dirty="0" smtClean="0"/>
              <a:t>Verifying the Results</a:t>
            </a:r>
          </a:p>
          <a:p>
            <a:pPr lvl="1"/>
            <a:r>
              <a:rPr lang="en-US" sz="2800" dirty="0" smtClean="0"/>
              <a:t>Python 2.7 and Extra Packages Needed</a:t>
            </a:r>
          </a:p>
          <a:p>
            <a:pPr lvl="1"/>
            <a:r>
              <a:rPr lang="en-US" sz="2800" dirty="0" smtClean="0"/>
              <a:t>Bat File and Control variables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apirbadi\Documents\Meetings\Sep 12th\498_Cpu0_100_SpOn_1_50mV.txt.pg1_pre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pirbadi\Documents\Meetings\Sep 12th\498_Cpu0_100_SpOn_1_50mV.txt.p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6400800" y="20574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772400" y="12954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48400" y="38862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 and Minima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153400" cy="2743200"/>
          </a:xfrm>
        </p:spPr>
        <p:txBody>
          <a:bodyPr/>
          <a:lstStyle/>
          <a:p>
            <a:r>
              <a:rPr lang="en-US" dirty="0" smtClean="0"/>
              <a:t>Calculates the Max, Mean and Min of the local Maximums</a:t>
            </a:r>
          </a:p>
          <a:p>
            <a:r>
              <a:rPr lang="en-US" dirty="0" smtClean="0"/>
              <a:t>Calculates the Max, Mean and Min of the local Minimums</a:t>
            </a:r>
          </a:p>
          <a:p>
            <a:r>
              <a:rPr lang="en-US" dirty="0" smtClean="0"/>
              <a:t>Calculates the Max, Mean and Min of the 1/Tp2p</a:t>
            </a:r>
          </a:p>
          <a:p>
            <a:endParaRPr lang="en-US" dirty="0"/>
          </a:p>
        </p:txBody>
      </p:sp>
      <p:pic>
        <p:nvPicPr>
          <p:cNvPr id="3074" name="Picture 2" descr="C:\Users\apirbadi\Documents\Meetings\Sep 12th\Maxi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382000" cy="16764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828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7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9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1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29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48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1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484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6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90800" y="1981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 and Minima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5052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PPM calculations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PPMs are calculated based on the mean of maxima</a:t>
            </a:r>
          </a:p>
          <a:p>
            <a:endParaRPr lang="en-US" dirty="0" smtClean="0"/>
          </a:p>
          <a:p>
            <a:r>
              <a:rPr lang="en-US" dirty="0" smtClean="0"/>
              <a:t>Third argument in the bat file controls whether maxima and minima would be printed</a:t>
            </a:r>
          </a:p>
          <a:p>
            <a:endParaRPr lang="en-US" dirty="0" smtClean="0"/>
          </a:p>
        </p:txBody>
      </p:sp>
      <p:pic>
        <p:nvPicPr>
          <p:cNvPr id="4" name="Picture 3" descr="C:\Users\apirbadi\Documents\Meetings\Sep 12th\maxima_ex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981200"/>
            <a:ext cx="4724400" cy="43434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403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 2 SRIS</a:t>
            </a:r>
          </a:p>
          <a:p>
            <a:r>
              <a:rPr lang="en-US" dirty="0" smtClean="0"/>
              <a:t>Gen 3 Common Clock</a:t>
            </a:r>
          </a:p>
          <a:p>
            <a:r>
              <a:rPr lang="en-US" dirty="0" smtClean="0"/>
              <a:t>Gen 3 SRIS</a:t>
            </a: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644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800600" y="2438400"/>
            <a:ext cx="3810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381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657600"/>
            <a:ext cx="34766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Filtering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0574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4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38400" y="2438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447800"/>
            <a:ext cx="2751231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52400" y="1905000"/>
            <a:ext cx="135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Phase Jitter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67400" y="2438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324139"/>
            <a:ext cx="2362200" cy="23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447800"/>
            <a:ext cx="244233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638800" y="2581870"/>
            <a:ext cx="10848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Multiply </a:t>
            </a:r>
            <a:br>
              <a:rPr lang="en-US" dirty="0" smtClean="0"/>
            </a:br>
            <a:r>
              <a:rPr lang="en-US" dirty="0" smtClean="0"/>
              <a:t>by The </a:t>
            </a:r>
            <a:br>
              <a:rPr lang="en-US" dirty="0" smtClean="0"/>
            </a:b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16578" y="2895600"/>
            <a:ext cx="13742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Converts to </a:t>
            </a:r>
            <a:br>
              <a:rPr lang="en-US" dirty="0" smtClean="0"/>
            </a:br>
            <a:r>
              <a:rPr lang="en-US" dirty="0" smtClean="0"/>
              <a:t>Frequency</a:t>
            </a:r>
            <a:br>
              <a:rPr lang="en-US" dirty="0" smtClean="0"/>
            </a:br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971800" y="3657600"/>
            <a:ext cx="2846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Frequency Representation </a:t>
            </a:r>
            <a:br>
              <a:rPr lang="en-US" dirty="0" smtClean="0"/>
            </a:br>
            <a:r>
              <a:rPr lang="en-US" dirty="0" smtClean="0"/>
              <a:t>of Phase Jitter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59585" y="3733800"/>
            <a:ext cx="1703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 Response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87648" y="20690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1800" y="5257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343400"/>
            <a:ext cx="241130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6705600" y="4886741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IFFT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722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200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89261" y="4791670"/>
            <a:ext cx="1054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Eye </a:t>
            </a:r>
            <a:br>
              <a:rPr lang="en-US" dirty="0" smtClean="0"/>
            </a:br>
            <a:r>
              <a:rPr lang="en-US" dirty="0" smtClean="0"/>
              <a:t>Closure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400800" y="5581471"/>
            <a:ext cx="1374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Converts </a:t>
            </a:r>
            <a:br>
              <a:rPr lang="en-US" dirty="0" smtClean="0"/>
            </a:br>
            <a:r>
              <a:rPr lang="en-US" dirty="0" smtClean="0"/>
              <a:t>Back to Time</a:t>
            </a:r>
            <a:br>
              <a:rPr lang="en-US" dirty="0" smtClean="0"/>
            </a:br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19400" y="5325070"/>
            <a:ext cx="1149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Remove </a:t>
            </a:r>
            <a:br>
              <a:rPr lang="en-US" dirty="0" smtClean="0"/>
            </a:br>
            <a:r>
              <a:rPr lang="en-US" dirty="0" smtClean="0"/>
              <a:t>Spread </a:t>
            </a:r>
            <a:br>
              <a:rPr lang="en-US" dirty="0" smtClean="0"/>
            </a:br>
            <a:r>
              <a:rPr lang="en-US" dirty="0" smtClean="0"/>
              <a:t>Spectrum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60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8686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301</TotalTime>
  <Words>179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The Long Period Record (New Edition)</vt:lpstr>
      <vt:lpstr>Index</vt:lpstr>
      <vt:lpstr>Slide 3</vt:lpstr>
      <vt:lpstr>c</vt:lpstr>
      <vt:lpstr>Maxima and Minima</vt:lpstr>
      <vt:lpstr>Maxima and Minima</vt:lpstr>
      <vt:lpstr>New Filters</vt:lpstr>
      <vt:lpstr>Filtering Block Diagram</vt:lpstr>
      <vt:lpstr>Verifying the Results</vt:lpstr>
      <vt:lpstr>Python 2.7 and Extra Packages Needed</vt:lpstr>
      <vt:lpstr>Bat File and Control variables</vt:lpstr>
    </vt:vector>
  </TitlesOfParts>
  <Company>Integrated Device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Long Period Record (New Edition)</dc:title>
  <dc:creator>Aras Pirbadian</dc:creator>
  <cp:lastModifiedBy>Aras Pirbadian</cp:lastModifiedBy>
  <cp:revision>27</cp:revision>
  <dcterms:created xsi:type="dcterms:W3CDTF">2014-09-11T21:26:38Z</dcterms:created>
  <dcterms:modified xsi:type="dcterms:W3CDTF">2014-09-12T02:54:58Z</dcterms:modified>
</cp:coreProperties>
</file>