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 smtClean="0"/>
              <a:t>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Aras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Pirbadian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TRF 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12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new code uses Python 2.7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Packages 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S:\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DAN\Python_Revised\Python_27_Packages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python 2.7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six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dateutil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Pyparsing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http://matplotlib.org/downloads.html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http://www.lfd.uci.edu/~gohlke/pythonlibs/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360027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Forget to add Python to your Path!!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Bat File and Control variables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ProcessNewTXT_2014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3352800" cy="129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3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Argument controls the calculation of the Maxima and Minima.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5181600"/>
            <a:ext cx="51816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Previous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Edition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Maxima and Minima 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New Filters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Block Diagram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Filtering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Verifying the Results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Bat File and Control variables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Maximums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Minimums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PPM calculations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PPMs are calculated based on the mean of maxima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New Filters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20269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2 SRIS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Common Clock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SRIS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Filtering Block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1905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Phase Jitter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Multiply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by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to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Frequency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Frequency Representation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Phase Jitter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 Response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Closure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 to Time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72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Remove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Spread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2959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apirbadi\Documents\LPR\LPR\LPR\LPRprocessor\Graphs\Final_tests\SRIS_Gen3_spectrums_int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93925"/>
            <a:ext cx="4237037" cy="3140075"/>
          </a:xfrm>
          <a:prstGeom prst="rect">
            <a:avLst/>
          </a:prstGeom>
          <a:noFill/>
        </p:spPr>
      </p:pic>
      <p:pic>
        <p:nvPicPr>
          <p:cNvPr id="2052" name="Picture 4" descr="C:\Users\apirbadi\Documents\Meetings\Sep_12th\498_Cpu0_100_SpOn_1_50mV.txt.p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81200"/>
            <a:ext cx="4470400" cy="3352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Verifying the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81025"/>
            <a:ext cx="37107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1218</TotalTime>
  <Words>209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  <vt:lpstr>Thank You!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40</cp:revision>
  <dcterms:created xsi:type="dcterms:W3CDTF">2014-09-11T21:26:38Z</dcterms:created>
  <dcterms:modified xsi:type="dcterms:W3CDTF">2014-09-12T18:12:50Z</dcterms:modified>
</cp:coreProperties>
</file>