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1" r:id="rId9"/>
    <p:sldId id="263" r:id="rId10"/>
    <p:sldId id="259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E0756-5000-405E-91A0-F826FE3908D0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B58D8-8254-43CE-9B52-874C96BE23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B58D8-8254-43CE-9B52-874C96BE231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851648" cy="182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Long</a:t>
            </a:r>
            <a:r>
              <a:rPr lang="en-US" dirty="0" smtClean="0"/>
              <a:t> Period Record (New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 Aras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Pirbadian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MMT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Group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September 12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apirbadi\Documents\Meetings\Sep_12th\Graphs\IDT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953000"/>
            <a:ext cx="3429000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new code uses Python 2.7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Packages needed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under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S:\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DAN\Python_Revised\Python_27_Packages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python 2.7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numpy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matplotlib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six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dateutil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Pyparsing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http://matplotlib.org/downloads.html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http://www.lfd.uci.edu/~gohlke/pythonlibs/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3600271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Don’t Forget to add Python to your Path!!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Bat File and Control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Variables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5791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ProcessNewTXT_2014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7924800" cy="57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PythonLPR_2014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668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05400"/>
            <a:ext cx="3352800" cy="1295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The 3</a:t>
            </a:r>
            <a:r>
              <a:rPr lang="en-US" sz="26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Argument controls the calculation of the Maxima and Minima.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9" y="5181600"/>
            <a:ext cx="518160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3200"/>
            <a:ext cx="2895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Thank You!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Index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Previous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Current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Edition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Maxima and Minima 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New Filters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Block Diagram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Filtering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Verifying the Results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Bat File and Control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Variables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pirbadi\Documents\Meetings\Sep 12th\498_Cpu0_100_SpOn_1_50mV.txt.pg1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pirbadi\Documents\Meetings\Sep 12th\498_Cpu0_100_SpOn_1_50mV.txt.p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400800" y="20574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24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8400" y="38862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7432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Maximums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Minimums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1/Tp2p</a:t>
            </a:r>
          </a:p>
          <a:p>
            <a:endParaRPr lang="en-US" dirty="0"/>
          </a:p>
        </p:txBody>
      </p:sp>
      <p:pic>
        <p:nvPicPr>
          <p:cNvPr id="3074" name="Picture 2" descr="C:\Users\apirbadi\Documents\Meetings\Sep 12th\Maxi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82000" cy="1676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828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484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0800" y="1981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05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PPM calculations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PPMs are calculated based on the mean of maxima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Third argument in the bat file controls whether maxima and minima would be printed</a:t>
            </a:r>
          </a:p>
          <a:p>
            <a:endParaRPr lang="en-US" dirty="0" smtClean="0"/>
          </a:p>
        </p:txBody>
      </p:sp>
      <p:pic>
        <p:nvPicPr>
          <p:cNvPr id="4" name="Picture 3" descr="C:\Users\apirbadi\Documents\Meetings\Sep 12th\maxima_ex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981200"/>
            <a:ext cx="4724400" cy="43434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403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New Filters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20269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2 SRIS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Common Clock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SRIS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64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00600" y="2438400"/>
            <a:ext cx="3810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476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Filtering Block 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2751231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6200" y="19050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Phase Jitter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7400" y="243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24139"/>
            <a:ext cx="2362200" cy="23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4423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638800" y="2581870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Multiply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by The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Filter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6578" y="2895600"/>
            <a:ext cx="1428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to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Frequency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3657600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Frequency Representation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of Phase Jitter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59585" y="37338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 Response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87648" y="20690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525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43400"/>
            <a:ext cx="24113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705600" y="4886741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722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200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89261" y="4791670"/>
            <a:ext cx="1054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Eye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Closure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0800" y="5581471"/>
            <a:ext cx="13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Back to Time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9400" y="5325070"/>
            <a:ext cx="11721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Remove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Spread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Spectrum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9" grpId="0"/>
      <p:bldP spid="20" grpId="0"/>
      <p:bldP spid="21" grpId="0"/>
      <p:bldP spid="22" grpId="0"/>
      <p:bldP spid="24" grpId="0"/>
      <p:bldP spid="31" grpId="0" animBg="1"/>
      <p:bldP spid="34" grpId="0"/>
      <p:bldP spid="3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pirbadi\Documents\LPR\LPR\LPR\LPRprocessor\Graphs\Final_tests\SRIS_Gen3_spectrums_int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93925"/>
            <a:ext cx="4237037" cy="3140075"/>
          </a:xfrm>
          <a:prstGeom prst="rect">
            <a:avLst/>
          </a:prstGeom>
          <a:noFill/>
        </p:spPr>
      </p:pic>
      <p:pic>
        <p:nvPicPr>
          <p:cNvPr id="2052" name="Picture 4" descr="C:\Users\apirbadi\Documents\Meetings\Sep_12th\498_Cpu0_100_SpOn_1_50mV.txt.p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4470400" cy="3352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Verifying the Results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81025"/>
            <a:ext cx="3710774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219700"/>
            <a:ext cx="868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1238</TotalTime>
  <Words>250</Words>
  <Application>Microsoft Office PowerPoint</Application>
  <PresentationFormat>On-screen Show (4:3)</PresentationFormat>
  <Paragraphs>84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The Long Period Record (New Edition)</vt:lpstr>
      <vt:lpstr>Index</vt:lpstr>
      <vt:lpstr>Slide 3</vt:lpstr>
      <vt:lpstr>c</vt:lpstr>
      <vt:lpstr>Maxima and Minima</vt:lpstr>
      <vt:lpstr>Maxima and Minima</vt:lpstr>
      <vt:lpstr>New Filters</vt:lpstr>
      <vt:lpstr>Filtering Block Diagram</vt:lpstr>
      <vt:lpstr>Verifying the Results</vt:lpstr>
      <vt:lpstr>Python 2.7 and Extra Packages Needed</vt:lpstr>
      <vt:lpstr>Bat File and Control Variables</vt:lpstr>
      <vt:lpstr>Thank You!</vt:lpstr>
    </vt:vector>
  </TitlesOfParts>
  <Company>Integrated Device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 Period Record (New Edition)</dc:title>
  <dc:creator>Aras Pirbadian</dc:creator>
  <cp:lastModifiedBy>Aras Pirbadian</cp:lastModifiedBy>
  <cp:revision>45</cp:revision>
  <dcterms:created xsi:type="dcterms:W3CDTF">2014-09-11T21:26:38Z</dcterms:created>
  <dcterms:modified xsi:type="dcterms:W3CDTF">2014-09-12T18:32:11Z</dcterms:modified>
</cp:coreProperties>
</file>