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62" r:id="rId3"/>
    <p:sldId id="265" r:id="rId4"/>
    <p:sldId id="264" r:id="rId5"/>
    <p:sldId id="257" r:id="rId6"/>
    <p:sldId id="266" r:id="rId7"/>
    <p:sldId id="258" r:id="rId8"/>
    <p:sldId id="261" r:id="rId9"/>
    <p:sldId id="263" r:id="rId10"/>
    <p:sldId id="259" r:id="rId11"/>
    <p:sldId id="260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E0756-5000-405E-91A0-F826FE3908D0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B58D8-8254-43CE-9B52-874C96BE231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B58D8-8254-43CE-9B52-874C96BE231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@IDT Confidential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00200"/>
            <a:ext cx="7851648" cy="1828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Long</a:t>
            </a:r>
            <a:r>
              <a:rPr lang="en-US" dirty="0" smtClean="0"/>
              <a:t> Period Record (New Edition)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038600"/>
            <a:ext cx="7854696" cy="17526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By Aras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Pirbadian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MMT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Group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September 12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2014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C:\Users\apirbadi\Documents\Meetings\Sep_12th\Graphs\IDT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953000"/>
            <a:ext cx="3429000" cy="1085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780288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Python 2.7 and Extra Packages Needed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new code uses Python 2.7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Packages needed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are under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S:\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DAN\Python_Revised\Python_27_Packages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python 2.7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numpy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matplotlib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six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dateutil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Pyparsing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http://matplotlib.org/downloads.html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http://www.lfd.uci.edu/~gohlke/pythonlibs/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43400" y="3600271"/>
            <a:ext cx="365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Don’t Forget to add Python to your Path!!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Bat File and Control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Variables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7924800" cy="57912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ProcessNewTXT_2014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14600"/>
            <a:ext cx="8534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038600"/>
            <a:ext cx="7924800" cy="57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PythonLPR_2014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648200"/>
            <a:ext cx="6683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105400"/>
            <a:ext cx="3352800" cy="12954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The 3</a:t>
            </a:r>
            <a:r>
              <a:rPr lang="en-US" sz="2600" baseline="30000" dirty="0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Argument controls the calculation of the Maxima and Minima.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9999" y="5181600"/>
            <a:ext cx="518160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53200" y="45720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934200" y="44196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6553200" y="3992880"/>
            <a:ext cx="2286000" cy="57912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Maxima Print?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743200"/>
            <a:ext cx="2895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Thank You!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Index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Previous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Vs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Current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Edition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Maxima and Minima </a:t>
            </a:r>
          </a:p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New Filters</a:t>
            </a:r>
          </a:p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Block Diagram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for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Filtering</a:t>
            </a:r>
          </a:p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Verifying the Results</a:t>
            </a:r>
          </a:p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Python 2.7 and Extra Packages Needed</a:t>
            </a:r>
          </a:p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Bat File and Control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Variables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Users\apirbadi\Documents\Meetings\Sep 12th\498_Cpu0_100_SpOn_1_50mV.txt.pg1_pre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9538" y="-82550"/>
            <a:ext cx="9364663" cy="7023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pirbadi\Documents\Meetings\Sep 12th\498_Cpu0_100_SpOn_1_50mV.txt.pg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9538" y="-82550"/>
            <a:ext cx="9364663" cy="70231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6400800" y="2057400"/>
            <a:ext cx="2286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772400" y="1295400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248400" y="3886200"/>
            <a:ext cx="2286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Maxima and Minima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153400" cy="27432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Calculates the Max, Mean and Min of the local Maximums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Calculates the Max, Mean and Min of the local Minimums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Calculates the Max, Mean and Min of the 1/Tp2p</a:t>
            </a:r>
          </a:p>
          <a:p>
            <a:endParaRPr lang="en-US" dirty="0"/>
          </a:p>
        </p:txBody>
      </p:sp>
      <p:pic>
        <p:nvPicPr>
          <p:cNvPr id="3074" name="Picture 2" descr="C:\Users\apirbadi\Documents\Meetings\Sep 12th\Maxi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8382000" cy="16764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1828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47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09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290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910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100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0292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6482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912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102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484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66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590800" y="19812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Maxima and Minima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35052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PPM calculations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All PPMs are calculated based on the mean of maxima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Third argument in the bat file controls whether maxima and minima would be printed</a:t>
            </a:r>
          </a:p>
          <a:p>
            <a:endParaRPr lang="en-US" dirty="0" smtClean="0"/>
          </a:p>
        </p:txBody>
      </p:sp>
      <p:pic>
        <p:nvPicPr>
          <p:cNvPr id="4" name="Picture 3" descr="C:\Users\apirbadi\Documents\Meetings\Sep 12th\maxima_exc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981200"/>
            <a:ext cx="4724400" cy="43434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438400"/>
            <a:ext cx="403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New Filters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114800" cy="202692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Gen 2 SRIS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Gen 3 Common Clock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Gen 3 SRIS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828800"/>
            <a:ext cx="36449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800600" y="2438400"/>
            <a:ext cx="38100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495800"/>
            <a:ext cx="3810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657600"/>
            <a:ext cx="34766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Filtering Block Diagram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2057400"/>
            <a:ext cx="838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3400" y="2438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38400" y="2438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447800"/>
            <a:ext cx="2751231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6200" y="1905000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Phase Jitter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67400" y="2438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324139"/>
            <a:ext cx="2362200" cy="230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76200" y="5257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1447800"/>
            <a:ext cx="244233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5638800" y="2581870"/>
            <a:ext cx="10310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Multiply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by The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Filter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16578" y="2895600"/>
            <a:ext cx="14285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Converts to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Frequency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Domain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71800" y="3657600"/>
            <a:ext cx="29674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Frequency Representation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of Phase Jitter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59585" y="37338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Filter Response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87648" y="206906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71800" y="5257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4343400"/>
            <a:ext cx="241130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0"/>
          <p:cNvSpPr/>
          <p:nvPr/>
        </p:nvSpPr>
        <p:spPr>
          <a:xfrm>
            <a:off x="6705600" y="4886741"/>
            <a:ext cx="838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IFFT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72200" y="526774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620000" y="526774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089261" y="4791670"/>
            <a:ext cx="10547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Eye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Closure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Diagram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00800" y="5581471"/>
            <a:ext cx="1374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Converts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Back to Time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Domain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19400" y="5325070"/>
            <a:ext cx="11721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Remove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Spread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Spectrum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9" grpId="0"/>
      <p:bldP spid="20" grpId="0"/>
      <p:bldP spid="21" grpId="0"/>
      <p:bldP spid="22" grpId="0"/>
      <p:bldP spid="24" grpId="0"/>
      <p:bldP spid="31" grpId="0" animBg="1"/>
      <p:bldP spid="34" grpId="0"/>
      <p:bldP spid="35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pirbadi\Documents\LPR\LPR\LPR\LPRprocessor\Graphs\Final_tests\SRIS_Gen3_spectrums_int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93925"/>
            <a:ext cx="4237037" cy="3140075"/>
          </a:xfrm>
          <a:prstGeom prst="rect">
            <a:avLst/>
          </a:prstGeom>
          <a:noFill/>
        </p:spPr>
      </p:pic>
      <p:pic>
        <p:nvPicPr>
          <p:cNvPr id="2052" name="Picture 4" descr="C:\Users\apirbadi\Documents\Meetings\Sep_12th\498_Cpu0_100_SpOn_1_50mV.txt.pg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981200"/>
            <a:ext cx="4470400" cy="3352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4343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Verifying the Results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81025"/>
            <a:ext cx="3710774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@IDT CONFIDENTIAL</a:t>
            </a:r>
            <a:endParaRPr 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5219700"/>
            <a:ext cx="86868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1389</TotalTime>
  <Words>253</Words>
  <Application>Microsoft Office PowerPoint</Application>
  <PresentationFormat>On-screen Show (4:3)</PresentationFormat>
  <Paragraphs>85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The Long Period Record (New Edition)</vt:lpstr>
      <vt:lpstr>Index</vt:lpstr>
      <vt:lpstr>Slide 3</vt:lpstr>
      <vt:lpstr>c</vt:lpstr>
      <vt:lpstr>Maxima and Minima</vt:lpstr>
      <vt:lpstr>Maxima and Minima</vt:lpstr>
      <vt:lpstr>New Filters</vt:lpstr>
      <vt:lpstr>Filtering Block Diagram</vt:lpstr>
      <vt:lpstr>Verifying the Results</vt:lpstr>
      <vt:lpstr>Python 2.7 and Extra Packages Needed</vt:lpstr>
      <vt:lpstr>Bat File and Control Variables</vt:lpstr>
      <vt:lpstr>Thank You!</vt:lpstr>
    </vt:vector>
  </TitlesOfParts>
  <Company>Integrated Device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Long Period Record (New Edition)</dc:title>
  <dc:creator>Aras Pirbadian</dc:creator>
  <cp:lastModifiedBy>Aras Pirbadian</cp:lastModifiedBy>
  <cp:revision>48</cp:revision>
  <dcterms:created xsi:type="dcterms:W3CDTF">2014-09-11T21:26:38Z</dcterms:created>
  <dcterms:modified xsi:type="dcterms:W3CDTF">2014-09-12T21:03:43Z</dcterms:modified>
</cp:coreProperties>
</file>