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597" r:id="rId4"/>
    <p:sldId id="615" r:id="rId5"/>
    <p:sldId id="616" r:id="rId6"/>
    <p:sldId id="617" r:id="rId7"/>
    <p:sldId id="618" r:id="rId8"/>
    <p:sldId id="619" r:id="rId9"/>
    <p:sldId id="620" r:id="rId10"/>
    <p:sldId id="621" r:id="rId11"/>
    <p:sldId id="622" r:id="rId12"/>
    <p:sldId id="623" r:id="rId13"/>
    <p:sldId id="624" r:id="rId14"/>
    <p:sldId id="632" r:id="rId15"/>
    <p:sldId id="625" r:id="rId16"/>
    <p:sldId id="626" r:id="rId17"/>
    <p:sldId id="627" r:id="rId18"/>
    <p:sldId id="628" r:id="rId19"/>
    <p:sldId id="629" r:id="rId20"/>
    <p:sldId id="630" r:id="rId21"/>
    <p:sldId id="631" r:id="rId22"/>
    <p:sldId id="26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47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8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687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4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8AB8-09CB-4EC0-821D-CDE64E7E8EA7}" type="datetimeFigureOut">
              <a:rPr lang="zh-CN" altLang="en-US" smtClean="0"/>
              <a:t>2018/8/20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0FCE-D58E-4466-9747-84928ED2354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Picture 10" descr="pasted-imag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17466"/>
            <a:ext cx="2895600" cy="58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文本框 6"/>
          <p:cNvSpPr txBox="1"/>
          <p:nvPr userDrawn="1"/>
        </p:nvSpPr>
        <p:spPr>
          <a:xfrm>
            <a:off x="3926175" y="237490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/>
              <a:t>技术成就梦想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34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8AB8-09CB-4EC0-821D-CDE64E7E8EA7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90FCE-D58E-4466-9747-84928ED2354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6374175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6163" y="1665026"/>
            <a:ext cx="10780311" cy="2072691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zh-CN" sz="5400" b="1" dirty="0" smtClean="0">
                <a:latin typeface="华文细黑" pitchFamily="2" charset="-122"/>
                <a:ea typeface="华文细黑" pitchFamily="2" charset="-122"/>
              </a:rPr>
              <a:t>大</a:t>
            </a:r>
            <a:r>
              <a:rPr lang="zh-CN" altLang="zh-CN" sz="5400" b="1" dirty="0">
                <a:latin typeface="华文细黑" pitchFamily="2" charset="-122"/>
                <a:ea typeface="华文细黑" pitchFamily="2" charset="-122"/>
              </a:rPr>
              <a:t>规模日志实时处理系</a:t>
            </a:r>
            <a:r>
              <a:rPr lang="zh-CN" altLang="zh-CN" sz="5400" b="1" dirty="0" smtClean="0">
                <a:latin typeface="华文细黑" pitchFamily="2" charset="-122"/>
                <a:ea typeface="华文细黑" pitchFamily="2" charset="-122"/>
              </a:rPr>
              <a:t>统</a:t>
            </a:r>
            <a:endParaRPr lang="zh-CN" altLang="en-US" sz="5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31325" y="4414504"/>
            <a:ext cx="35750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51CTO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学院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高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级讲师：高俊峰</a:t>
            </a:r>
          </a:p>
        </p:txBody>
      </p:sp>
    </p:spTree>
    <p:extLst>
      <p:ext uri="{BB962C8B-B14F-4D97-AF65-F5344CB8AC3E}">
        <p14:creationId xmlns:p14="http://schemas.microsoft.com/office/powerpoint/2010/main" val="60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七、</a:t>
            </a:r>
            <a:r>
              <a:rPr lang="en-US" altLang="zh-CN" sz="2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配置语法详解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7.4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过滤器插件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(Filter)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Grok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正则捕获</a:t>
            </a:r>
          </a:p>
          <a:p>
            <a:pPr marL="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grok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是一个十分强大的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filter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插件，他可以通过正则解析任意文本，将非结构化日志数据弄成结构化和方便查询的结构。他是目前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中解析非结构化日志数据最好的方式。</a:t>
            </a:r>
          </a:p>
          <a:p>
            <a:pPr marL="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Grok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的语法规则是：</a:t>
            </a:r>
          </a:p>
          <a:p>
            <a:pPr marL="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%{</a:t>
            </a:r>
            <a:r>
              <a:rPr lang="zh-CN" altLang="en-US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语法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: </a:t>
            </a:r>
            <a:r>
              <a:rPr lang="zh-CN" altLang="en-US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语义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“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语法”指的就是匹配的模式，例如使用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NUMBER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模式可以匹配出数字，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模式则会匹配出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127.0.0.1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这样的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地址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：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例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如输入的内容为：</a:t>
            </a:r>
          </a:p>
          <a:p>
            <a:pPr marL="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172.16.213.132 [07/Feb/2018:16:24:19 +0800] "GET / HTTP/1.1" 403 5039</a:t>
            </a:r>
          </a:p>
          <a:p>
            <a:pPr marL="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那么，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%{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IP:clientip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}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匹配模式将获得的结果为：</a:t>
            </a:r>
          </a:p>
          <a:p>
            <a:pPr marL="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clientip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 172.16.213.132</a:t>
            </a:r>
          </a:p>
          <a:p>
            <a:pPr marL="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%{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HTTPDATE:timestamp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}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匹配模式将获得的结果为：</a:t>
            </a:r>
          </a:p>
          <a:p>
            <a:pPr marL="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timestamp: 07/Feb/2018:16:24:19 +0800</a:t>
            </a:r>
          </a:p>
          <a:p>
            <a:pPr marL="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而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%{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QS:referrer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}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匹配模式将获得的结果为：</a:t>
            </a:r>
          </a:p>
          <a:p>
            <a:pPr marL="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referrer: "GET / HTTP/1.1"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七、</a:t>
            </a:r>
            <a:r>
              <a:rPr lang="en-US" altLang="zh-CN" sz="2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配置语法详解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7.4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过滤器插件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(Filter)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Grok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正则捕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获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下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面是一个组合匹配模式，它可以获取上面输入的所有内容：</a:t>
            </a:r>
          </a:p>
          <a:p>
            <a:pPr marL="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%{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IP:clientip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}\ \[%{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HTTPDATE:timestamp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}\]\ %{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QS:referrer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}\ %{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NUMBER:response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}\ %{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NUMBER:bytes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}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通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过上面这个组合匹配模式，我们将输入的内容分成了五个部分，即五个字段，将输入内容分割为不同的数据字段，这对于日后解析和查询日志数据非常有用，这正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是使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用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grok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的目的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默认提供了近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200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个匹配模式（其实就是定义好的正则表达式）让我们来使用，可以在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安装目录下，例如这里是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/vendor/bundle/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jruby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/1.9/gems/logstash-patterns-core-4.1.2/patterns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目录里面查看，基本定义在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grok-patterns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文件中。</a:t>
            </a:r>
          </a:p>
          <a:p>
            <a:pPr marL="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从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这些定义好的匹配模式中，可以查到上面使用的四个匹配模式对应的定义规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则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匹配模式	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正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则定义规则</a:t>
            </a:r>
          </a:p>
          <a:p>
            <a:pPr marL="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NUMBER	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(?:%{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BASE10NUM})</a:t>
            </a:r>
          </a:p>
          <a:p>
            <a:pPr marL="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HTTPDATE	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%{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MONTHDAY}/%{MONTH}/%{YEAR}:%{TIME} %{INT}</a:t>
            </a:r>
          </a:p>
          <a:p>
            <a:pPr marL="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IP	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(?:%{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IPV6}|%{IPV4})</a:t>
            </a:r>
          </a:p>
          <a:p>
            <a:pPr marL="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QS	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%{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QUOTEDSTRING}</a:t>
            </a:r>
            <a:endParaRPr lang="zh-CN" altLang="en-US" sz="1400" dirty="0">
              <a:latin typeface="Verdana" pitchFamily="34" charset="0"/>
              <a:ea typeface="华文细黑" pitchFamily="2" charset="-122"/>
              <a:cs typeface="Verdana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七、</a:t>
            </a:r>
            <a:r>
              <a:rPr lang="en-US" altLang="zh-CN" sz="2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配置语法详解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7.4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过滤器插件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(Filter)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Grok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正则捕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获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例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子：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input{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stdin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{}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filter{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grok{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match =&gt; ["message","%{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IP:clientip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}\ \[%{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HTTPDATE:timestamp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}\]\ %{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QS:referrer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}\ %{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NUMBER:response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}\ %{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NUMBER:bytes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}"]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output{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stdout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codec =&gt; "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rubydebug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输入内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容：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172.16.213.132 [07/Feb/2018:16:24:19 +0800] "GET / HTTP/1.1" 403 5039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七、</a:t>
            </a:r>
            <a:r>
              <a:rPr lang="en-US" altLang="zh-CN" sz="2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配置语法详解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7.4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过滤器插件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(Filter)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、时间处理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(Date)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date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插件是对于排序事件和回填旧数据尤其重要，它可以用来转换日志记录中的时间字段，变成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::Timestamp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对象，然后转存到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@timestamp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字段里，这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在之前已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经做过简单的介绍。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下面是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date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插件的一个配置示例（这里仅仅列出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filter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部分）：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filter 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grok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match =&gt; ["message", "%{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HTTPDATE:timestamp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}"]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date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match =&gt; ["timestamp", "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dd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/MMM/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yyyy:HH:mm:ss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Z"]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}</a:t>
            </a:r>
            <a:endParaRPr lang="zh-CN" altLang="en-US" sz="1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七、</a:t>
            </a:r>
            <a:r>
              <a:rPr lang="en-US" altLang="zh-CN" sz="2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配置语法详解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7.4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过滤器插件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(Filter)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、时间处理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(Date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48651"/>
              </p:ext>
            </p:extLst>
          </p:nvPr>
        </p:nvGraphicFramePr>
        <p:xfrm>
          <a:off x="1734851" y="2290527"/>
          <a:ext cx="8233410" cy="4039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9010"/>
                <a:gridCol w="1641802"/>
                <a:gridCol w="5622598"/>
              </a:tblGrid>
              <a:tr h="4125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时间字段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字母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表示含义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年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yyyy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表示全年号码。 例如：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2018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yy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表示两位数年份。 例如：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2018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年即为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18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月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M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位数字月份，例如：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月份为数字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，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12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月份为数字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12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MM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表示两位数月份，例如：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月份为数字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01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，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12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月份为数字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12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MMM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表示缩短的月份文本，例如：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月份为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Jan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，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12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月份为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Dec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MMMM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表示全月文本，例如：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月份为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January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，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12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月份为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December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日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d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位数字的几号，例如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8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表示某月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8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号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dd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位数字的几号，例如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08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表示某月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8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号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时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H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位数字的小时，例如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表示凌晨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点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HH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位数字的小时，例如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01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表示凌晨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点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分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m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位数字的分钟，例如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5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表示某点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5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分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mm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位数字的分钟，例如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05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表示某点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5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分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秒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s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位数字的秒，例如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6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表示某点某分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6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秒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ss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位数字的秒，例如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06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表示某点某分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6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秒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时区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Z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表示时区偏移，结构为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HHmm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，例如：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+0800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ZZ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表示时区偏移，结构为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HH:mm</a:t>
                      </a:r>
                      <a:r>
                        <a:rPr lang="zh-CN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，例如：</a:t>
                      </a: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+08:00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ZZZ</a:t>
                      </a:r>
                      <a:endParaRPr lang="zh-CN" sz="1400" kern="10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表示时区身份，例如</a:t>
                      </a:r>
                      <a:r>
                        <a:rPr lang="en-US" sz="1400" kern="100" dirty="0"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Asia/Shanghai</a:t>
                      </a:r>
                      <a:endParaRPr lang="zh-CN" sz="1400" kern="100" dirty="0">
                        <a:effectLst/>
                        <a:latin typeface="华文细黑" pitchFamily="2" charset="-122"/>
                        <a:ea typeface="华文细黑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1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七、</a:t>
            </a:r>
            <a:r>
              <a:rPr lang="en-US" altLang="zh-CN" sz="2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配置语法详解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7.4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过滤器插件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(Filter)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、数据修改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(Mutate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）正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则表达式替换匹配字段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gsub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可以通过正则表达式替换字段中匹配到的值，只对字符串字段有效，下面是一个关于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mutate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插件中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gsub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的示例（仅列出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filter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部分）：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filter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mutate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gsub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=&gt; ["filed_name_1", "/" , "_"]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这个示例表示将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filed_name_1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字段中所有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"/"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字符替换为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"_"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分隔符分割字符串为数组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split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可以通过指定的分隔符分割字段中的字符串为数组，下面是一个关于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mutate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插件中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split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的示例（仅列出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filter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部分）：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filter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mutate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split =&gt; ["filed_name_2", 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"|"]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这个示例表示将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filed_name_2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字段以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"|"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为区间分隔为数组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七、</a:t>
            </a:r>
            <a:r>
              <a:rPr lang="en-US" altLang="zh-CN" sz="2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配置语法详解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7.4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过滤器插件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(Filter)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、数据修改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(Mutate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重命名字段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rename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可以实现重命名某个字段的功能，下面是一个关于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mutate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插件中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rename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的示例（仅列出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filter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部分）：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filter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mutate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rename =&gt; { "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old_field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" =&gt; "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new_field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" </a:t>
            </a:r>
            <a:r>
              <a:rPr lang="en-US" altLang="zh-CN" sz="16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这个示例表示将字段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old_field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重命名为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new_field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删除字段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可以实现删除某个字段的功能，下面是一个关于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mutate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插件中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的示例（仅列出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filter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部分）：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filter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mutate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=&gt;  ["timestamp"]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这个示例表示将字段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timestamp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删除。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七、</a:t>
            </a:r>
            <a:r>
              <a:rPr lang="en-US" altLang="zh-CN" sz="2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配置语法详解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7.4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过滤器插件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(Filter)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、数据修改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(Mutate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综合例子：</a:t>
            </a: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input 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stdin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{}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filter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grok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    match =&gt; { "message" =&gt; "%{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IP:clientip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}\ \[%{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HTTPDATE:timestamp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}\]\ %{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QS:referrer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}\ %{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NUMBER:response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}\ %{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NUMBER:bytes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}"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=&gt; [ "message" 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date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    match =&gt; ["timestamp", "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dd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/MMM/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yyyy:HH:mm:ss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Z"]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mutate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       rename =&gt; { "response" =&gt; "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response_new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"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       convert =&gt; [ "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response","float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" 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       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gsub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=&gt; ["referrer","\"",""]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       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=&gt; ["timestamp"]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       split =&gt; ["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clientip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", "."]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output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stdout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    codec =&gt; "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rubydebug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}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5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七、</a:t>
            </a:r>
            <a:r>
              <a:rPr lang="en-US" altLang="zh-CN" sz="2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配置语法详解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7.4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过滤器插件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(Filter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GeoIP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地址查询归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类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800" dirty="0" err="1" smtClean="0">
                <a:latin typeface="华文细黑" pitchFamily="2" charset="-122"/>
                <a:ea typeface="华文细黑" pitchFamily="2" charset="-122"/>
              </a:rPr>
              <a:t>GeoIP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是最常见的免费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地址归类查询库，当然也有收费版可以使用。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GeoIP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库可以根据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IP 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地址提供对应的地域信息，包括国别，省市，经纬度等，此插件对于可视化地图和区域统计非常有用。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下面是一个关于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GeoIP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插件的简单示例（仅列出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filter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部分）：：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filter 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geoip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      source =&gt; "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ip_field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其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中，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ip_field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字段是输出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地址的一个字段。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七、</a:t>
            </a:r>
            <a:r>
              <a:rPr lang="en-US" altLang="zh-CN" sz="2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配置语法详解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7.4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过滤器插件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(Filter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filter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插件综合应用实例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下面给出一个业务系统输出的日志格式，由于业务系统输出的日志格式无法更改，因此就需要我们通过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filter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过滤功能以及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grok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插件来获取需要的数据格式，此业务系统输出的日志内容以及原始格式如下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：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2018-02-09T10:57:42+08:00|~|123.87.240.97|~|Mozilla/5.0 (iPhone; CPU iPhone OS 11_2_2 like Mac OS X) 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AppleWebKit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/604.4.7 Version/11.0 Mobile/15C202 Safari/604.1|~|http://m.sina.cn/cm/ads_ck_wap.html|~|1460709836200|~|DF0184266887D0E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可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以看出，这段日志都是以“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|~|”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为区间进行分隔的，那么刚好我们就以“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|~|”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为区间分隔符，将这段日志内容分割为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个字段。这里通过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grok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插件进行正则匹配组合就能完成这个功能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完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整的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grok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正则匹配组合语句如下：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%{TIMESTAMP_ISO8601:localtime}\|\~\|%{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IPORHOST:clientip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}\|\~\|(%{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GREEDYDATA:http_user_agent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})\|\~\|(%{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DATA:http_referer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})\|\~\|%{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GREEDYDATA:mediaid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}\|\~\|%{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GREEDYDATA:osid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b="1" dirty="0" smtClean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调</a:t>
            </a:r>
            <a:r>
              <a:rPr lang="zh-CN" altLang="en-US" sz="1600" b="1" dirty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试</a:t>
            </a:r>
            <a:r>
              <a:rPr lang="en-US" altLang="zh-CN" sz="1600" b="1" dirty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grok</a:t>
            </a:r>
            <a:r>
              <a:rPr lang="zh-CN" altLang="en-US" sz="1600" b="1" dirty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正则表达</a:t>
            </a:r>
            <a:r>
              <a:rPr lang="zh-CN" altLang="en-US" sz="1600" b="1" dirty="0" smtClean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式工具：</a:t>
            </a:r>
            <a:r>
              <a:rPr lang="en-US" altLang="zh-CN" sz="1600" b="1" dirty="0" smtClean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http</a:t>
            </a:r>
            <a:r>
              <a:rPr lang="en-US" altLang="zh-CN" sz="1600" b="1" dirty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rPr>
              <a:t>://grokdebug.herokuapp.com</a:t>
            </a:r>
            <a:endParaRPr lang="en-US" altLang="zh-CN" sz="1600" b="1" dirty="0" smtClean="0">
              <a:solidFill>
                <a:srgbClr val="00B05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475" y="662356"/>
            <a:ext cx="10515600" cy="829560"/>
          </a:xfrm>
        </p:spPr>
        <p:txBody>
          <a:bodyPr>
            <a:normAutofit/>
          </a:bodyPr>
          <a:lstStyle/>
          <a:p>
            <a:r>
              <a:rPr lang="zh-CN" altLang="en-US" sz="4400" b="1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课程学习安排</a:t>
            </a:r>
            <a:endParaRPr lang="zh-CN" altLang="en-US" sz="4400" b="1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1638" y="1680851"/>
            <a:ext cx="9770596" cy="4191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ELK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架构介绍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000" dirty="0" err="1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基础与入门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0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基础与入门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000" dirty="0" err="1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基础与入门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常见应用架构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0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案例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7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0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配置语法详解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8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ELK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9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ELK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0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七、</a:t>
            </a:r>
            <a:r>
              <a:rPr lang="en-US" altLang="zh-CN" sz="2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配置语法详解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7.5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输出插件（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output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）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output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是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的最后阶段，一个事件可以经过多个输出，而一旦所有输出处理完成，整个事件就执行完成。 一些常用的输出包括：</a:t>
            </a:r>
          </a:p>
          <a:p>
            <a:pPr marL="342900" lvl="2" indent="-3429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file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：  表示将日志数据写入磁盘上的文件。</a:t>
            </a:r>
          </a:p>
          <a:p>
            <a:pPr marL="342900" lvl="2" indent="-3429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：表示将日志数据发送给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。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可以高效方便和易于查询的保存数据。</a:t>
            </a:r>
          </a:p>
          <a:p>
            <a:pPr marL="342900" lvl="2" indent="-3429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graphite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：表示将日志数据发送给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graphite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graphite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是一种流行的开源工具，用于存储和绘制数据指标。</a:t>
            </a:r>
          </a:p>
          <a:p>
            <a:pPr marL="342900" lvl="2" indent="-3429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此外，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还支持输出到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nagios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hdfs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email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（发送邮件）和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Exec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（调用命令执行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）。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、输出到标准输出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stdout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stdout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与之前介绍过的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stdin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插件一样，它是最基础和简单的输出插件，下面是一个配置实例：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output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stdout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codec =&gt;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rubydebug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stdout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插件，主要的功能和用途就是用于调试，这个插件，在前面已经多次使用过。这里不再过多介绍。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、保存为文件（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file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）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file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插件可以将输出保存到一个文件中，配置实例如下：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output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file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path =&gt; "/data/log3/%{+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yyyy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-MM-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dd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}/%{host}_%{+HH}.log"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上面这个配置中，使用了变量匹配，用于自动匹配时间和主机名，这在实际使用中很有帮助。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08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七、</a:t>
            </a:r>
            <a:r>
              <a:rPr lang="en-US" altLang="zh-CN" sz="2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配置语法详解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7.5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输出插件（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output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）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、输出到</a:t>
            </a:r>
            <a:r>
              <a:rPr lang="en-US" altLang="zh-CN" dirty="0" err="1" smtClean="0">
                <a:latin typeface="华文细黑" pitchFamily="2" charset="-122"/>
                <a:ea typeface="华文细黑" pitchFamily="2" charset="-122"/>
              </a:rPr>
              <a:t>elasticsearch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将过滤、分析好的数据输出到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中进行存储和查询，是最经常使用的方法。下面是一个配置实例：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output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    host =&gt; ["172.16.213.37:9200","172.16.213.77:9200","172.16.213.78:9200"]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    index =&gt; "</a:t>
            </a:r>
            <a:r>
              <a:rPr lang="en-US" altLang="zh-CN" sz="1600" dirty="0" err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-%{+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YYYY.MM.dd}"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manage_template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=&gt; false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template_name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=&gt; "template-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web_access_log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上面配置中每个配置项含义如下：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host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：是一个数组类型的值，后面跟的值是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节点的地址与端口，默认端口是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9200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。可添加多个地址。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index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：写入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的索引的名称，这里可以使用变量。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提供了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%{+YYYY.MM.dd}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这种写法。在语法解析的时候，看到以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+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号开头的，就会自动认为后面是时间格式，尝试用时间格式来解析后续字符串。这种以天为单位分割的写法，可以很容易的删除老的数据或者搜索指定时间范围内的数据。此外，注意索引名中不能有大写字母。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manage_template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用来设置是否开启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自动管理模板功能，如果设置为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false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将关闭自动管理模板功能。如果我们自定义了模板，那么应该设置为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false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template_name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这个配置项用来设置在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中模板的名称。</a:t>
            </a:r>
            <a:endParaRPr lang="en-US" altLang="zh-CN" sz="11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3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七、</a:t>
            </a:r>
            <a:r>
              <a:rPr lang="en-US" altLang="zh-CN" sz="2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配置语法详解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华文细黑" pitchFamily="2" charset="-122"/>
                <a:ea typeface="华文细黑" pitchFamily="2" charset="-122"/>
              </a:rPr>
              <a:t>7.1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基本语法组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成</a:t>
            </a:r>
            <a:endParaRPr lang="en-US" altLang="zh-CN" sz="2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800" dirty="0" err="1" smtClean="0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之所以功能强大和流行，还与其丰富的过滤器插件是分不开的，过滤器提供的并不单单是过滤的功能，还可以对进入过滤器的原始数据进行复杂的逻辑处理，甚至添加独特的事件到后续流程中。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配置文件有如下三部分组成，其中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input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output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部分是必须配置，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filter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部分是可选配置，而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filter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就是过滤器插件，可以在这部分实现各种日志过滤功能。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input 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  #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输入插件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filter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  #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过滤匹配插件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output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  #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输出插件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}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七、</a:t>
            </a:r>
            <a:r>
              <a:rPr lang="en-US" altLang="zh-CN" sz="2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配置语法详解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7.2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输入插件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(Input)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、读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取文件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(File)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使用一个名为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filewatch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ruby gem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库来监听文件变化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并通过一个叫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.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sincedb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的数据库文件来记录被监听的日志文件的读取进度（时间戳），这个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sincedb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数据文件的默认路径在 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&lt;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path.data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&gt;/plugins/inputs/file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下面，文件名类似于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.sincedb_452905a167cf4509fd08acb964fdb20c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&lt;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path.data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&gt;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表示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插件存储目录，默认是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LOGSTASH_HOME/data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看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下面一个事件配置文件：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input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file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path =&gt; ["/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/log/messages"]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type =&gt; "system"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start_position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=&gt; "beginning"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output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stdout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codec=&gt;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rubydebug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这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个配置是监听并接收本机的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/log/messages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文件内容，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start_position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表示按时间戳记录的地方开始读取，如果没有时间戳则从头开始读取，有点类似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cat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命令，默认情况下，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会从文件的结束位置开始读取数据，也就是说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进程会以类似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tail -f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命令的形式逐行获取数据。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type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用来标记事件类型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通常会在输入区域通过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type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标记事件类型。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七、</a:t>
            </a:r>
            <a:r>
              <a:rPr lang="en-US" altLang="zh-CN" sz="2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配置语法详解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7.2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输入插件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(Input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、标准输入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Stdin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stdin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是从标准输入获取信息，关于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stdin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的使用，前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面已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经做过了一些简单的介绍，这里再看一个稍微复杂一点的例子，下面是一个关于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stdin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的事件配置文件：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input{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stdin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add_field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=&gt;{"key"=&gt;"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iivey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tags=&gt;["add1"]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type=&gt;"test1"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output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stdout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codec=&gt;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rubydebug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}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3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七、</a:t>
            </a:r>
            <a:r>
              <a:rPr lang="en-US" altLang="zh-CN" sz="2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配置语法详解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7.2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输入插件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(Input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、读取 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Syslog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日志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如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何将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rsyslog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收集到的日志信息发送到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中，这里以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centos7.5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为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例，需要做如下两个步骤的操作：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首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先，在需要收集日志的服务器上找到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rsyslog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的配置文件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etc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rsyslog.conf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添加如下内容：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*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.*     @@172.16.213.120:5514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其中，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172.16.213.120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是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服务器的地址。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5514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是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启动的监听端口。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接着，重启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rsyslog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服务：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[root@kafkazk1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]#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systemctl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restart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rsyslog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然后，在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服务器上创建一个事件配置文件，内容如下：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input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syslog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port =&gt; "5514"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output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stdout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    codec=&gt;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rubydebug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}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8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七、</a:t>
            </a:r>
            <a:r>
              <a:rPr lang="en-US" altLang="zh-CN" sz="2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配置语法详解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7.2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输入插件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(Input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、读取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TCP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网络数据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下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面的事件配置文件就是通过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::Inputs::TCP"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::Filters::Grok"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配合实现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syslog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功能的例子，这里使用了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TCP/UDP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插件读取网络数据：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input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tcp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port =&gt; "5514"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filter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grok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match =&gt; { "message" =&gt; "%{SYSLOGLINE}"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output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stdout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    codec=&gt;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rubydebug</a:t>
            </a: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其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中，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5514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端口是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启动的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tcp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监听端口。注意这里用到了日志过滤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"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::Filters::Grok"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功能，下面马上会介绍到。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7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七、</a:t>
            </a:r>
            <a:r>
              <a:rPr lang="en-US" altLang="zh-CN" sz="2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配置语法详解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7.3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编码插件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(Codec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其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实我们就已经用过编码插件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codec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了，也就是这个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rubydebug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，它就是一种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codec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，虽然它一般只会用在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stdout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插件中，作为配置测试或者调试的工具。 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编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码插件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(Codec)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可以在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输入或输出时处理不同类型的数据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，因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此，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不只是一个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input--&gt;filter--&gt;output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的数据流，而是一个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input--&gt;decode--&gt;filter--&gt;encode--&gt;output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的数据流。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Codec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支持的编码格式常见的有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plain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json_lines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等。下面依次介绍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codec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插件之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plain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plain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是一个空的解析器，它可以让用户自己指定格式，也就是说输入是什么格式，输出就是什么格式。下面是一个包含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plain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编码的事件配置文件：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input{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stdin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	}</a:t>
            </a:r>
            <a:endParaRPr lang="en-US" altLang="zh-CN" sz="1600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output{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stdout</a:t>
            </a:r>
            <a:r>
              <a:rPr lang="en-US" altLang="zh-CN" sz="16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    codec 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=&gt; "plain</a:t>
            </a:r>
            <a:r>
              <a:rPr lang="en-US" altLang="zh-CN" sz="16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}</a:t>
            </a:r>
            <a:endParaRPr lang="en-US" altLang="zh-CN" sz="1600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2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七、</a:t>
            </a:r>
            <a:r>
              <a:rPr lang="en-US" altLang="zh-CN" sz="2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zh-CN" sz="2800" dirty="0">
                <a:latin typeface="华文细黑" pitchFamily="2" charset="-122"/>
                <a:ea typeface="华文细黑" pitchFamily="2" charset="-122"/>
              </a:rPr>
              <a:t>配置语法详解</a:t>
            </a: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7.3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编码插件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(Codec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codec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插件之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 smtClean="0">
                <a:latin typeface="华文细黑" pitchFamily="2" charset="-122"/>
                <a:ea typeface="华文细黑" pitchFamily="2" charset="-122"/>
              </a:rPr>
              <a:t>json_lines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如果发送给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的数据内容为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格式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可以在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input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字段加入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codec=&gt;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来进行解析，这样就可以根据具体内容生成字段，方便分析和储存。如果想让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输出为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格式，可以在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output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字段加入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codec=&gt;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，下面是一个包含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编码的事件配置文件：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input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stdin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output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stdout</a:t>
            </a: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    codec =&gt; </a:t>
            </a:r>
            <a:r>
              <a:rPr lang="en-US" altLang="zh-CN" sz="1600" dirty="0" err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json</a:t>
            </a:r>
            <a:endParaRPr lang="en-US" altLang="zh-CN" sz="1600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    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}</a:t>
            </a:r>
            <a:endParaRPr lang="en-US" altLang="zh-CN" sz="1600" dirty="0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这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就是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格式的输出，可以看出，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每个字段是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key:values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格式，多个字段之间通过逗号分隔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。有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时候，如果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文件比较长，需要换行的话，那么就要用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json_lines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编码格式了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8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7166</TotalTime>
  <Words>2175</Words>
  <Application>Microsoft Office PowerPoint</Application>
  <PresentationFormat>自定义</PresentationFormat>
  <Paragraphs>442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ELK大规模日志实时处理系统</vt:lpstr>
      <vt:lpstr>PowerPoint 演示文稿</vt:lpstr>
      <vt:lpstr>七、Logstash配置语法详解</vt:lpstr>
      <vt:lpstr>七、Logstash配置语法详解</vt:lpstr>
      <vt:lpstr>七、Logstash配置语法详解</vt:lpstr>
      <vt:lpstr>七、Logstash配置语法详解</vt:lpstr>
      <vt:lpstr>七、Logstash配置语法详解</vt:lpstr>
      <vt:lpstr>七、Logstash配置语法详解</vt:lpstr>
      <vt:lpstr>七、Logstash配置语法详解</vt:lpstr>
      <vt:lpstr>七、Logstash配置语法详解</vt:lpstr>
      <vt:lpstr>七、Logstash配置语法详解</vt:lpstr>
      <vt:lpstr>七、Logstash配置语法详解</vt:lpstr>
      <vt:lpstr>七、Logstash配置语法详解</vt:lpstr>
      <vt:lpstr>七、Logstash配置语法详解</vt:lpstr>
      <vt:lpstr>七、Logstash配置语法详解</vt:lpstr>
      <vt:lpstr>七、Logstash配置语法详解</vt:lpstr>
      <vt:lpstr>七、Logstash配置语法详解</vt:lpstr>
      <vt:lpstr>七、Logstash配置语法详解</vt:lpstr>
      <vt:lpstr>七、Logstash配置语法详解</vt:lpstr>
      <vt:lpstr>七、Logstash配置语法详解</vt:lpstr>
      <vt:lpstr>七、Logstash配置语法详解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gaojunfeng</cp:lastModifiedBy>
  <cp:revision>274</cp:revision>
  <dcterms:created xsi:type="dcterms:W3CDTF">2016-09-12T07:04:34Z</dcterms:created>
  <dcterms:modified xsi:type="dcterms:W3CDTF">2018-08-20T16:34:08Z</dcterms:modified>
</cp:coreProperties>
</file>