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3F6"/>
    <a:srgbClr val="FFFFFF"/>
    <a:srgbClr val="B8B8B8"/>
    <a:srgbClr val="EAA5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9" name="圆角矩形 118"/>
          <p:cNvSpPr/>
          <p:nvPr/>
        </p:nvSpPr>
        <p:spPr>
          <a:xfrm>
            <a:off x="1864360" y="2073910"/>
            <a:ext cx="8463280" cy="1992630"/>
          </a:xfrm>
          <a:prstGeom prst="roundRect">
            <a:avLst>
              <a:gd name="adj" fmla="val 50000"/>
            </a:avLst>
          </a:prstGeom>
          <a:solidFill>
            <a:srgbClr val="2F63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50410" y="2237105"/>
            <a:ext cx="1996440" cy="4953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780" y="2790190"/>
            <a:ext cx="393700" cy="405130"/>
          </a:xfrm>
          <a:prstGeom prst="rect">
            <a:avLst/>
          </a:prstGeom>
        </p:spPr>
      </p:pic>
      <p:grpSp>
        <p:nvGrpSpPr>
          <p:cNvPr id="17" name="组合 16"/>
          <p:cNvGrpSpPr/>
          <p:nvPr/>
        </p:nvGrpSpPr>
        <p:grpSpPr>
          <a:xfrm rot="6480000">
            <a:off x="1319625" y="4837282"/>
            <a:ext cx="205105" cy="189230"/>
            <a:chOff x="3816" y="8048"/>
            <a:chExt cx="323" cy="298"/>
          </a:xfrm>
        </p:grpSpPr>
        <p:cxnSp>
          <p:nvCxnSpPr>
            <p:cNvPr id="18" name="直接连接符 17"/>
            <p:cNvCxnSpPr/>
            <p:nvPr/>
          </p:nvCxnSpPr>
          <p:spPr>
            <a:xfrm flipV="1">
              <a:off x="3852" y="8130"/>
              <a:ext cx="204" cy="16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椭圆 18"/>
            <p:cNvSpPr/>
            <p:nvPr/>
          </p:nvSpPr>
          <p:spPr>
            <a:xfrm>
              <a:off x="3816" y="8227"/>
              <a:ext cx="119" cy="1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4020" y="8048"/>
              <a:ext cx="119" cy="1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4857115" y="4773295"/>
            <a:ext cx="1958340" cy="491490"/>
            <a:chOff x="7649" y="7517"/>
            <a:chExt cx="3084" cy="774"/>
          </a:xfrm>
        </p:grpSpPr>
        <p:sp>
          <p:nvSpPr>
            <p:cNvPr id="9" name="椭圆 8"/>
            <p:cNvSpPr/>
            <p:nvPr/>
          </p:nvSpPr>
          <p:spPr>
            <a:xfrm>
              <a:off x="7649" y="7517"/>
              <a:ext cx="1016" cy="7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7764" y="7680"/>
              <a:ext cx="714" cy="447"/>
              <a:chOff x="5150" y="8120"/>
              <a:chExt cx="679" cy="730"/>
            </a:xfrm>
            <a:solidFill>
              <a:srgbClr val="EAA51E"/>
            </a:solidFill>
          </p:grpSpPr>
          <p:grpSp>
            <p:nvGrpSpPr>
              <p:cNvPr id="31" name="组合 30"/>
              <p:cNvGrpSpPr/>
              <p:nvPr/>
            </p:nvGrpSpPr>
            <p:grpSpPr>
              <a:xfrm>
                <a:off x="5150" y="8120"/>
                <a:ext cx="679" cy="343"/>
                <a:chOff x="3816" y="8048"/>
                <a:chExt cx="679" cy="343"/>
              </a:xfrm>
              <a:grpFill/>
            </p:grpSpPr>
            <p:grpSp>
              <p:nvGrpSpPr>
                <p:cNvPr id="16" name="组合 15"/>
                <p:cNvGrpSpPr/>
                <p:nvPr/>
              </p:nvGrpSpPr>
              <p:grpSpPr>
                <a:xfrm>
                  <a:off x="3816" y="8048"/>
                  <a:ext cx="322" cy="297"/>
                  <a:chOff x="3816" y="8048"/>
                  <a:chExt cx="322" cy="297"/>
                </a:xfrm>
                <a:grpFill/>
              </p:grpSpPr>
              <p:cxnSp>
                <p:nvCxnSpPr>
                  <p:cNvPr id="11" name="直接连接符 10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EAA51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椭圆 13"/>
                  <p:cNvSpPr/>
                  <p:nvPr/>
                </p:nvSpPr>
                <p:spPr>
                  <a:xfrm>
                    <a:off x="3816" y="8227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EAA51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5" name="椭圆 14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EAA51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2" name="组合 21"/>
                <p:cNvGrpSpPr/>
                <p:nvPr/>
              </p:nvGrpSpPr>
              <p:grpSpPr>
                <a:xfrm rot="17040000">
                  <a:off x="3984" y="8081"/>
                  <a:ext cx="323" cy="298"/>
                  <a:chOff x="3816" y="8048"/>
                  <a:chExt cx="323" cy="298"/>
                </a:xfrm>
                <a:grpFill/>
              </p:grpSpPr>
              <p:cxnSp>
                <p:nvCxnSpPr>
                  <p:cNvPr id="23" name="直接连接符 22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EAA51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4" name="椭圆 23"/>
                  <p:cNvSpPr/>
                  <p:nvPr/>
                </p:nvSpPr>
                <p:spPr>
                  <a:xfrm>
                    <a:off x="3816" y="8227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EAA51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椭圆 24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EAA51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7" name="组合 26"/>
                <p:cNvGrpSpPr/>
                <p:nvPr/>
              </p:nvGrpSpPr>
              <p:grpSpPr>
                <a:xfrm>
                  <a:off x="4208" y="8116"/>
                  <a:ext cx="287" cy="250"/>
                  <a:chOff x="3852" y="8048"/>
                  <a:chExt cx="287" cy="250"/>
                </a:xfrm>
                <a:grpFill/>
              </p:grpSpPr>
              <p:cxnSp>
                <p:nvCxnSpPr>
                  <p:cNvPr id="28" name="直接连接符 27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EAA51E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椭圆 29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EAA51E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32" name="直接连接符 31"/>
              <p:cNvCxnSpPr/>
              <p:nvPr/>
            </p:nvCxnSpPr>
            <p:spPr>
              <a:xfrm flipH="1">
                <a:off x="5196" y="8467"/>
                <a:ext cx="19" cy="319"/>
              </a:xfrm>
              <a:prstGeom prst="line">
                <a:avLst/>
              </a:prstGeom>
              <a:grpFill/>
              <a:ln w="38100">
                <a:solidFill>
                  <a:srgbClr val="EAA5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flipH="1">
                <a:off x="5376" y="8299"/>
                <a:ext cx="27" cy="551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/>
              <p:cNvCxnSpPr/>
              <p:nvPr/>
            </p:nvCxnSpPr>
            <p:spPr>
              <a:xfrm flipH="1">
                <a:off x="5532" y="8547"/>
                <a:ext cx="5" cy="295"/>
              </a:xfrm>
              <a:prstGeom prst="line">
                <a:avLst/>
              </a:prstGeom>
              <a:grpFill/>
              <a:ln w="38100">
                <a:solidFill>
                  <a:srgbClr val="EAA51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接连接符 34"/>
              <p:cNvCxnSpPr/>
              <p:nvPr/>
            </p:nvCxnSpPr>
            <p:spPr>
              <a:xfrm flipH="1">
                <a:off x="5772" y="8346"/>
                <a:ext cx="12" cy="432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文本框 36"/>
            <p:cNvSpPr txBox="1"/>
            <p:nvPr/>
          </p:nvSpPr>
          <p:spPr>
            <a:xfrm>
              <a:off x="8567" y="7567"/>
              <a:ext cx="216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accent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r>
                <a:rPr lang="en-US" altLang="zh-CN" sz="2400" b="1">
                  <a:solidFill>
                    <a:schemeClr val="bg1">
                      <a:lumMod val="7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BO</a:t>
              </a:r>
              <a:r>
                <a:rPr lang="en-US" altLang="zh-CN" sz="2400" b="1">
                  <a:solidFill>
                    <a:schemeClr val="accent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S</a:t>
              </a:r>
              <a:r>
                <a:rPr lang="en-US" altLang="zh-CN" sz="2400" b="1">
                  <a:solidFill>
                    <a:schemeClr val="bg1">
                      <a:lumMod val="7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S</a:t>
              </a:r>
              <a:endParaRPr lang="en-US" altLang="zh-CN" sz="2400" b="1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2730500" y="2790190"/>
            <a:ext cx="1939290" cy="525780"/>
            <a:chOff x="5728" y="1414"/>
            <a:chExt cx="3054" cy="828"/>
          </a:xfrm>
        </p:grpSpPr>
        <p:sp>
          <p:nvSpPr>
            <p:cNvPr id="207" name="椭圆 206"/>
            <p:cNvSpPr/>
            <p:nvPr/>
          </p:nvSpPr>
          <p:spPr>
            <a:xfrm>
              <a:off x="5728" y="1414"/>
              <a:ext cx="1016" cy="8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6616" y="1438"/>
              <a:ext cx="216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BBOSS</a:t>
              </a:r>
              <a:endParaRPr lang="en-US" altLang="zh-CN" sz="2400" b="1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5875" y="1606"/>
              <a:ext cx="714" cy="447"/>
              <a:chOff x="5150" y="8120"/>
              <a:chExt cx="679" cy="730"/>
            </a:xfrm>
            <a:solidFill>
              <a:srgbClr val="2F63F6"/>
            </a:solidFill>
          </p:grpSpPr>
          <p:grpSp>
            <p:nvGrpSpPr>
              <p:cNvPr id="39" name="组合 38"/>
              <p:cNvGrpSpPr/>
              <p:nvPr/>
            </p:nvGrpSpPr>
            <p:grpSpPr>
              <a:xfrm>
                <a:off x="5150" y="8120"/>
                <a:ext cx="679" cy="343"/>
                <a:chOff x="3816" y="8048"/>
                <a:chExt cx="679" cy="343"/>
              </a:xfrm>
              <a:grpFill/>
            </p:grpSpPr>
            <p:grpSp>
              <p:nvGrpSpPr>
                <p:cNvPr id="40" name="组合 39"/>
                <p:cNvGrpSpPr/>
                <p:nvPr/>
              </p:nvGrpSpPr>
              <p:grpSpPr>
                <a:xfrm>
                  <a:off x="3816" y="8048"/>
                  <a:ext cx="322" cy="297"/>
                  <a:chOff x="3816" y="8048"/>
                  <a:chExt cx="322" cy="297"/>
                </a:xfrm>
                <a:grpFill/>
              </p:grpSpPr>
              <p:cxnSp>
                <p:nvCxnSpPr>
                  <p:cNvPr id="41" name="直接连接符 40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2F63F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" name="椭圆 41"/>
                  <p:cNvSpPr/>
                  <p:nvPr/>
                </p:nvSpPr>
                <p:spPr>
                  <a:xfrm>
                    <a:off x="3816" y="8227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3" name="椭圆 42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4" name="组合 43"/>
                <p:cNvGrpSpPr/>
                <p:nvPr/>
              </p:nvGrpSpPr>
              <p:grpSpPr>
                <a:xfrm rot="17040000">
                  <a:off x="3984" y="8081"/>
                  <a:ext cx="323" cy="298"/>
                  <a:chOff x="3816" y="8048"/>
                  <a:chExt cx="323" cy="298"/>
                </a:xfrm>
                <a:grpFill/>
              </p:grpSpPr>
              <p:cxnSp>
                <p:nvCxnSpPr>
                  <p:cNvPr id="45" name="直接连接符 44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2F63F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6" name="椭圆 45"/>
                  <p:cNvSpPr/>
                  <p:nvPr/>
                </p:nvSpPr>
                <p:spPr>
                  <a:xfrm>
                    <a:off x="3816" y="8227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椭圆 46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48" name="组合 47"/>
                <p:cNvGrpSpPr/>
                <p:nvPr/>
              </p:nvGrpSpPr>
              <p:grpSpPr>
                <a:xfrm>
                  <a:off x="4208" y="8116"/>
                  <a:ext cx="287" cy="250"/>
                  <a:chOff x="3852" y="8048"/>
                  <a:chExt cx="287" cy="250"/>
                </a:xfrm>
                <a:grpFill/>
              </p:grpSpPr>
              <p:cxnSp>
                <p:nvCxnSpPr>
                  <p:cNvPr id="49" name="直接连接符 48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2F63F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椭圆 49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51" name="直接连接符 50"/>
              <p:cNvCxnSpPr/>
              <p:nvPr/>
            </p:nvCxnSpPr>
            <p:spPr>
              <a:xfrm flipH="1">
                <a:off x="5196" y="8467"/>
                <a:ext cx="19" cy="319"/>
              </a:xfrm>
              <a:prstGeom prst="line">
                <a:avLst/>
              </a:prstGeom>
              <a:grpFill/>
              <a:ln w="38100">
                <a:solidFill>
                  <a:srgbClr val="2F6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5376" y="8299"/>
                <a:ext cx="27" cy="551"/>
              </a:xfrm>
              <a:prstGeom prst="line">
                <a:avLst/>
              </a:prstGeom>
              <a:grpFill/>
              <a:ln w="38100">
                <a:solidFill>
                  <a:srgbClr val="2F6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接连接符 52"/>
              <p:cNvCxnSpPr/>
              <p:nvPr/>
            </p:nvCxnSpPr>
            <p:spPr>
              <a:xfrm flipH="1">
                <a:off x="5532" y="8547"/>
                <a:ext cx="5" cy="295"/>
              </a:xfrm>
              <a:prstGeom prst="line">
                <a:avLst/>
              </a:prstGeom>
              <a:grpFill/>
              <a:ln w="38100">
                <a:solidFill>
                  <a:srgbClr val="2F6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/>
              <p:cNvCxnSpPr/>
              <p:nvPr/>
            </p:nvCxnSpPr>
            <p:spPr>
              <a:xfrm flipH="1">
                <a:off x="5772" y="8346"/>
                <a:ext cx="12" cy="432"/>
              </a:xfrm>
              <a:prstGeom prst="line">
                <a:avLst/>
              </a:prstGeom>
              <a:grpFill/>
              <a:ln w="38100">
                <a:solidFill>
                  <a:srgbClr val="2F6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" name="组合 1"/>
          <p:cNvGrpSpPr/>
          <p:nvPr/>
        </p:nvGrpSpPr>
        <p:grpSpPr>
          <a:xfrm>
            <a:off x="2339340" y="4907915"/>
            <a:ext cx="1939290" cy="525780"/>
            <a:chOff x="5728" y="1414"/>
            <a:chExt cx="3054" cy="828"/>
          </a:xfrm>
        </p:grpSpPr>
        <p:sp>
          <p:nvSpPr>
            <p:cNvPr id="3" name="椭圆 2"/>
            <p:cNvSpPr/>
            <p:nvPr/>
          </p:nvSpPr>
          <p:spPr>
            <a:xfrm>
              <a:off x="5728" y="1414"/>
              <a:ext cx="1016" cy="8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616" y="1438"/>
              <a:ext cx="2167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b="1">
                  <a:solidFill>
                    <a:srgbClr val="2F63F6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BBOSS</a:t>
              </a:r>
              <a:endParaRPr lang="en-US" altLang="zh-CN" sz="2400" b="1">
                <a:solidFill>
                  <a:srgbClr val="2F63F6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875" y="1606"/>
              <a:ext cx="714" cy="447"/>
              <a:chOff x="5150" y="8120"/>
              <a:chExt cx="679" cy="730"/>
            </a:xfrm>
            <a:solidFill>
              <a:srgbClr val="2F63F6"/>
            </a:solidFill>
          </p:grpSpPr>
          <p:grpSp>
            <p:nvGrpSpPr>
              <p:cNvPr id="6" name="组合 5"/>
              <p:cNvGrpSpPr/>
              <p:nvPr/>
            </p:nvGrpSpPr>
            <p:grpSpPr>
              <a:xfrm>
                <a:off x="5150" y="8120"/>
                <a:ext cx="679" cy="343"/>
                <a:chOff x="3816" y="8048"/>
                <a:chExt cx="679" cy="343"/>
              </a:xfrm>
              <a:grpFill/>
            </p:grpSpPr>
            <p:grpSp>
              <p:nvGrpSpPr>
                <p:cNvPr id="12" name="组合 11"/>
                <p:cNvGrpSpPr/>
                <p:nvPr/>
              </p:nvGrpSpPr>
              <p:grpSpPr>
                <a:xfrm>
                  <a:off x="3816" y="8048"/>
                  <a:ext cx="322" cy="297"/>
                  <a:chOff x="3816" y="8048"/>
                  <a:chExt cx="322" cy="297"/>
                </a:xfrm>
                <a:grpFill/>
              </p:grpSpPr>
              <p:cxnSp>
                <p:nvCxnSpPr>
                  <p:cNvPr id="13" name="直接连接符 12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2F63F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1" name="椭圆 20"/>
                  <p:cNvSpPr/>
                  <p:nvPr/>
                </p:nvSpPr>
                <p:spPr>
                  <a:xfrm>
                    <a:off x="3816" y="8227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椭圆 25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" name="组合 28"/>
                <p:cNvGrpSpPr/>
                <p:nvPr/>
              </p:nvGrpSpPr>
              <p:grpSpPr>
                <a:xfrm rot="17040000">
                  <a:off x="3984" y="8081"/>
                  <a:ext cx="323" cy="298"/>
                  <a:chOff x="3816" y="8048"/>
                  <a:chExt cx="323" cy="298"/>
                </a:xfrm>
                <a:grpFill/>
              </p:grpSpPr>
              <p:cxnSp>
                <p:nvCxnSpPr>
                  <p:cNvPr id="57" name="直接连接符 56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2F63F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8" name="椭圆 57"/>
                  <p:cNvSpPr/>
                  <p:nvPr/>
                </p:nvSpPr>
                <p:spPr>
                  <a:xfrm>
                    <a:off x="3816" y="8227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9" name="椭圆 58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60" name="组合 59"/>
                <p:cNvGrpSpPr/>
                <p:nvPr/>
              </p:nvGrpSpPr>
              <p:grpSpPr>
                <a:xfrm>
                  <a:off x="4208" y="8116"/>
                  <a:ext cx="287" cy="250"/>
                  <a:chOff x="3852" y="8048"/>
                  <a:chExt cx="287" cy="250"/>
                </a:xfrm>
                <a:grpFill/>
              </p:grpSpPr>
              <p:cxnSp>
                <p:nvCxnSpPr>
                  <p:cNvPr id="61" name="直接连接符 60"/>
                  <p:cNvCxnSpPr/>
                  <p:nvPr/>
                </p:nvCxnSpPr>
                <p:spPr>
                  <a:xfrm flipV="1">
                    <a:off x="3852" y="8130"/>
                    <a:ext cx="204" cy="168"/>
                  </a:xfrm>
                  <a:prstGeom prst="line">
                    <a:avLst/>
                  </a:prstGeom>
                  <a:grpFill/>
                  <a:ln w="38100">
                    <a:solidFill>
                      <a:srgbClr val="2F63F6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2" name="椭圆 61"/>
                  <p:cNvSpPr/>
                  <p:nvPr/>
                </p:nvSpPr>
                <p:spPr>
                  <a:xfrm>
                    <a:off x="4020" y="8048"/>
                    <a:ext cx="119" cy="119"/>
                  </a:xfrm>
                  <a:prstGeom prst="ellipse">
                    <a:avLst/>
                  </a:prstGeom>
                  <a:grpFill/>
                  <a:ln>
                    <a:solidFill>
                      <a:srgbClr val="2F63F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p>
                    <a:pPr algn="ctr"/>
                    <a:endParaRPr lang="zh-CN" altLang="en-US"/>
                  </a:p>
                </p:txBody>
              </p:sp>
            </p:grpSp>
          </p:grpSp>
          <p:cxnSp>
            <p:nvCxnSpPr>
              <p:cNvPr id="63" name="直接连接符 62"/>
              <p:cNvCxnSpPr/>
              <p:nvPr/>
            </p:nvCxnSpPr>
            <p:spPr>
              <a:xfrm flipH="1">
                <a:off x="5196" y="8467"/>
                <a:ext cx="19" cy="319"/>
              </a:xfrm>
              <a:prstGeom prst="line">
                <a:avLst/>
              </a:prstGeom>
              <a:grpFill/>
              <a:ln w="38100">
                <a:solidFill>
                  <a:srgbClr val="2F6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5376" y="8299"/>
                <a:ext cx="27" cy="551"/>
              </a:xfrm>
              <a:prstGeom prst="line">
                <a:avLst/>
              </a:prstGeom>
              <a:grpFill/>
              <a:ln w="38100">
                <a:solidFill>
                  <a:srgbClr val="2F6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flipH="1">
                <a:off x="5532" y="8547"/>
                <a:ext cx="5" cy="295"/>
              </a:xfrm>
              <a:prstGeom prst="line">
                <a:avLst/>
              </a:prstGeom>
              <a:grpFill/>
              <a:ln w="38100">
                <a:solidFill>
                  <a:srgbClr val="2F6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flipH="1">
                <a:off x="5772" y="8346"/>
                <a:ext cx="12" cy="432"/>
              </a:xfrm>
              <a:prstGeom prst="line">
                <a:avLst/>
              </a:prstGeom>
              <a:grpFill/>
              <a:ln w="38100">
                <a:solidFill>
                  <a:srgbClr val="2F63F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组合 69"/>
          <p:cNvGrpSpPr/>
          <p:nvPr/>
        </p:nvGrpSpPr>
        <p:grpSpPr>
          <a:xfrm rot="0">
            <a:off x="2123440" y="5939790"/>
            <a:ext cx="453390" cy="283845"/>
            <a:chOff x="5150" y="8120"/>
            <a:chExt cx="679" cy="730"/>
          </a:xfrm>
          <a:solidFill>
            <a:srgbClr val="2F63F6"/>
          </a:solidFill>
        </p:grpSpPr>
        <p:grpSp>
          <p:nvGrpSpPr>
            <p:cNvPr id="71" name="组合 70"/>
            <p:cNvGrpSpPr/>
            <p:nvPr/>
          </p:nvGrpSpPr>
          <p:grpSpPr>
            <a:xfrm>
              <a:off x="5150" y="8120"/>
              <a:ext cx="679" cy="343"/>
              <a:chOff x="3816" y="8048"/>
              <a:chExt cx="679" cy="343"/>
            </a:xfrm>
            <a:grpFill/>
          </p:grpSpPr>
          <p:grpSp>
            <p:nvGrpSpPr>
              <p:cNvPr id="72" name="组合 71"/>
              <p:cNvGrpSpPr/>
              <p:nvPr/>
            </p:nvGrpSpPr>
            <p:grpSpPr>
              <a:xfrm>
                <a:off x="3816" y="8048"/>
                <a:ext cx="322" cy="297"/>
                <a:chOff x="3816" y="8048"/>
                <a:chExt cx="322" cy="297"/>
              </a:xfrm>
              <a:grpFill/>
            </p:grpSpPr>
            <p:cxnSp>
              <p:nvCxnSpPr>
                <p:cNvPr id="73" name="直接连接符 72"/>
                <p:cNvCxnSpPr/>
                <p:nvPr/>
              </p:nvCxnSpPr>
              <p:spPr>
                <a:xfrm flipV="1">
                  <a:off x="3852" y="8130"/>
                  <a:ext cx="204" cy="168"/>
                </a:xfrm>
                <a:prstGeom prst="line">
                  <a:avLst/>
                </a:prstGeom>
                <a:grpFill/>
                <a:ln w="38100">
                  <a:solidFill>
                    <a:srgbClr val="2F63F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椭圆 73"/>
                <p:cNvSpPr/>
                <p:nvPr/>
              </p:nvSpPr>
              <p:spPr>
                <a:xfrm>
                  <a:off x="3816" y="8227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2F63F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4020" y="8048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2F63F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/>
              <p:cNvGrpSpPr/>
              <p:nvPr/>
            </p:nvGrpSpPr>
            <p:grpSpPr>
              <a:xfrm rot="17040000">
                <a:off x="3984" y="8081"/>
                <a:ext cx="323" cy="298"/>
                <a:chOff x="3816" y="8048"/>
                <a:chExt cx="323" cy="298"/>
              </a:xfrm>
              <a:grpFill/>
            </p:grpSpPr>
            <p:cxnSp>
              <p:nvCxnSpPr>
                <p:cNvPr id="77" name="直接连接符 76"/>
                <p:cNvCxnSpPr/>
                <p:nvPr/>
              </p:nvCxnSpPr>
              <p:spPr>
                <a:xfrm flipV="1">
                  <a:off x="3852" y="8130"/>
                  <a:ext cx="204" cy="168"/>
                </a:xfrm>
                <a:prstGeom prst="line">
                  <a:avLst/>
                </a:prstGeom>
                <a:grpFill/>
                <a:ln w="38100">
                  <a:solidFill>
                    <a:srgbClr val="2F63F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8" name="椭圆 77"/>
                <p:cNvSpPr/>
                <p:nvPr/>
              </p:nvSpPr>
              <p:spPr>
                <a:xfrm>
                  <a:off x="3816" y="8227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2F63F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4020" y="8048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2F63F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0" name="组合 79"/>
              <p:cNvGrpSpPr/>
              <p:nvPr/>
            </p:nvGrpSpPr>
            <p:grpSpPr>
              <a:xfrm>
                <a:off x="4208" y="8116"/>
                <a:ext cx="287" cy="250"/>
                <a:chOff x="3852" y="8048"/>
                <a:chExt cx="287" cy="250"/>
              </a:xfrm>
              <a:grpFill/>
            </p:grpSpPr>
            <p:cxnSp>
              <p:nvCxnSpPr>
                <p:cNvPr id="81" name="直接连接符 80"/>
                <p:cNvCxnSpPr/>
                <p:nvPr/>
              </p:nvCxnSpPr>
              <p:spPr>
                <a:xfrm flipV="1">
                  <a:off x="3852" y="8130"/>
                  <a:ext cx="204" cy="168"/>
                </a:xfrm>
                <a:prstGeom prst="line">
                  <a:avLst/>
                </a:prstGeom>
                <a:grpFill/>
                <a:ln w="38100">
                  <a:solidFill>
                    <a:srgbClr val="2F63F6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2" name="椭圆 81"/>
                <p:cNvSpPr/>
                <p:nvPr/>
              </p:nvSpPr>
              <p:spPr>
                <a:xfrm>
                  <a:off x="4020" y="8048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2F63F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83" name="直接连接符 82"/>
            <p:cNvCxnSpPr/>
            <p:nvPr/>
          </p:nvCxnSpPr>
          <p:spPr>
            <a:xfrm flipH="1">
              <a:off x="5196" y="8467"/>
              <a:ext cx="19" cy="319"/>
            </a:xfrm>
            <a:prstGeom prst="line">
              <a:avLst/>
            </a:prstGeom>
            <a:grpFill/>
            <a:ln w="38100">
              <a:solidFill>
                <a:srgbClr val="2F6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>
              <a:off x="5376" y="8299"/>
              <a:ext cx="27" cy="551"/>
            </a:xfrm>
            <a:prstGeom prst="line">
              <a:avLst/>
            </a:prstGeom>
            <a:grpFill/>
            <a:ln w="38100">
              <a:solidFill>
                <a:srgbClr val="2F6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/>
            <p:nvPr/>
          </p:nvCxnSpPr>
          <p:spPr>
            <a:xfrm flipH="1">
              <a:off x="5532" y="8547"/>
              <a:ext cx="5" cy="295"/>
            </a:xfrm>
            <a:prstGeom prst="line">
              <a:avLst/>
            </a:prstGeom>
            <a:grpFill/>
            <a:ln w="38100">
              <a:solidFill>
                <a:srgbClr val="2F6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/>
            <p:cNvCxnSpPr/>
            <p:nvPr/>
          </p:nvCxnSpPr>
          <p:spPr>
            <a:xfrm flipH="1">
              <a:off x="5772" y="8346"/>
              <a:ext cx="12" cy="432"/>
            </a:xfrm>
            <a:prstGeom prst="line">
              <a:avLst/>
            </a:prstGeom>
            <a:grpFill/>
            <a:ln w="38100">
              <a:solidFill>
                <a:srgbClr val="2F63F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3375945" y="5850255"/>
            <a:ext cx="1049655" cy="526415"/>
            <a:chOff x="5309" y="9210"/>
            <a:chExt cx="1291" cy="829"/>
          </a:xfrm>
        </p:grpSpPr>
        <p:sp>
          <p:nvSpPr>
            <p:cNvPr id="68" name="椭圆 67"/>
            <p:cNvSpPr/>
            <p:nvPr/>
          </p:nvSpPr>
          <p:spPr>
            <a:xfrm>
              <a:off x="5316" y="9210"/>
              <a:ext cx="1016" cy="8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5309" y="9378"/>
              <a:ext cx="129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rgbClr val="2F63F6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BBOSS</a:t>
              </a:r>
              <a:endParaRPr lang="en-US" altLang="zh-CN" sz="1600" b="1">
                <a:solidFill>
                  <a:srgbClr val="2F63F6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91" name="组合 90"/>
          <p:cNvGrpSpPr/>
          <p:nvPr/>
        </p:nvGrpSpPr>
        <p:grpSpPr>
          <a:xfrm rot="0">
            <a:off x="5822315" y="6017895"/>
            <a:ext cx="453390" cy="283845"/>
            <a:chOff x="5150" y="8120"/>
            <a:chExt cx="679" cy="730"/>
          </a:xfrm>
          <a:solidFill>
            <a:srgbClr val="EAA51E"/>
          </a:solidFill>
        </p:grpSpPr>
        <p:grpSp>
          <p:nvGrpSpPr>
            <p:cNvPr id="92" name="组合 91"/>
            <p:cNvGrpSpPr/>
            <p:nvPr/>
          </p:nvGrpSpPr>
          <p:grpSpPr>
            <a:xfrm>
              <a:off x="5150" y="8120"/>
              <a:ext cx="679" cy="343"/>
              <a:chOff x="3816" y="8048"/>
              <a:chExt cx="679" cy="343"/>
            </a:xfrm>
            <a:grpFill/>
          </p:grpSpPr>
          <p:grpSp>
            <p:nvGrpSpPr>
              <p:cNvPr id="93" name="组合 92"/>
              <p:cNvGrpSpPr/>
              <p:nvPr/>
            </p:nvGrpSpPr>
            <p:grpSpPr>
              <a:xfrm>
                <a:off x="3816" y="8048"/>
                <a:ext cx="322" cy="297"/>
                <a:chOff x="3816" y="8048"/>
                <a:chExt cx="322" cy="297"/>
              </a:xfrm>
              <a:grpFill/>
            </p:grpSpPr>
            <p:cxnSp>
              <p:nvCxnSpPr>
                <p:cNvPr id="94" name="直接连接符 93"/>
                <p:cNvCxnSpPr/>
                <p:nvPr/>
              </p:nvCxnSpPr>
              <p:spPr>
                <a:xfrm flipV="1">
                  <a:off x="3852" y="8130"/>
                  <a:ext cx="204" cy="168"/>
                </a:xfrm>
                <a:prstGeom prst="line">
                  <a:avLst/>
                </a:prstGeom>
                <a:grpFill/>
                <a:ln w="38100">
                  <a:solidFill>
                    <a:srgbClr val="EAA5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5" name="椭圆 94"/>
                <p:cNvSpPr/>
                <p:nvPr/>
              </p:nvSpPr>
              <p:spPr>
                <a:xfrm>
                  <a:off x="3816" y="8227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EAA51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4020" y="8048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EAA51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7" name="组合 96"/>
              <p:cNvGrpSpPr/>
              <p:nvPr/>
            </p:nvGrpSpPr>
            <p:grpSpPr>
              <a:xfrm rot="17040000">
                <a:off x="3984" y="8081"/>
                <a:ext cx="323" cy="298"/>
                <a:chOff x="3816" y="8048"/>
                <a:chExt cx="323" cy="298"/>
              </a:xfrm>
              <a:grpFill/>
            </p:grpSpPr>
            <p:cxnSp>
              <p:nvCxnSpPr>
                <p:cNvPr id="98" name="直接连接符 97"/>
                <p:cNvCxnSpPr/>
                <p:nvPr/>
              </p:nvCxnSpPr>
              <p:spPr>
                <a:xfrm flipV="1">
                  <a:off x="3852" y="8130"/>
                  <a:ext cx="204" cy="168"/>
                </a:xfrm>
                <a:prstGeom prst="line">
                  <a:avLst/>
                </a:prstGeom>
                <a:grpFill/>
                <a:ln w="38100">
                  <a:solidFill>
                    <a:srgbClr val="EAA5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9" name="椭圆 98"/>
                <p:cNvSpPr/>
                <p:nvPr/>
              </p:nvSpPr>
              <p:spPr>
                <a:xfrm>
                  <a:off x="3816" y="8227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EAA51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4020" y="8048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EAA51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1" name="组合 100"/>
              <p:cNvGrpSpPr/>
              <p:nvPr/>
            </p:nvGrpSpPr>
            <p:grpSpPr>
              <a:xfrm>
                <a:off x="4208" y="8116"/>
                <a:ext cx="287" cy="250"/>
                <a:chOff x="3852" y="8048"/>
                <a:chExt cx="287" cy="250"/>
              </a:xfrm>
              <a:grpFill/>
            </p:grpSpPr>
            <p:cxnSp>
              <p:nvCxnSpPr>
                <p:cNvPr id="102" name="直接连接符 101"/>
                <p:cNvCxnSpPr/>
                <p:nvPr/>
              </p:nvCxnSpPr>
              <p:spPr>
                <a:xfrm flipV="1">
                  <a:off x="3852" y="8130"/>
                  <a:ext cx="204" cy="168"/>
                </a:xfrm>
                <a:prstGeom prst="line">
                  <a:avLst/>
                </a:prstGeom>
                <a:grpFill/>
                <a:ln w="38100">
                  <a:solidFill>
                    <a:srgbClr val="EAA51E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3" name="椭圆 102"/>
                <p:cNvSpPr/>
                <p:nvPr/>
              </p:nvSpPr>
              <p:spPr>
                <a:xfrm>
                  <a:off x="4020" y="8048"/>
                  <a:ext cx="119" cy="119"/>
                </a:xfrm>
                <a:prstGeom prst="ellipse">
                  <a:avLst/>
                </a:prstGeom>
                <a:grpFill/>
                <a:ln>
                  <a:solidFill>
                    <a:srgbClr val="EAA51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104" name="直接连接符 103"/>
            <p:cNvCxnSpPr/>
            <p:nvPr/>
          </p:nvCxnSpPr>
          <p:spPr>
            <a:xfrm flipH="1">
              <a:off x="5196" y="8467"/>
              <a:ext cx="19" cy="319"/>
            </a:xfrm>
            <a:prstGeom prst="line">
              <a:avLst/>
            </a:prstGeom>
            <a:grpFill/>
            <a:ln w="38100">
              <a:solidFill>
                <a:srgbClr val="EAA5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接连接符 104"/>
            <p:cNvCxnSpPr/>
            <p:nvPr/>
          </p:nvCxnSpPr>
          <p:spPr>
            <a:xfrm flipH="1">
              <a:off x="5376" y="8299"/>
              <a:ext cx="27" cy="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连接符 105"/>
            <p:cNvCxnSpPr/>
            <p:nvPr/>
          </p:nvCxnSpPr>
          <p:spPr>
            <a:xfrm flipH="1">
              <a:off x="5532" y="8547"/>
              <a:ext cx="5" cy="295"/>
            </a:xfrm>
            <a:prstGeom prst="line">
              <a:avLst/>
            </a:prstGeom>
            <a:grpFill/>
            <a:ln w="38100">
              <a:solidFill>
                <a:srgbClr val="EAA51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接连接符 106"/>
            <p:cNvCxnSpPr/>
            <p:nvPr/>
          </p:nvCxnSpPr>
          <p:spPr>
            <a:xfrm flipH="1">
              <a:off x="5772" y="8346"/>
              <a:ext cx="12" cy="432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组合 108"/>
          <p:cNvGrpSpPr/>
          <p:nvPr/>
        </p:nvGrpSpPr>
        <p:grpSpPr>
          <a:xfrm>
            <a:off x="7699375" y="5464810"/>
            <a:ext cx="1011555" cy="492125"/>
            <a:chOff x="12125" y="8606"/>
            <a:chExt cx="1234" cy="775"/>
          </a:xfrm>
        </p:grpSpPr>
        <p:sp>
          <p:nvSpPr>
            <p:cNvPr id="90" name="椭圆 89"/>
            <p:cNvSpPr/>
            <p:nvPr/>
          </p:nvSpPr>
          <p:spPr>
            <a:xfrm>
              <a:off x="12125" y="8606"/>
              <a:ext cx="1016" cy="7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12125" y="8734"/>
              <a:ext cx="123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 b="1">
                  <a:solidFill>
                    <a:schemeClr val="accent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r>
                <a:rPr lang="en-US" altLang="zh-CN" sz="1600" b="1">
                  <a:solidFill>
                    <a:schemeClr val="bg1">
                      <a:lumMod val="7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BO</a:t>
              </a:r>
              <a:r>
                <a:rPr lang="en-US" altLang="zh-CN" sz="1600" b="1">
                  <a:solidFill>
                    <a:schemeClr val="accent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S</a:t>
              </a:r>
              <a:r>
                <a:rPr lang="en-US" altLang="zh-CN" sz="1600" b="1">
                  <a:solidFill>
                    <a:schemeClr val="bg1">
                      <a:lumMod val="7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S</a:t>
              </a:r>
              <a:endParaRPr lang="en-US" altLang="zh-CN" sz="1600" b="1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9521190" y="5061585"/>
            <a:ext cx="544830" cy="521970"/>
            <a:chOff x="12125" y="8583"/>
            <a:chExt cx="1016" cy="822"/>
          </a:xfrm>
        </p:grpSpPr>
        <p:sp>
          <p:nvSpPr>
            <p:cNvPr id="69" name="椭圆 68"/>
            <p:cNvSpPr/>
            <p:nvPr/>
          </p:nvSpPr>
          <p:spPr>
            <a:xfrm>
              <a:off x="12125" y="8606"/>
              <a:ext cx="1016" cy="7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12248" y="8583"/>
              <a:ext cx="51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b="1">
                  <a:solidFill>
                    <a:schemeClr val="accent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endParaRPr lang="en-US" altLang="zh-CN" sz="2800" b="1">
                <a:solidFill>
                  <a:schemeClr val="accent2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8341953" y="4546600"/>
            <a:ext cx="762670" cy="492125"/>
            <a:chOff x="12090" y="8606"/>
            <a:chExt cx="1234" cy="775"/>
          </a:xfrm>
        </p:grpSpPr>
        <p:sp>
          <p:nvSpPr>
            <p:cNvPr id="110" name="椭圆 109"/>
            <p:cNvSpPr/>
            <p:nvPr/>
          </p:nvSpPr>
          <p:spPr>
            <a:xfrm>
              <a:off x="12125" y="8606"/>
              <a:ext cx="1016" cy="775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11" name="文本框 110"/>
            <p:cNvSpPr txBox="1"/>
            <p:nvPr/>
          </p:nvSpPr>
          <p:spPr>
            <a:xfrm>
              <a:off x="12090" y="8776"/>
              <a:ext cx="1234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chemeClr val="accent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r>
                <a:rPr lang="en-US" altLang="zh-CN" sz="1200" b="1">
                  <a:solidFill>
                    <a:schemeClr val="bg1">
                      <a:lumMod val="7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BO</a:t>
              </a:r>
              <a:r>
                <a:rPr lang="en-US" altLang="zh-CN" sz="1200" b="1">
                  <a:solidFill>
                    <a:schemeClr val="accent2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S</a:t>
              </a:r>
              <a:r>
                <a:rPr lang="en-US" altLang="zh-CN" sz="1200" b="1">
                  <a:solidFill>
                    <a:schemeClr val="bg1">
                      <a:lumMod val="75000"/>
                    </a:schemeClr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S</a:t>
              </a:r>
              <a:endParaRPr lang="en-US" altLang="zh-CN" sz="1200" b="1">
                <a:solidFill>
                  <a:schemeClr val="bg1">
                    <a:lumMod val="75000"/>
                  </a:schemeClr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2" name="组合 111"/>
          <p:cNvGrpSpPr/>
          <p:nvPr/>
        </p:nvGrpSpPr>
        <p:grpSpPr>
          <a:xfrm>
            <a:off x="7529195" y="4683760"/>
            <a:ext cx="863611" cy="526415"/>
            <a:chOff x="5316" y="9210"/>
            <a:chExt cx="1303" cy="829"/>
          </a:xfrm>
        </p:grpSpPr>
        <p:sp>
          <p:nvSpPr>
            <p:cNvPr id="113" name="椭圆 112"/>
            <p:cNvSpPr/>
            <p:nvPr/>
          </p:nvSpPr>
          <p:spPr>
            <a:xfrm>
              <a:off x="5316" y="9210"/>
              <a:ext cx="1016" cy="82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endParaRPr lang="zh-CN" altLang="en-US">
                <a:sym typeface="+mn-ea"/>
              </a:endParaRPr>
            </a:p>
          </p:txBody>
        </p:sp>
        <p:sp>
          <p:nvSpPr>
            <p:cNvPr id="114" name="文本框 113"/>
            <p:cNvSpPr txBox="1"/>
            <p:nvPr/>
          </p:nvSpPr>
          <p:spPr>
            <a:xfrm>
              <a:off x="5328" y="9420"/>
              <a:ext cx="129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200" b="1">
                  <a:solidFill>
                    <a:srgbClr val="2F63F6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BBOSS</a:t>
              </a:r>
              <a:endParaRPr lang="en-US" altLang="zh-CN" sz="1200" b="1">
                <a:solidFill>
                  <a:srgbClr val="2F63F6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WPS 演示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yinbp</dc:creator>
  <cp:lastModifiedBy>WPS_1174792383</cp:lastModifiedBy>
  <cp:revision>6</cp:revision>
  <dcterms:created xsi:type="dcterms:W3CDTF">2022-03-20T04:00:00Z</dcterms:created>
  <dcterms:modified xsi:type="dcterms:W3CDTF">2022-04-03T13:57:40Z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3B759185E05E46B8AD78AB8F21729C8A</vt:lpwstr>
  </property>
  <property fmtid="{D5CDD505-2E9C-101B-9397-08002B2CF9AE}" pid="3" name="KSOProductBuildVer">
    <vt:lpwstr>2052-11.1.0.11365</vt:lpwstr>
  </property>
</Properties>
</file>