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3F6"/>
    <a:srgbClr val="FFFFFF"/>
    <a:srgbClr val="B8B8B8"/>
    <a:srgbClr val="EA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圆角矩形 118"/>
          <p:cNvSpPr/>
          <p:nvPr/>
        </p:nvSpPr>
        <p:spPr>
          <a:xfrm>
            <a:off x="1864360" y="2073910"/>
            <a:ext cx="8463280" cy="1992630"/>
          </a:xfrm>
          <a:prstGeom prst="roundRect">
            <a:avLst>
              <a:gd name="adj" fmla="val 50000"/>
            </a:avLst>
          </a:prstGeom>
          <a:solidFill>
            <a:srgbClr val="2F6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0410" y="2237105"/>
            <a:ext cx="199644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80" y="2790190"/>
            <a:ext cx="393700" cy="40513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rot="6480000">
            <a:off x="1319625" y="4837282"/>
            <a:ext cx="205105" cy="189230"/>
            <a:chOff x="3816" y="8048"/>
            <a:chExt cx="323" cy="29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852" y="8130"/>
              <a:ext cx="204" cy="1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16" y="8227"/>
              <a:ext cx="119" cy="1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20" y="8048"/>
              <a:ext cx="119" cy="1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57115" y="4773295"/>
            <a:ext cx="1958340" cy="491490"/>
            <a:chOff x="7649" y="7517"/>
            <a:chExt cx="3084" cy="774"/>
          </a:xfrm>
        </p:grpSpPr>
        <p:sp>
          <p:nvSpPr>
            <p:cNvPr id="9" name="椭圆 8"/>
            <p:cNvSpPr/>
            <p:nvPr/>
          </p:nvSpPr>
          <p:spPr>
            <a:xfrm>
              <a:off x="7649" y="7517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764" y="7680"/>
              <a:ext cx="714" cy="447"/>
              <a:chOff x="5150" y="8120"/>
              <a:chExt cx="679" cy="730"/>
            </a:xfrm>
            <a:solidFill>
              <a:srgbClr val="EAA51E"/>
            </a:solidFill>
          </p:grpSpPr>
          <p:grpSp>
            <p:nvGrpSpPr>
              <p:cNvPr id="31" name="组合 30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椭圆 13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23" name="直接连接符 22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28" name="直接连接符 27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椭圆 29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2" name="直接连接符 31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EAA5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EAA5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8567" y="7567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24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BO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24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endParaRPr lang="en-US" altLang="zh-CN" sz="24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30500" y="2790190"/>
            <a:ext cx="1939290" cy="525780"/>
            <a:chOff x="5728" y="1414"/>
            <a:chExt cx="3054" cy="828"/>
          </a:xfrm>
        </p:grpSpPr>
        <p:sp>
          <p:nvSpPr>
            <p:cNvPr id="207" name="椭圆 206"/>
            <p:cNvSpPr/>
            <p:nvPr/>
          </p:nvSpPr>
          <p:spPr>
            <a:xfrm>
              <a:off x="5728" y="1414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616" y="1438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2400" b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875" y="1606"/>
              <a:ext cx="714" cy="447"/>
              <a:chOff x="5150" y="8120"/>
              <a:chExt cx="679" cy="730"/>
            </a:xfrm>
            <a:solidFill>
              <a:srgbClr val="2F63F6"/>
            </a:solidFill>
          </p:grpSpPr>
          <p:grpSp>
            <p:nvGrpSpPr>
              <p:cNvPr id="39" name="组合 38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椭圆 41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椭圆 49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51" name="直接连接符 50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2339340" y="4907915"/>
            <a:ext cx="1939290" cy="525780"/>
            <a:chOff x="5728" y="1414"/>
            <a:chExt cx="3054" cy="828"/>
          </a:xfrm>
        </p:grpSpPr>
        <p:sp>
          <p:nvSpPr>
            <p:cNvPr id="3" name="椭圆 2"/>
            <p:cNvSpPr/>
            <p:nvPr/>
          </p:nvSpPr>
          <p:spPr>
            <a:xfrm>
              <a:off x="5728" y="1414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16" y="1438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F63F6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2400" b="1">
                <a:solidFill>
                  <a:srgbClr val="2F63F6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875" y="1606"/>
              <a:ext cx="714" cy="447"/>
              <a:chOff x="5150" y="8120"/>
              <a:chExt cx="679" cy="730"/>
            </a:xfrm>
            <a:solidFill>
              <a:srgbClr val="2F63F6"/>
            </a:solidFill>
          </p:grpSpPr>
          <p:grpSp>
            <p:nvGrpSpPr>
              <p:cNvPr id="6" name="组合 5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13" name="直接连接符 12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椭圆 20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57" name="直接连接符 56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椭圆 57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61" name="直接连接符 6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椭圆 61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63" name="直接连接符 62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0">
            <a:off x="2123440" y="5939790"/>
            <a:ext cx="453390" cy="283845"/>
            <a:chOff x="5150" y="8120"/>
            <a:chExt cx="679" cy="730"/>
          </a:xfrm>
          <a:solidFill>
            <a:srgbClr val="2F63F6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5150" y="8120"/>
              <a:ext cx="679" cy="343"/>
              <a:chOff x="3816" y="8048"/>
              <a:chExt cx="679" cy="343"/>
            </a:xfrm>
            <a:grpFill/>
          </p:grpSpPr>
          <p:grpSp>
            <p:nvGrpSpPr>
              <p:cNvPr id="72" name="组合 71"/>
              <p:cNvGrpSpPr/>
              <p:nvPr/>
            </p:nvGrpSpPr>
            <p:grpSpPr>
              <a:xfrm>
                <a:off x="3816" y="8048"/>
                <a:ext cx="322" cy="297"/>
                <a:chOff x="3816" y="8048"/>
                <a:chExt cx="322" cy="297"/>
              </a:xfrm>
              <a:grpFill/>
            </p:grpSpPr>
            <p:cxnSp>
              <p:nvCxnSpPr>
                <p:cNvPr id="73" name="直接连接符 72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 rot="17040000">
                <a:off x="3984" y="8081"/>
                <a:ext cx="323" cy="298"/>
                <a:chOff x="3816" y="8048"/>
                <a:chExt cx="323" cy="298"/>
              </a:xfrm>
              <a:grpFill/>
            </p:grpSpPr>
            <p:cxnSp>
              <p:nvCxnSpPr>
                <p:cNvPr id="77" name="直接连接符 76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椭圆 77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4208" y="8116"/>
                <a:ext cx="287" cy="250"/>
                <a:chOff x="3852" y="8048"/>
                <a:chExt cx="287" cy="250"/>
              </a:xfrm>
              <a:grpFill/>
            </p:grpSpPr>
            <p:cxnSp>
              <p:nvCxnSpPr>
                <p:cNvPr id="81" name="直接连接符 80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椭圆 81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83" name="直接连接符 82"/>
            <p:cNvCxnSpPr/>
            <p:nvPr/>
          </p:nvCxnSpPr>
          <p:spPr>
            <a:xfrm flipH="1">
              <a:off x="5196" y="8467"/>
              <a:ext cx="19" cy="319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376" y="8299"/>
              <a:ext cx="27" cy="551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5532" y="8547"/>
              <a:ext cx="5" cy="295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5772" y="8346"/>
              <a:ext cx="12" cy="432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3375945" y="5850255"/>
            <a:ext cx="1049655" cy="526415"/>
            <a:chOff x="5309" y="9210"/>
            <a:chExt cx="1291" cy="829"/>
          </a:xfrm>
        </p:grpSpPr>
        <p:sp>
          <p:nvSpPr>
            <p:cNvPr id="68" name="椭圆 67"/>
            <p:cNvSpPr/>
            <p:nvPr/>
          </p:nvSpPr>
          <p:spPr>
            <a:xfrm>
              <a:off x="5316" y="9210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309" y="9378"/>
              <a:ext cx="12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2F63F6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1600" b="1">
                <a:solidFill>
                  <a:srgbClr val="2F63F6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0">
            <a:off x="5822315" y="6017895"/>
            <a:ext cx="453390" cy="283845"/>
            <a:chOff x="5150" y="8120"/>
            <a:chExt cx="679" cy="730"/>
          </a:xfrm>
          <a:solidFill>
            <a:srgbClr val="EAA51E"/>
          </a:solidFill>
        </p:grpSpPr>
        <p:grpSp>
          <p:nvGrpSpPr>
            <p:cNvPr id="92" name="组合 91"/>
            <p:cNvGrpSpPr/>
            <p:nvPr/>
          </p:nvGrpSpPr>
          <p:grpSpPr>
            <a:xfrm>
              <a:off x="5150" y="8120"/>
              <a:ext cx="679" cy="343"/>
              <a:chOff x="3816" y="8048"/>
              <a:chExt cx="679" cy="343"/>
            </a:xfrm>
            <a:grpFill/>
          </p:grpSpPr>
          <p:grpSp>
            <p:nvGrpSpPr>
              <p:cNvPr id="93" name="组合 92"/>
              <p:cNvGrpSpPr/>
              <p:nvPr/>
            </p:nvGrpSpPr>
            <p:grpSpPr>
              <a:xfrm>
                <a:off x="3816" y="8048"/>
                <a:ext cx="322" cy="297"/>
                <a:chOff x="3816" y="8048"/>
                <a:chExt cx="322" cy="297"/>
              </a:xfrm>
              <a:grpFill/>
            </p:grpSpPr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椭圆 94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 rot="17040000">
                <a:off x="3984" y="8081"/>
                <a:ext cx="323" cy="298"/>
                <a:chOff x="3816" y="8048"/>
                <a:chExt cx="323" cy="298"/>
              </a:xfrm>
              <a:grpFill/>
            </p:grpSpPr>
            <p:cxnSp>
              <p:nvCxnSpPr>
                <p:cNvPr id="98" name="直接连接符 97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4208" y="8116"/>
                <a:ext cx="287" cy="250"/>
                <a:chOff x="3852" y="8048"/>
                <a:chExt cx="287" cy="250"/>
              </a:xfrm>
              <a:grpFill/>
            </p:grpSpPr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椭圆 102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04" name="直接连接符 103"/>
            <p:cNvCxnSpPr/>
            <p:nvPr/>
          </p:nvCxnSpPr>
          <p:spPr>
            <a:xfrm flipH="1">
              <a:off x="5196" y="8467"/>
              <a:ext cx="19" cy="319"/>
            </a:xfrm>
            <a:prstGeom prst="line">
              <a:avLst/>
            </a:prstGeom>
            <a:grpFill/>
            <a:ln w="38100">
              <a:solidFill>
                <a:srgbClr val="EAA5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5376" y="8299"/>
              <a:ext cx="27" cy="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5532" y="8547"/>
              <a:ext cx="5" cy="295"/>
            </a:xfrm>
            <a:prstGeom prst="line">
              <a:avLst/>
            </a:prstGeom>
            <a:grpFill/>
            <a:ln w="38100">
              <a:solidFill>
                <a:srgbClr val="EAA5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5772" y="8346"/>
              <a:ext cx="12" cy="432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7699375" y="5464810"/>
            <a:ext cx="1011555" cy="492125"/>
            <a:chOff x="12125" y="8606"/>
            <a:chExt cx="1234" cy="775"/>
          </a:xfrm>
        </p:grpSpPr>
        <p:sp>
          <p:nvSpPr>
            <p:cNvPr id="90" name="椭圆 89"/>
            <p:cNvSpPr/>
            <p:nvPr/>
          </p:nvSpPr>
          <p:spPr>
            <a:xfrm>
              <a:off x="12125" y="8606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2125" y="8734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BO</a:t>
              </a:r>
              <a:r>
                <a:rPr lang="en-US" altLang="zh-CN" sz="16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endParaRPr lang="en-US" altLang="zh-CN" sz="16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521190" y="5061585"/>
            <a:ext cx="544830" cy="521970"/>
            <a:chOff x="12125" y="8583"/>
            <a:chExt cx="1016" cy="822"/>
          </a:xfrm>
        </p:grpSpPr>
        <p:sp>
          <p:nvSpPr>
            <p:cNvPr id="69" name="椭圆 68"/>
            <p:cNvSpPr/>
            <p:nvPr/>
          </p:nvSpPr>
          <p:spPr>
            <a:xfrm>
              <a:off x="12125" y="8606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2248" y="8583"/>
              <a:ext cx="51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endParaRPr lang="en-US" altLang="zh-CN" sz="2800" b="1">
                <a:solidFill>
                  <a:schemeClr val="accent2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yinbp</dc:creator>
  <cp:lastModifiedBy>WPS_1174792383</cp:lastModifiedBy>
  <cp:revision>5</cp:revision>
  <dcterms:created xsi:type="dcterms:W3CDTF">2022-03-20T04:00:00Z</dcterms:created>
  <dcterms:modified xsi:type="dcterms:W3CDTF">2022-04-02T12:33:12Z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3B759185E05E46B8AD78AB8F21729C8A</vt:lpwstr>
  </property>
  <property fmtid="{D5CDD505-2E9C-101B-9397-08002B2CF9AE}" pid="3" name="KSOProductBuildVer">
    <vt:lpwstr>2052-11.1.0.11365</vt:lpwstr>
  </property>
</Properties>
</file>