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Inter"/>
      <p:regular r:id="rId14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font" Target="fonts/Economica-bold.fntdata"/><Relationship Id="rId22" Type="http://schemas.openxmlformats.org/officeDocument/2006/relationships/font" Target="fonts/OpenSans-italic.fntdata"/><Relationship Id="rId10" Type="http://schemas.openxmlformats.org/officeDocument/2006/relationships/font" Target="fonts/Economica-regular.fntdata"/><Relationship Id="rId21" Type="http://schemas.openxmlformats.org/officeDocument/2006/relationships/font" Target="fonts/OpenSans-bold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081aeae2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081aeae2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81aeae2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081aeae2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081aeae2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081aeae2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Light 2 Paragraphs">
  <p:cSld name="CUSTOM_20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975" y="4486375"/>
            <a:ext cx="1746002" cy="3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500" y="4426875"/>
            <a:ext cx="698624" cy="429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type="ctrTitle"/>
          </p:nvPr>
        </p:nvSpPr>
        <p:spPr>
          <a:xfrm>
            <a:off x="449700" y="689453"/>
            <a:ext cx="8223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A0C7"/>
              </a:buClr>
              <a:buSzPts val="3200"/>
              <a:buNone/>
              <a:defRPr sz="3200">
                <a:solidFill>
                  <a:srgbClr val="24A0C7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449700" y="402273"/>
            <a:ext cx="3977400" cy="23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 b="1" sz="12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 sz="28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 sz="28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 sz="28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 sz="28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 sz="28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 sz="28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 sz="28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 sz="2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2" type="subTitle"/>
          </p:nvPr>
        </p:nvSpPr>
        <p:spPr>
          <a:xfrm>
            <a:off x="449700" y="1705013"/>
            <a:ext cx="3860400" cy="26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"/>
              <a:buNone/>
              <a:defRPr sz="1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15" name="Google Shape;115;p26"/>
          <p:cNvSpPr txBox="1"/>
          <p:nvPr>
            <p:ph idx="3" type="subTitle"/>
          </p:nvPr>
        </p:nvSpPr>
        <p:spPr>
          <a:xfrm>
            <a:off x="4765325" y="1705013"/>
            <a:ext cx="3860400" cy="26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"/>
              <a:buNone/>
              <a:defRPr sz="1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latin typeface="Economica"/>
                <a:ea typeface="Economica"/>
                <a:cs typeface="Economica"/>
                <a:sym typeface="Economica"/>
              </a:rPr>
              <a:t>Planet command line: Basemaps</a:t>
            </a:r>
            <a:endParaRPr b="1" sz="302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22" name="Google Shape;122;p27"/>
          <p:cNvCxnSpPr/>
          <p:nvPr/>
        </p:nvCxnSpPr>
        <p:spPr>
          <a:xfrm flipH="1" rot="10800000">
            <a:off x="0" y="572700"/>
            <a:ext cx="8517300" cy="6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23" name="Google Shape;123;p27"/>
          <p:cNvSpPr txBox="1"/>
          <p:nvPr/>
        </p:nvSpPr>
        <p:spPr>
          <a:xfrm>
            <a:off x="311700" y="736675"/>
            <a:ext cx="8205600" cy="2878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Install planet package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conda install -c conda-forge planet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Sign in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planet init # you need to input registered email and password to get authorization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Next step, it will show how to check and download Planet Basemap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List information for all mosaics you have access to 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planet mosaics list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Get basic information for a specific mosaic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planet mosaics info ps_monthly_normalized_analytic_L16_subscription_2021_06_mosaic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The name of the mosaic is “ps_monthly_normalized_analytic_L16_subscription_2021_06_mosaic”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" name="Google Shape;124;p27"/>
          <p:cNvCxnSpPr/>
          <p:nvPr/>
        </p:nvCxnSpPr>
        <p:spPr>
          <a:xfrm rot="10800000">
            <a:off x="1088500" y="3504375"/>
            <a:ext cx="338400" cy="5706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7"/>
          <p:cNvSpPr txBox="1"/>
          <p:nvPr/>
        </p:nvSpPr>
        <p:spPr>
          <a:xfrm>
            <a:off x="1055250" y="4506338"/>
            <a:ext cx="4181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Normalization is applied to reduce any remaining image-to-image variability due to residual atmospheric correction uncertainties.</a:t>
            </a:r>
            <a:endParaRPr sz="1000"/>
          </a:p>
        </p:txBody>
      </p:sp>
      <p:cxnSp>
        <p:nvCxnSpPr>
          <p:cNvPr id="126" name="Google Shape;126;p27"/>
          <p:cNvCxnSpPr/>
          <p:nvPr/>
        </p:nvCxnSpPr>
        <p:spPr>
          <a:xfrm rot="10800000">
            <a:off x="3597150" y="3517375"/>
            <a:ext cx="285300" cy="595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7"/>
          <p:cNvCxnSpPr/>
          <p:nvPr/>
        </p:nvCxnSpPr>
        <p:spPr>
          <a:xfrm rot="10800000">
            <a:off x="5482075" y="3563925"/>
            <a:ext cx="19800" cy="5907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7"/>
          <p:cNvCxnSpPr/>
          <p:nvPr/>
        </p:nvCxnSpPr>
        <p:spPr>
          <a:xfrm rot="10800000">
            <a:off x="2070625" y="3544000"/>
            <a:ext cx="1075200" cy="1022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7"/>
          <p:cNvSpPr txBox="1"/>
          <p:nvPr/>
        </p:nvSpPr>
        <p:spPr>
          <a:xfrm>
            <a:off x="892850" y="4022025"/>
            <a:ext cx="1075200" cy="3387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Product cycle</a:t>
            </a:r>
            <a:endParaRPr sz="1000"/>
          </a:p>
        </p:txBody>
      </p:sp>
      <p:sp>
        <p:nvSpPr>
          <p:cNvPr id="130" name="Google Shape;130;p27"/>
          <p:cNvSpPr txBox="1"/>
          <p:nvPr/>
        </p:nvSpPr>
        <p:spPr>
          <a:xfrm>
            <a:off x="3248400" y="4052725"/>
            <a:ext cx="1267500" cy="3387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Zoom level: 2.39m</a:t>
            </a:r>
            <a:endParaRPr sz="1000"/>
          </a:p>
        </p:txBody>
      </p:sp>
      <p:sp>
        <p:nvSpPr>
          <p:cNvPr id="131" name="Google Shape;131;p27"/>
          <p:cNvSpPr txBox="1"/>
          <p:nvPr/>
        </p:nvSpPr>
        <p:spPr>
          <a:xfrm>
            <a:off x="4636000" y="4091613"/>
            <a:ext cx="1862100" cy="3387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Product corresponding date</a:t>
            </a:r>
            <a:endParaRPr sz="1000"/>
          </a:p>
        </p:txBody>
      </p:sp>
      <p:sp>
        <p:nvSpPr>
          <p:cNvPr id="132" name="Google Shape;132;p27"/>
          <p:cNvSpPr txBox="1"/>
          <p:nvPr/>
        </p:nvSpPr>
        <p:spPr>
          <a:xfrm>
            <a:off x="631655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https://planetlabs.github.io/planet-client-python/cli/index.html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latin typeface="Economica"/>
                <a:ea typeface="Economica"/>
                <a:cs typeface="Economica"/>
                <a:sym typeface="Economica"/>
              </a:rPr>
              <a:t>Planet command line: Basemaps</a:t>
            </a:r>
            <a:endParaRPr b="1" sz="302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 flipH="1" rot="10800000">
            <a:off x="0" y="572700"/>
            <a:ext cx="8517300" cy="6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39" name="Google Shape;139;p28"/>
          <p:cNvSpPr txBox="1"/>
          <p:nvPr/>
        </p:nvSpPr>
        <p:spPr>
          <a:xfrm>
            <a:off x="311700" y="736675"/>
            <a:ext cx="8205600" cy="4063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List the first 10 quads for a specific mosaic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planet mosaics search ps_monthly_normalized_analytic_L16_subscription_2021_06_mosaic --limit=10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Download all quads in a mosaic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planet mosaics download ps_monthly_normalized_analytic_L16_subscription_2021_06_mosaic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Download all quads inside of a rectangular box for a mosaic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planet mosaics download ps_monthly_normalized_analytic_L16_subscription_2021_06_mosaic --bbox=1.400165,7.135936,3.158292,10.074570 --dest /xxx/xxx/planet_cashew/202106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--bbox: 4 element providing the lower left and upper right coordinates of the bounding box; the format is “xmin,ymin,xmax,ymax”, so longitude comes before latitude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--dest: output directory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631655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https://planetlabs.github.io/planet-client-python/cli/index.html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0">
                <a:latin typeface="Economica"/>
                <a:ea typeface="Economica"/>
                <a:cs typeface="Economica"/>
                <a:sym typeface="Economica"/>
              </a:rPr>
              <a:t>Planet command line: daily PlanetScope imagery</a:t>
            </a:r>
            <a:endParaRPr b="1" sz="302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46" name="Google Shape;146;p29"/>
          <p:cNvCxnSpPr/>
          <p:nvPr/>
        </p:nvCxnSpPr>
        <p:spPr>
          <a:xfrm flipH="1" rot="10800000">
            <a:off x="0" y="572700"/>
            <a:ext cx="8517300" cy="6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47" name="Google Shape;147;p29"/>
          <p:cNvSpPr txBox="1"/>
          <p:nvPr/>
        </p:nvSpPr>
        <p:spPr>
          <a:xfrm>
            <a:off x="311700" y="736675"/>
            <a:ext cx="8205600" cy="363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Search recently acquired 4-band PlanetScope Scene records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planet data search --item-type PSScene4Band --date acquired gt 2022-01-01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Search for a month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planet data search --item-type PSScene4Band --date acquired gt 2021-12-20 --date acquired lt 2022-01-20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Set up a filter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&gt;planet data search --item-type PSScene3Band --item-type PSScene4Band --geom aoi.geojson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search two data collections, and use --geom to constrain a search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download PlanetScope imagery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planet data download --item-type PSScene4Band --date acquired gt 2021-12-20 --date acquired lt 2022-01-20 --dest images-download-directory --asset-type analytic_sr --range cloud_cover lt .1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631655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https://planetlabs.github.io/planet-client-python/cli/index.html</a:t>
            </a:r>
            <a:endParaRPr sz="800"/>
          </a:p>
        </p:txBody>
      </p:sp>
      <p:sp>
        <p:nvSpPr>
          <p:cNvPr id="149" name="Google Shape;149;p29"/>
          <p:cNvSpPr txBox="1"/>
          <p:nvPr/>
        </p:nvSpPr>
        <p:spPr>
          <a:xfrm>
            <a:off x="2571150" y="4343100"/>
            <a:ext cx="3528000" cy="800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 important thing to know is that it does not pre-generate assets so they are not always immediately available to download. It needs some time to activate them before downloading.</a:t>
            </a:r>
            <a:endParaRPr sz="1000"/>
          </a:p>
        </p:txBody>
      </p:sp>
      <p:cxnSp>
        <p:nvCxnSpPr>
          <p:cNvPr id="150" name="Google Shape;150;p29"/>
          <p:cNvCxnSpPr/>
          <p:nvPr/>
        </p:nvCxnSpPr>
        <p:spPr>
          <a:xfrm rot="10800000">
            <a:off x="3948975" y="3484425"/>
            <a:ext cx="557400" cy="942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9"/>
          <p:cNvSpPr txBox="1"/>
          <p:nvPr/>
        </p:nvSpPr>
        <p:spPr>
          <a:xfrm>
            <a:off x="323450" y="4369375"/>
            <a:ext cx="2085600" cy="4926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Atmospherically corrected surface reflectance product.</a:t>
            </a:r>
            <a:endParaRPr sz="1000"/>
          </a:p>
        </p:txBody>
      </p:sp>
      <p:cxnSp>
        <p:nvCxnSpPr>
          <p:cNvPr id="152" name="Google Shape;152;p29"/>
          <p:cNvCxnSpPr/>
          <p:nvPr/>
        </p:nvCxnSpPr>
        <p:spPr>
          <a:xfrm flipH="1" rot="10800000">
            <a:off x="1951200" y="4194400"/>
            <a:ext cx="298800" cy="3717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9"/>
          <p:cNvSpPr txBox="1"/>
          <p:nvPr/>
        </p:nvSpPr>
        <p:spPr>
          <a:xfrm>
            <a:off x="6261250" y="4343100"/>
            <a:ext cx="1190100" cy="3387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Cloud cover filter</a:t>
            </a:r>
            <a:endParaRPr sz="1000"/>
          </a:p>
        </p:txBody>
      </p:sp>
      <p:cxnSp>
        <p:nvCxnSpPr>
          <p:cNvPr id="154" name="Google Shape;154;p29"/>
          <p:cNvCxnSpPr/>
          <p:nvPr/>
        </p:nvCxnSpPr>
        <p:spPr>
          <a:xfrm rot="10800000">
            <a:off x="5873675" y="4127600"/>
            <a:ext cx="510900" cy="292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