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4"/>
  </p:notesMasterIdLst>
  <p:handoutMasterIdLst>
    <p:handoutMasterId r:id="rId75"/>
  </p:handoutMasterIdLst>
  <p:sldIdLst>
    <p:sldId id="521" r:id="rId2"/>
    <p:sldId id="379" r:id="rId3"/>
    <p:sldId id="450" r:id="rId4"/>
    <p:sldId id="380" r:id="rId5"/>
    <p:sldId id="381" r:id="rId6"/>
    <p:sldId id="382" r:id="rId7"/>
    <p:sldId id="581" r:id="rId8"/>
    <p:sldId id="291" r:id="rId9"/>
    <p:sldId id="327" r:id="rId10"/>
    <p:sldId id="413" r:id="rId11"/>
    <p:sldId id="557" r:id="rId12"/>
    <p:sldId id="326" r:id="rId13"/>
    <p:sldId id="260" r:id="rId14"/>
    <p:sldId id="261" r:id="rId15"/>
    <p:sldId id="262" r:id="rId16"/>
    <p:sldId id="277" r:id="rId17"/>
    <p:sldId id="505" r:id="rId18"/>
    <p:sldId id="547" r:id="rId19"/>
    <p:sldId id="329" r:id="rId20"/>
    <p:sldId id="263" r:id="rId21"/>
    <p:sldId id="558" r:id="rId22"/>
    <p:sldId id="264" r:id="rId23"/>
    <p:sldId id="331" r:id="rId24"/>
    <p:sldId id="265" r:id="rId25"/>
    <p:sldId id="266" r:id="rId26"/>
    <p:sldId id="549" r:id="rId27"/>
    <p:sldId id="583" r:id="rId28"/>
    <p:sldId id="548" r:id="rId29"/>
    <p:sldId id="293" r:id="rId30"/>
    <p:sldId id="584" r:id="rId31"/>
    <p:sldId id="586" r:id="rId32"/>
    <p:sldId id="543" r:id="rId33"/>
    <p:sldId id="408" r:id="rId34"/>
    <p:sldId id="409" r:id="rId35"/>
    <p:sldId id="585" r:id="rId36"/>
    <p:sldId id="587" r:id="rId37"/>
    <p:sldId id="268" r:id="rId38"/>
    <p:sldId id="270" r:id="rId39"/>
    <p:sldId id="572" r:id="rId40"/>
    <p:sldId id="573" r:id="rId41"/>
    <p:sldId id="574" r:id="rId42"/>
    <p:sldId id="576" r:id="rId43"/>
    <p:sldId id="575" r:id="rId44"/>
    <p:sldId id="577" r:id="rId45"/>
    <p:sldId id="578" r:id="rId46"/>
    <p:sldId id="546" r:id="rId47"/>
    <p:sldId id="517" r:id="rId48"/>
    <p:sldId id="559" r:id="rId49"/>
    <p:sldId id="560" r:id="rId50"/>
    <p:sldId id="588" r:id="rId51"/>
    <p:sldId id="582" r:id="rId52"/>
    <p:sldId id="544" r:id="rId53"/>
    <p:sldId id="545" r:id="rId54"/>
    <p:sldId id="389" r:id="rId55"/>
    <p:sldId id="406" r:id="rId56"/>
    <p:sldId id="512" r:id="rId57"/>
    <p:sldId id="562" r:id="rId58"/>
    <p:sldId id="563" r:id="rId59"/>
    <p:sldId id="564" r:id="rId60"/>
    <p:sldId id="565" r:id="rId61"/>
    <p:sldId id="567" r:id="rId62"/>
    <p:sldId id="566" r:id="rId63"/>
    <p:sldId id="568" r:id="rId64"/>
    <p:sldId id="569" r:id="rId65"/>
    <p:sldId id="570" r:id="rId66"/>
    <p:sldId id="571" r:id="rId67"/>
    <p:sldId id="554" r:id="rId68"/>
    <p:sldId id="555" r:id="rId69"/>
    <p:sldId id="561" r:id="rId70"/>
    <p:sldId id="420" r:id="rId71"/>
    <p:sldId id="579" r:id="rId72"/>
    <p:sldId id="580" r:id="rId73"/>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17B9"/>
    <a:srgbClr val="008000"/>
    <a:srgbClr val="CC0000"/>
    <a:srgbClr val="33CC33"/>
    <a:srgbClr val="AD84C6"/>
    <a:srgbClr val="92D050"/>
    <a:srgbClr val="5A6698"/>
    <a:srgbClr val="FF00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4" autoAdjust="0"/>
    <p:restoredTop sz="94660"/>
  </p:normalViewPr>
  <p:slideViewPr>
    <p:cSldViewPr snapToGrid="0">
      <p:cViewPr varScale="1">
        <p:scale>
          <a:sx n="85" d="100"/>
          <a:sy n="85" d="100"/>
        </p:scale>
        <p:origin x="11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84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2EF3550-322A-4ECE-88BE-DC71E03DD055}"/>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499" name="Rectangle 3">
            <a:extLst>
              <a:ext uri="{FF2B5EF4-FFF2-40B4-BE49-F238E27FC236}">
                <a16:creationId xmlns:a16="http://schemas.microsoft.com/office/drawing/2014/main" id="{DB6D978F-DFBA-44EB-8E12-CDE2EB322CE3}"/>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0" name="Rectangle 4">
            <a:extLst>
              <a:ext uri="{FF2B5EF4-FFF2-40B4-BE49-F238E27FC236}">
                <a16:creationId xmlns:a16="http://schemas.microsoft.com/office/drawing/2014/main" id="{066C78FA-63EB-40F5-914A-592E81ACBED1}"/>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1" name="Rectangle 5">
            <a:extLst>
              <a:ext uri="{FF2B5EF4-FFF2-40B4-BE49-F238E27FC236}">
                <a16:creationId xmlns:a16="http://schemas.microsoft.com/office/drawing/2014/main" id="{5283B16D-1081-4677-95E1-1B316EF85D79}"/>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B019175A-D8B0-468A-B111-64A52B41925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56FA5DB-DE9D-4790-8BE3-25A3E89A766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2C0F1417-5537-467C-A258-FFDC62DCD81C}"/>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1748" name="Rectangle 4">
            <a:extLst>
              <a:ext uri="{FF2B5EF4-FFF2-40B4-BE49-F238E27FC236}">
                <a16:creationId xmlns:a16="http://schemas.microsoft.com/office/drawing/2014/main" id="{0BE72650-92EF-4AB9-BA6B-9B58FFBE0C24}"/>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C76045B-FC93-49CE-9CAB-1AD33A2B871D}"/>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7837C52-38EC-43A4-BDD6-ABB272212FE9}"/>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05E8C152-2987-455F-AEC0-51FE39F0915E}"/>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FC4DED76-71ED-4F9D-9160-BA1CA1E0A9B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F948A1D3-667E-4892-89A0-8C19D3F9581E}"/>
              </a:ext>
            </a:extLst>
          </p:cNvPr>
          <p:cNvSpPr>
            <a:spLocks noGrp="1" noRot="1" noChangeAspect="1" noTextEdit="1"/>
          </p:cNvSpPr>
          <p:nvPr>
            <p:ph type="sldImg"/>
          </p:nvPr>
        </p:nvSpPr>
        <p:spPr>
          <a:ln/>
        </p:spPr>
      </p:sp>
      <p:sp>
        <p:nvSpPr>
          <p:cNvPr id="38914" name="Notes Placeholder 2">
            <a:extLst>
              <a:ext uri="{FF2B5EF4-FFF2-40B4-BE49-F238E27FC236}">
                <a16:creationId xmlns:a16="http://schemas.microsoft.com/office/drawing/2014/main" id="{E29CB9B8-ABD5-4A19-AA46-724B424098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38915" name="Slide Number Placeholder 3">
            <a:extLst>
              <a:ext uri="{FF2B5EF4-FFF2-40B4-BE49-F238E27FC236}">
                <a16:creationId xmlns:a16="http://schemas.microsoft.com/office/drawing/2014/main" id="{99BBC8D7-F71C-4A28-B739-5E6F0B47DB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D7B9148C-F7A8-4DEC-AB58-84288233597D}"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8F23B748-57BC-4593-BD35-4250E31C6937}"/>
              </a:ext>
            </a:extLst>
          </p:cNvPr>
          <p:cNvSpPr>
            <a:spLocks noGrp="1" noRot="1" noChangeAspect="1" noTextEdit="1"/>
          </p:cNvSpPr>
          <p:nvPr>
            <p:ph type="sldImg"/>
          </p:nvPr>
        </p:nvSpPr>
        <p:spPr>
          <a:ln/>
        </p:spPr>
      </p:sp>
      <p:sp>
        <p:nvSpPr>
          <p:cNvPr id="53250" name="Notes Placeholder 2">
            <a:extLst>
              <a:ext uri="{FF2B5EF4-FFF2-40B4-BE49-F238E27FC236}">
                <a16:creationId xmlns:a16="http://schemas.microsoft.com/office/drawing/2014/main" id="{A87F0850-83E6-47C3-B7A3-9EB63003CD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8F71BB3A-1972-4C21-9BB2-C67D956295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FB6EA6E-BEC2-4F37-A264-D21C65FE5810}"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53406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D979E8E8-28B4-4B75-AABF-160516B6325C}"/>
              </a:ext>
            </a:extLst>
          </p:cNvPr>
          <p:cNvSpPr>
            <a:spLocks noGrp="1" noRot="1" noChangeAspect="1" noTextEdit="1"/>
          </p:cNvSpPr>
          <p:nvPr>
            <p:ph type="sldImg"/>
          </p:nvPr>
        </p:nvSpPr>
        <p:spPr>
          <a:ln/>
        </p:spPr>
      </p:sp>
      <p:sp>
        <p:nvSpPr>
          <p:cNvPr id="55298" name="Notes Placeholder 2">
            <a:extLst>
              <a:ext uri="{FF2B5EF4-FFF2-40B4-BE49-F238E27FC236}">
                <a16:creationId xmlns:a16="http://schemas.microsoft.com/office/drawing/2014/main" id="{9D97E021-AA8B-4032-A6BA-19D0BB14E9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5299" name="Slide Number Placeholder 3">
            <a:extLst>
              <a:ext uri="{FF2B5EF4-FFF2-40B4-BE49-F238E27FC236}">
                <a16:creationId xmlns:a16="http://schemas.microsoft.com/office/drawing/2014/main" id="{083AC764-484F-4E9A-BC3F-74070FC75D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431C896-A161-4D58-9FE0-6BC10DDE5046}"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C63C2551-7B06-4A9F-8F3C-FC5200C7A60B}"/>
              </a:ext>
            </a:extLst>
          </p:cNvPr>
          <p:cNvSpPr>
            <a:spLocks noGrp="1" noRot="1" noChangeAspect="1" noTextEdit="1"/>
          </p:cNvSpPr>
          <p:nvPr>
            <p:ph type="sldImg"/>
          </p:nvPr>
        </p:nvSpPr>
        <p:spPr>
          <a:ln/>
        </p:spPr>
      </p:sp>
      <p:sp>
        <p:nvSpPr>
          <p:cNvPr id="57346" name="Notes Placeholder 2">
            <a:extLst>
              <a:ext uri="{FF2B5EF4-FFF2-40B4-BE49-F238E27FC236}">
                <a16:creationId xmlns:a16="http://schemas.microsoft.com/office/drawing/2014/main" id="{98D6C3CD-0B3F-4018-A20E-97885E0BC5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7347" name="Slide Number Placeholder 3">
            <a:extLst>
              <a:ext uri="{FF2B5EF4-FFF2-40B4-BE49-F238E27FC236}">
                <a16:creationId xmlns:a16="http://schemas.microsoft.com/office/drawing/2014/main" id="{44C14B97-4127-4F9F-8F2E-8124BD433A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0C2AEAF-F398-4BB6-B705-F26B89CA9C00}"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94E66239-8B48-4628-84C2-C630768A75FB}"/>
              </a:ext>
            </a:extLst>
          </p:cNvPr>
          <p:cNvSpPr>
            <a:spLocks noGrp="1" noRot="1" noChangeAspect="1" noTextEdit="1"/>
          </p:cNvSpPr>
          <p:nvPr>
            <p:ph type="sldImg"/>
          </p:nvPr>
        </p:nvSpPr>
        <p:spPr>
          <a:ln/>
        </p:spPr>
      </p:sp>
      <p:sp>
        <p:nvSpPr>
          <p:cNvPr id="59394" name="Notes Placeholder 2">
            <a:extLst>
              <a:ext uri="{FF2B5EF4-FFF2-40B4-BE49-F238E27FC236}">
                <a16:creationId xmlns:a16="http://schemas.microsoft.com/office/drawing/2014/main" id="{E81BEF8A-F257-42DA-8A44-107094C3F6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9395" name="Slide Number Placeholder 3">
            <a:extLst>
              <a:ext uri="{FF2B5EF4-FFF2-40B4-BE49-F238E27FC236}">
                <a16:creationId xmlns:a16="http://schemas.microsoft.com/office/drawing/2014/main" id="{57C68224-D1E5-425B-991E-D848277035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3BB8B43-D0E3-4D90-9F0B-D695FC38F2A2}"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ECCC6BA3-681A-496A-8805-04E5515D8A3E}"/>
              </a:ext>
            </a:extLst>
          </p:cNvPr>
          <p:cNvSpPr>
            <a:spLocks noGrp="1" noRot="1" noChangeAspect="1" noTextEdit="1"/>
          </p:cNvSpPr>
          <p:nvPr>
            <p:ph type="sldImg"/>
          </p:nvPr>
        </p:nvSpPr>
        <p:spPr>
          <a:ln/>
        </p:spPr>
      </p:sp>
      <p:sp>
        <p:nvSpPr>
          <p:cNvPr id="61442" name="Notes Placeholder 2">
            <a:extLst>
              <a:ext uri="{FF2B5EF4-FFF2-40B4-BE49-F238E27FC236}">
                <a16:creationId xmlns:a16="http://schemas.microsoft.com/office/drawing/2014/main" id="{2888281E-0BB5-4874-B8AA-A9DA9C2B3D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
        <p:nvSpPr>
          <p:cNvPr id="61443" name="Slide Number Placeholder 3">
            <a:extLst>
              <a:ext uri="{FF2B5EF4-FFF2-40B4-BE49-F238E27FC236}">
                <a16:creationId xmlns:a16="http://schemas.microsoft.com/office/drawing/2014/main" id="{C41D7857-688D-4D4C-8010-4E3425A778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749D5679-B620-4319-9F8A-A95DA77A3A2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0462E453-5E03-441B-AE04-C419363E04C8}"/>
              </a:ext>
            </a:extLst>
          </p:cNvPr>
          <p:cNvSpPr>
            <a:spLocks noGrp="1" noRot="1" noChangeAspect="1" noTextEdit="1"/>
          </p:cNvSpPr>
          <p:nvPr>
            <p:ph type="sldImg"/>
          </p:nvPr>
        </p:nvSpPr>
        <p:spPr>
          <a:ln/>
        </p:spPr>
      </p:sp>
      <p:sp>
        <p:nvSpPr>
          <p:cNvPr id="63490" name="Notes Placeholder 2">
            <a:extLst>
              <a:ext uri="{FF2B5EF4-FFF2-40B4-BE49-F238E27FC236}">
                <a16:creationId xmlns:a16="http://schemas.microsoft.com/office/drawing/2014/main" id="{56EFA4A2-B9F5-4E19-A452-A0E700C234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3491" name="Slide Number Placeholder 3">
            <a:extLst>
              <a:ext uri="{FF2B5EF4-FFF2-40B4-BE49-F238E27FC236}">
                <a16:creationId xmlns:a16="http://schemas.microsoft.com/office/drawing/2014/main" id="{22FAF6B0-AD31-4F2F-BCFA-153F3F5EFB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A7D3F72F-1775-4AD2-A1BA-89431CC94A43}"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73BB3CA0-F00F-4198-8D3C-A381BE9ED24A}"/>
              </a:ext>
            </a:extLst>
          </p:cNvPr>
          <p:cNvSpPr>
            <a:spLocks noGrp="1" noRot="1" noChangeAspect="1" noTextEdit="1"/>
          </p:cNvSpPr>
          <p:nvPr>
            <p:ph type="sldImg"/>
          </p:nvPr>
        </p:nvSpPr>
        <p:spPr>
          <a:ln/>
        </p:spPr>
      </p:sp>
      <p:sp>
        <p:nvSpPr>
          <p:cNvPr id="68610" name="Notes Placeholder 2">
            <a:extLst>
              <a:ext uri="{FF2B5EF4-FFF2-40B4-BE49-F238E27FC236}">
                <a16:creationId xmlns:a16="http://schemas.microsoft.com/office/drawing/2014/main" id="{C75B9017-6CF5-4FC3-8A22-99E6B0FFD7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68611" name="Slide Number Placeholder 3">
            <a:extLst>
              <a:ext uri="{FF2B5EF4-FFF2-40B4-BE49-F238E27FC236}">
                <a16:creationId xmlns:a16="http://schemas.microsoft.com/office/drawing/2014/main" id="{C92A1391-A86B-4A76-BD0E-361A6B2B1F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75CD5B05-BE9D-421F-97FD-C487484226AB}"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361257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73BB3CA0-F00F-4198-8D3C-A381BE9ED24A}"/>
              </a:ext>
            </a:extLst>
          </p:cNvPr>
          <p:cNvSpPr>
            <a:spLocks noGrp="1" noRot="1" noChangeAspect="1" noTextEdit="1"/>
          </p:cNvSpPr>
          <p:nvPr>
            <p:ph type="sldImg"/>
          </p:nvPr>
        </p:nvSpPr>
        <p:spPr>
          <a:ln/>
        </p:spPr>
      </p:sp>
      <p:sp>
        <p:nvSpPr>
          <p:cNvPr id="68610" name="Notes Placeholder 2">
            <a:extLst>
              <a:ext uri="{FF2B5EF4-FFF2-40B4-BE49-F238E27FC236}">
                <a16:creationId xmlns:a16="http://schemas.microsoft.com/office/drawing/2014/main" id="{C75B9017-6CF5-4FC3-8A22-99E6B0FFD7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ＭＳ Ｐゴシック" panose="020B0600070205080204" pitchFamily="34" charset="-128"/>
              </a:rPr>
              <a:t>Java applets are used to provide interactive features to web applications and can be executed by browsers for many platforms. They are small, portable Java programs embedded in HTML pages and can run automatically when the pages are viewed. </a:t>
            </a:r>
          </a:p>
        </p:txBody>
      </p:sp>
      <p:sp>
        <p:nvSpPr>
          <p:cNvPr id="68611" name="Slide Number Placeholder 3">
            <a:extLst>
              <a:ext uri="{FF2B5EF4-FFF2-40B4-BE49-F238E27FC236}">
                <a16:creationId xmlns:a16="http://schemas.microsoft.com/office/drawing/2014/main" id="{C92A1391-A86B-4A76-BD0E-361A6B2B1F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75CD5B05-BE9D-421F-97FD-C487484226AB}"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5C0B0F61-BC99-4AF2-8564-156752D49EC3}"/>
              </a:ext>
            </a:extLst>
          </p:cNvPr>
          <p:cNvSpPr>
            <a:spLocks noGrp="1" noRot="1" noChangeAspect="1" noTextEdit="1"/>
          </p:cNvSpPr>
          <p:nvPr>
            <p:ph type="sldImg"/>
          </p:nvPr>
        </p:nvSpPr>
        <p:spPr>
          <a:ln/>
        </p:spPr>
      </p:sp>
      <p:sp>
        <p:nvSpPr>
          <p:cNvPr id="70658" name="Notes Placeholder 2">
            <a:extLst>
              <a:ext uri="{FF2B5EF4-FFF2-40B4-BE49-F238E27FC236}">
                <a16:creationId xmlns:a16="http://schemas.microsoft.com/office/drawing/2014/main" id="{439E2E17-4F57-4021-BED4-E659DE5520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29A61115-0F23-4A02-B81C-3D9143EC2E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2375CE6-1FF3-4E2F-9EF3-2172A7766103}"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5C0B0F61-BC99-4AF2-8564-156752D49EC3}"/>
              </a:ext>
            </a:extLst>
          </p:cNvPr>
          <p:cNvSpPr>
            <a:spLocks noGrp="1" noRot="1" noChangeAspect="1" noTextEdit="1"/>
          </p:cNvSpPr>
          <p:nvPr>
            <p:ph type="sldImg"/>
          </p:nvPr>
        </p:nvSpPr>
        <p:spPr>
          <a:ln/>
        </p:spPr>
      </p:sp>
      <p:sp>
        <p:nvSpPr>
          <p:cNvPr id="70658" name="Notes Placeholder 2">
            <a:extLst>
              <a:ext uri="{FF2B5EF4-FFF2-40B4-BE49-F238E27FC236}">
                <a16:creationId xmlns:a16="http://schemas.microsoft.com/office/drawing/2014/main" id="{439E2E17-4F57-4021-BED4-E659DE5520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0659" name="Slide Number Placeholder 3">
            <a:extLst>
              <a:ext uri="{FF2B5EF4-FFF2-40B4-BE49-F238E27FC236}">
                <a16:creationId xmlns:a16="http://schemas.microsoft.com/office/drawing/2014/main" id="{29A61115-0F23-4A02-B81C-3D9143EC2E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F2375CE6-1FF3-4E2F-9EF3-2172A7766103}"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41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288C240F-6C2A-4E79-96CB-3C625F31A2B9}"/>
              </a:ext>
            </a:extLst>
          </p:cNvPr>
          <p:cNvSpPr>
            <a:spLocks noGrp="1" noRot="1" noChangeAspect="1" noTextEdit="1"/>
          </p:cNvSpPr>
          <p:nvPr>
            <p:ph type="sldImg"/>
          </p:nvPr>
        </p:nvSpPr>
        <p:spPr>
          <a:ln/>
        </p:spPr>
      </p:sp>
      <p:sp>
        <p:nvSpPr>
          <p:cNvPr id="40962" name="Notes Placeholder 2">
            <a:extLst>
              <a:ext uri="{FF2B5EF4-FFF2-40B4-BE49-F238E27FC236}">
                <a16:creationId xmlns:a16="http://schemas.microsoft.com/office/drawing/2014/main" id="{8A87DC31-6BF5-4C37-B7B6-42AF9F6175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0963" name="Slide Number Placeholder 3">
            <a:extLst>
              <a:ext uri="{FF2B5EF4-FFF2-40B4-BE49-F238E27FC236}">
                <a16:creationId xmlns:a16="http://schemas.microsoft.com/office/drawing/2014/main" id="{DBE7CA97-78F5-4B56-974E-68E3083883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197395FB-C143-4392-BCA7-438FA56BD171}"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CBB4324D-242F-452A-96E2-5225F79B4DB9}"/>
              </a:ext>
            </a:extLst>
          </p:cNvPr>
          <p:cNvSpPr>
            <a:spLocks noGrp="1" noRot="1" noChangeAspect="1" noTextEdit="1"/>
          </p:cNvSpPr>
          <p:nvPr>
            <p:ph type="sldImg"/>
          </p:nvPr>
        </p:nvSpPr>
        <p:spPr>
          <a:ln/>
        </p:spPr>
      </p:sp>
      <p:sp>
        <p:nvSpPr>
          <p:cNvPr id="72706" name="Notes Placeholder 2">
            <a:extLst>
              <a:ext uri="{FF2B5EF4-FFF2-40B4-BE49-F238E27FC236}">
                <a16:creationId xmlns:a16="http://schemas.microsoft.com/office/drawing/2014/main" id="{0413DD4C-3055-4B51-B81E-23E5CA1283A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2707" name="Slide Number Placeholder 3">
            <a:extLst>
              <a:ext uri="{FF2B5EF4-FFF2-40B4-BE49-F238E27FC236}">
                <a16:creationId xmlns:a16="http://schemas.microsoft.com/office/drawing/2014/main" id="{6516CF96-9A89-4195-91E0-B3342A2EEF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3209E70-5DD4-44DE-8A16-E753C05A588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C3BF7F79-FE34-46C3-B86D-DCB3E28FAF4D}"/>
              </a:ext>
            </a:extLst>
          </p:cNvPr>
          <p:cNvSpPr>
            <a:spLocks noGrp="1" noRot="1" noChangeAspect="1" noTextEdit="1"/>
          </p:cNvSpPr>
          <p:nvPr>
            <p:ph type="sldImg"/>
          </p:nvPr>
        </p:nvSpPr>
        <p:spPr>
          <a:ln/>
        </p:spPr>
      </p:sp>
      <p:sp>
        <p:nvSpPr>
          <p:cNvPr id="74754" name="Notes Placeholder 2">
            <a:extLst>
              <a:ext uri="{FF2B5EF4-FFF2-40B4-BE49-F238E27FC236}">
                <a16:creationId xmlns:a16="http://schemas.microsoft.com/office/drawing/2014/main" id="{480E279C-A17E-4B91-A394-9A4CD63698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4755" name="Slide Number Placeholder 3">
            <a:extLst>
              <a:ext uri="{FF2B5EF4-FFF2-40B4-BE49-F238E27FC236}">
                <a16:creationId xmlns:a16="http://schemas.microsoft.com/office/drawing/2014/main" id="{2FCC23F1-74D5-41E4-943F-1C2BA44F78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A01D6DFB-8B28-4005-B012-DD47CE6C9C7F}"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3502D116-3924-4E51-BE3F-9A3A539907AC}"/>
              </a:ext>
            </a:extLst>
          </p:cNvPr>
          <p:cNvSpPr>
            <a:spLocks noGrp="1" noRot="1" noChangeAspect="1" noTextEdit="1"/>
          </p:cNvSpPr>
          <p:nvPr>
            <p:ph type="sldImg"/>
          </p:nvPr>
        </p:nvSpPr>
        <p:spPr>
          <a:ln/>
        </p:spPr>
      </p:sp>
      <p:sp>
        <p:nvSpPr>
          <p:cNvPr id="76802" name="Notes Placeholder 2">
            <a:extLst>
              <a:ext uri="{FF2B5EF4-FFF2-40B4-BE49-F238E27FC236}">
                <a16:creationId xmlns:a16="http://schemas.microsoft.com/office/drawing/2014/main" id="{41AA58C3-3963-48D6-8A68-19AC4B1F78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6803" name="Slide Number Placeholder 3">
            <a:extLst>
              <a:ext uri="{FF2B5EF4-FFF2-40B4-BE49-F238E27FC236}">
                <a16:creationId xmlns:a16="http://schemas.microsoft.com/office/drawing/2014/main" id="{0AB8E4E0-9719-4B91-97F3-B0050AE9CB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D38D49B0-CE6D-4FC8-9036-08AB462467BC}"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3CFA313E-3354-4CBA-A252-2BB9A02D8363}"/>
              </a:ext>
            </a:extLst>
          </p:cNvPr>
          <p:cNvSpPr>
            <a:spLocks noGrp="1" noRot="1" noChangeAspect="1" noTextEdit="1"/>
          </p:cNvSpPr>
          <p:nvPr>
            <p:ph type="sldImg"/>
          </p:nvPr>
        </p:nvSpPr>
        <p:spPr>
          <a:ln/>
        </p:spPr>
      </p:sp>
      <p:sp>
        <p:nvSpPr>
          <p:cNvPr id="78850" name="Notes Placeholder 2">
            <a:extLst>
              <a:ext uri="{FF2B5EF4-FFF2-40B4-BE49-F238E27FC236}">
                <a16:creationId xmlns:a16="http://schemas.microsoft.com/office/drawing/2014/main" id="{1EEAA33A-6295-44F0-9B42-D8C1037863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8851" name="Slide Number Placeholder 3">
            <a:extLst>
              <a:ext uri="{FF2B5EF4-FFF2-40B4-BE49-F238E27FC236}">
                <a16:creationId xmlns:a16="http://schemas.microsoft.com/office/drawing/2014/main" id="{BA8941FA-37E7-4428-BB20-9B194ED65C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9B22A87-270C-4405-BA3B-B6A7FF55EC82}"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DC75802F-F67C-479F-9C35-D045839EFFB9}"/>
              </a:ext>
            </a:extLst>
          </p:cNvPr>
          <p:cNvSpPr>
            <a:spLocks noGrp="1" noRot="1" noChangeAspect="1" noTextEdit="1"/>
          </p:cNvSpPr>
          <p:nvPr>
            <p:ph type="sldImg"/>
          </p:nvPr>
        </p:nvSpPr>
        <p:spPr>
          <a:ln/>
        </p:spPr>
      </p:sp>
      <p:sp>
        <p:nvSpPr>
          <p:cNvPr id="80898" name="Notes Placeholder 2">
            <a:extLst>
              <a:ext uri="{FF2B5EF4-FFF2-40B4-BE49-F238E27FC236}">
                <a16:creationId xmlns:a16="http://schemas.microsoft.com/office/drawing/2014/main" id="{E1E9E82C-222D-4068-BF30-4129D647F3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0899" name="Slide Number Placeholder 3">
            <a:extLst>
              <a:ext uri="{FF2B5EF4-FFF2-40B4-BE49-F238E27FC236}">
                <a16:creationId xmlns:a16="http://schemas.microsoft.com/office/drawing/2014/main" id="{BD481E19-1032-49BA-9299-D56943ECD4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BD2FA81-DA54-415C-A250-621BEED68F02}"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07743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DC75802F-F67C-479F-9C35-D045839EFFB9}"/>
              </a:ext>
            </a:extLst>
          </p:cNvPr>
          <p:cNvSpPr>
            <a:spLocks noGrp="1" noRot="1" noChangeAspect="1" noTextEdit="1"/>
          </p:cNvSpPr>
          <p:nvPr>
            <p:ph type="sldImg"/>
          </p:nvPr>
        </p:nvSpPr>
        <p:spPr>
          <a:ln/>
        </p:spPr>
      </p:sp>
      <p:sp>
        <p:nvSpPr>
          <p:cNvPr id="80898" name="Notes Placeholder 2">
            <a:extLst>
              <a:ext uri="{FF2B5EF4-FFF2-40B4-BE49-F238E27FC236}">
                <a16:creationId xmlns:a16="http://schemas.microsoft.com/office/drawing/2014/main" id="{E1E9E82C-222D-4068-BF30-4129D647F3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0899" name="Slide Number Placeholder 3">
            <a:extLst>
              <a:ext uri="{FF2B5EF4-FFF2-40B4-BE49-F238E27FC236}">
                <a16:creationId xmlns:a16="http://schemas.microsoft.com/office/drawing/2014/main" id="{BD481E19-1032-49BA-9299-D56943ECD4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BD2FA81-DA54-415C-A250-621BEED68F02}"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294547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DC75802F-F67C-479F-9C35-D045839EFFB9}"/>
              </a:ext>
            </a:extLst>
          </p:cNvPr>
          <p:cNvSpPr>
            <a:spLocks noGrp="1" noRot="1" noChangeAspect="1" noTextEdit="1"/>
          </p:cNvSpPr>
          <p:nvPr>
            <p:ph type="sldImg"/>
          </p:nvPr>
        </p:nvSpPr>
        <p:spPr>
          <a:ln/>
        </p:spPr>
      </p:sp>
      <p:sp>
        <p:nvSpPr>
          <p:cNvPr id="80898" name="Notes Placeholder 2">
            <a:extLst>
              <a:ext uri="{FF2B5EF4-FFF2-40B4-BE49-F238E27FC236}">
                <a16:creationId xmlns:a16="http://schemas.microsoft.com/office/drawing/2014/main" id="{E1E9E82C-222D-4068-BF30-4129D647F3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0899" name="Slide Number Placeholder 3">
            <a:extLst>
              <a:ext uri="{FF2B5EF4-FFF2-40B4-BE49-F238E27FC236}">
                <a16:creationId xmlns:a16="http://schemas.microsoft.com/office/drawing/2014/main" id="{BD481E19-1032-49BA-9299-D56943ECD4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0BD2FA81-DA54-415C-A250-621BEED68F02}"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81948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19DCEF4B-65E8-45A6-870A-C839BB895BAC}"/>
              </a:ext>
            </a:extLst>
          </p:cNvPr>
          <p:cNvSpPr>
            <a:spLocks noGrp="1" noRot="1" noChangeAspect="1" noTextEdit="1"/>
          </p:cNvSpPr>
          <p:nvPr>
            <p:ph type="sldImg"/>
          </p:nvPr>
        </p:nvSpPr>
        <p:spPr>
          <a:ln/>
        </p:spPr>
      </p:sp>
      <p:sp>
        <p:nvSpPr>
          <p:cNvPr id="82946" name="Notes Placeholder 2">
            <a:extLst>
              <a:ext uri="{FF2B5EF4-FFF2-40B4-BE49-F238E27FC236}">
                <a16:creationId xmlns:a16="http://schemas.microsoft.com/office/drawing/2014/main" id="{8A2843EF-18EA-43A0-AAFF-4C18FDEE37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2947" name="Slide Number Placeholder 3">
            <a:extLst>
              <a:ext uri="{FF2B5EF4-FFF2-40B4-BE49-F238E27FC236}">
                <a16:creationId xmlns:a16="http://schemas.microsoft.com/office/drawing/2014/main" id="{842EDE87-4F69-498C-B54E-07AE7268335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1C7F9DAF-2C90-4229-B72C-0E42C8520FB9}"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cs typeface="ＭＳ Ｐゴシック" charset="0"/>
              </a:defRPr>
            </a:lvl1pPr>
            <a:lvl2pPr marL="742950" indent="-285750" defTabSz="966788">
              <a:defRPr sz="2000">
                <a:solidFill>
                  <a:schemeClr val="tx1"/>
                </a:solidFill>
                <a:latin typeface="Arial" charset="0"/>
                <a:ea typeface="ＭＳ Ｐゴシック" charset="0"/>
                <a:cs typeface="ＭＳ Ｐゴシック" charset="0"/>
              </a:defRPr>
            </a:lvl2pPr>
            <a:lvl3pPr marL="1143000" indent="-228600" defTabSz="966788">
              <a:defRPr sz="2000">
                <a:solidFill>
                  <a:schemeClr val="tx1"/>
                </a:solidFill>
                <a:latin typeface="Arial" charset="0"/>
                <a:ea typeface="ＭＳ Ｐゴシック" charset="0"/>
                <a:cs typeface="ＭＳ Ｐゴシック" charset="0"/>
              </a:defRPr>
            </a:lvl3pPr>
            <a:lvl4pPr marL="1600200" indent="-228600" defTabSz="966788">
              <a:defRPr sz="2000">
                <a:solidFill>
                  <a:schemeClr val="tx1"/>
                </a:solidFill>
                <a:latin typeface="Arial" charset="0"/>
                <a:ea typeface="ＭＳ Ｐゴシック" charset="0"/>
                <a:cs typeface="ＭＳ Ｐゴシック" charset="0"/>
              </a:defRPr>
            </a:lvl4pPr>
            <a:lvl5pPr marL="2057400" indent="-228600" defTabSz="966788">
              <a:defRPr sz="2000">
                <a:solidFill>
                  <a:schemeClr val="tx1"/>
                </a:solidFill>
                <a:latin typeface="Arial" charset="0"/>
                <a:ea typeface="ＭＳ Ｐゴシック" charset="0"/>
                <a:cs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fld id="{985C5656-0A50-674C-9E09-61544D3EB1DE}" type="slidenum">
              <a:rPr lang="en-US" sz="1300">
                <a:latin typeface="Times New Roman" charset="0"/>
              </a:rPr>
              <a:pPr/>
              <a:t>30</a:t>
            </a:fld>
            <a:endParaRPr lang="en-US" sz="1300">
              <a:latin typeface="Times New Roman" charset="0"/>
            </a:endParaRPr>
          </a:p>
        </p:txBody>
      </p:sp>
    </p:spTree>
    <p:extLst>
      <p:ext uri="{BB962C8B-B14F-4D97-AF65-F5344CB8AC3E}">
        <p14:creationId xmlns:p14="http://schemas.microsoft.com/office/powerpoint/2010/main" val="3998536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cs typeface="ＭＳ Ｐゴシック" charset="0"/>
              </a:defRPr>
            </a:lvl1pPr>
            <a:lvl2pPr marL="742950" indent="-285750" defTabSz="966788">
              <a:defRPr sz="2000">
                <a:solidFill>
                  <a:schemeClr val="tx1"/>
                </a:solidFill>
                <a:latin typeface="Arial" charset="0"/>
                <a:ea typeface="ＭＳ Ｐゴシック" charset="0"/>
                <a:cs typeface="ＭＳ Ｐゴシック" charset="0"/>
              </a:defRPr>
            </a:lvl2pPr>
            <a:lvl3pPr marL="1143000" indent="-228600" defTabSz="966788">
              <a:defRPr sz="2000">
                <a:solidFill>
                  <a:schemeClr val="tx1"/>
                </a:solidFill>
                <a:latin typeface="Arial" charset="0"/>
                <a:ea typeface="ＭＳ Ｐゴシック" charset="0"/>
                <a:cs typeface="ＭＳ Ｐゴシック" charset="0"/>
              </a:defRPr>
            </a:lvl3pPr>
            <a:lvl4pPr marL="1600200" indent="-228600" defTabSz="966788">
              <a:defRPr sz="2000">
                <a:solidFill>
                  <a:schemeClr val="tx1"/>
                </a:solidFill>
                <a:latin typeface="Arial" charset="0"/>
                <a:ea typeface="ＭＳ Ｐゴシック" charset="0"/>
                <a:cs typeface="ＭＳ Ｐゴシック" charset="0"/>
              </a:defRPr>
            </a:lvl4pPr>
            <a:lvl5pPr marL="2057400" indent="-228600" defTabSz="966788">
              <a:defRPr sz="2000">
                <a:solidFill>
                  <a:schemeClr val="tx1"/>
                </a:solidFill>
                <a:latin typeface="Arial" charset="0"/>
                <a:ea typeface="ＭＳ Ｐゴシック" charset="0"/>
                <a:cs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fld id="{985C5656-0A50-674C-9E09-61544D3EB1DE}" type="slidenum">
              <a:rPr lang="en-US" sz="1300">
                <a:latin typeface="Times New Roman" charset="0"/>
              </a:rPr>
              <a:pPr/>
              <a:t>31</a:t>
            </a:fld>
            <a:endParaRPr lang="en-US" sz="1300">
              <a:latin typeface="Times New Roman" charset="0"/>
            </a:endParaRPr>
          </a:p>
        </p:txBody>
      </p:sp>
    </p:spTree>
    <p:extLst>
      <p:ext uri="{BB962C8B-B14F-4D97-AF65-F5344CB8AC3E}">
        <p14:creationId xmlns:p14="http://schemas.microsoft.com/office/powerpoint/2010/main" val="3768240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D6D51E2D-30F0-4858-816F-39306C7E0FD0}"/>
              </a:ext>
            </a:extLst>
          </p:cNvPr>
          <p:cNvSpPr>
            <a:spLocks noGrp="1" noRot="1" noChangeAspect="1" noTextEdit="1"/>
          </p:cNvSpPr>
          <p:nvPr>
            <p:ph type="sldImg"/>
          </p:nvPr>
        </p:nvSpPr>
        <p:spPr>
          <a:ln/>
        </p:spPr>
      </p:sp>
      <p:sp>
        <p:nvSpPr>
          <p:cNvPr id="43010" name="Notes Placeholder 2">
            <a:extLst>
              <a:ext uri="{FF2B5EF4-FFF2-40B4-BE49-F238E27FC236}">
                <a16:creationId xmlns:a16="http://schemas.microsoft.com/office/drawing/2014/main" id="{C4552BFC-2FF2-4137-AE69-39003C81CD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3011" name="Slide Number Placeholder 3">
            <a:extLst>
              <a:ext uri="{FF2B5EF4-FFF2-40B4-BE49-F238E27FC236}">
                <a16:creationId xmlns:a16="http://schemas.microsoft.com/office/drawing/2014/main" id="{1186B1EF-5B5E-47A0-A510-FCEEEC24C2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9C2803B0-2CC3-44E1-8A77-FA04DFB6DA51}"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cs typeface="ＭＳ Ｐゴシック" charset="0"/>
              </a:defRPr>
            </a:lvl1pPr>
            <a:lvl2pPr marL="742950" indent="-285750" defTabSz="966788">
              <a:defRPr sz="2000">
                <a:solidFill>
                  <a:schemeClr val="tx1"/>
                </a:solidFill>
                <a:latin typeface="Arial" charset="0"/>
                <a:ea typeface="ＭＳ Ｐゴシック" charset="0"/>
                <a:cs typeface="ＭＳ Ｐゴシック" charset="0"/>
              </a:defRPr>
            </a:lvl2pPr>
            <a:lvl3pPr marL="1143000" indent="-228600" defTabSz="966788">
              <a:defRPr sz="2000">
                <a:solidFill>
                  <a:schemeClr val="tx1"/>
                </a:solidFill>
                <a:latin typeface="Arial" charset="0"/>
                <a:ea typeface="ＭＳ Ｐゴシック" charset="0"/>
                <a:cs typeface="ＭＳ Ｐゴシック" charset="0"/>
              </a:defRPr>
            </a:lvl3pPr>
            <a:lvl4pPr marL="1600200" indent="-228600" defTabSz="966788">
              <a:defRPr sz="2000">
                <a:solidFill>
                  <a:schemeClr val="tx1"/>
                </a:solidFill>
                <a:latin typeface="Arial" charset="0"/>
                <a:ea typeface="ＭＳ Ｐゴシック" charset="0"/>
                <a:cs typeface="ＭＳ Ｐゴシック" charset="0"/>
              </a:defRPr>
            </a:lvl4pPr>
            <a:lvl5pPr marL="2057400" indent="-228600" defTabSz="966788">
              <a:defRPr sz="2000">
                <a:solidFill>
                  <a:schemeClr val="tx1"/>
                </a:solidFill>
                <a:latin typeface="Arial" charset="0"/>
                <a:ea typeface="ＭＳ Ｐゴシック" charset="0"/>
                <a:cs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fld id="{985C5656-0A50-674C-9E09-61544D3EB1DE}" type="slidenum">
              <a:rPr lang="en-US" sz="1300">
                <a:latin typeface="Times New Roman" charset="0"/>
              </a:rPr>
              <a:pPr/>
              <a:t>32</a:t>
            </a:fld>
            <a:endParaRPr lang="en-US" sz="130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110215C9-A07A-43F2-8A36-B4C6AD22EB8E}"/>
              </a:ext>
            </a:extLst>
          </p:cNvPr>
          <p:cNvSpPr>
            <a:spLocks noGrp="1" noRot="1" noChangeAspect="1" noTextEdit="1"/>
          </p:cNvSpPr>
          <p:nvPr>
            <p:ph type="sldImg"/>
          </p:nvPr>
        </p:nvSpPr>
        <p:spPr>
          <a:ln/>
        </p:spPr>
      </p:sp>
      <p:sp>
        <p:nvSpPr>
          <p:cNvPr id="93186" name="Notes Placeholder 2">
            <a:extLst>
              <a:ext uri="{FF2B5EF4-FFF2-40B4-BE49-F238E27FC236}">
                <a16:creationId xmlns:a16="http://schemas.microsoft.com/office/drawing/2014/main" id="{94FC21D6-ED6A-49AB-9FCF-B0A0E56CDC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3187" name="Slide Number Placeholder 3">
            <a:extLst>
              <a:ext uri="{FF2B5EF4-FFF2-40B4-BE49-F238E27FC236}">
                <a16:creationId xmlns:a16="http://schemas.microsoft.com/office/drawing/2014/main" id="{F49524B2-6887-4B33-B6F6-8C2313A6D5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A715356E-B98C-4B16-A0B5-39FD9C12863D}"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48445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110215C9-A07A-43F2-8A36-B4C6AD22EB8E}"/>
              </a:ext>
            </a:extLst>
          </p:cNvPr>
          <p:cNvSpPr>
            <a:spLocks noGrp="1" noRot="1" noChangeAspect="1" noTextEdit="1"/>
          </p:cNvSpPr>
          <p:nvPr>
            <p:ph type="sldImg"/>
          </p:nvPr>
        </p:nvSpPr>
        <p:spPr>
          <a:ln/>
        </p:spPr>
      </p:sp>
      <p:sp>
        <p:nvSpPr>
          <p:cNvPr id="93186" name="Notes Placeholder 2">
            <a:extLst>
              <a:ext uri="{FF2B5EF4-FFF2-40B4-BE49-F238E27FC236}">
                <a16:creationId xmlns:a16="http://schemas.microsoft.com/office/drawing/2014/main" id="{94FC21D6-ED6A-49AB-9FCF-B0A0E56CDC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3187" name="Slide Number Placeholder 3">
            <a:extLst>
              <a:ext uri="{FF2B5EF4-FFF2-40B4-BE49-F238E27FC236}">
                <a16:creationId xmlns:a16="http://schemas.microsoft.com/office/drawing/2014/main" id="{F49524B2-6887-4B33-B6F6-8C2313A6D5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A715356E-B98C-4B16-A0B5-39FD9C12863D}"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678713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110215C9-A07A-43F2-8A36-B4C6AD22EB8E}"/>
              </a:ext>
            </a:extLst>
          </p:cNvPr>
          <p:cNvSpPr>
            <a:spLocks noGrp="1" noRot="1" noChangeAspect="1" noTextEdit="1"/>
          </p:cNvSpPr>
          <p:nvPr>
            <p:ph type="sldImg"/>
          </p:nvPr>
        </p:nvSpPr>
        <p:spPr>
          <a:ln/>
        </p:spPr>
      </p:sp>
      <p:sp>
        <p:nvSpPr>
          <p:cNvPr id="93186" name="Notes Placeholder 2">
            <a:extLst>
              <a:ext uri="{FF2B5EF4-FFF2-40B4-BE49-F238E27FC236}">
                <a16:creationId xmlns:a16="http://schemas.microsoft.com/office/drawing/2014/main" id="{94FC21D6-ED6A-49AB-9FCF-B0A0E56CDC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3187" name="Slide Number Placeholder 3">
            <a:extLst>
              <a:ext uri="{FF2B5EF4-FFF2-40B4-BE49-F238E27FC236}">
                <a16:creationId xmlns:a16="http://schemas.microsoft.com/office/drawing/2014/main" id="{F49524B2-6887-4B33-B6F6-8C2313A6D5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A715356E-B98C-4B16-A0B5-39FD9C12863D}"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D3D5AEF2-8604-4BE3-8E8A-D6357BBB272D}"/>
              </a:ext>
            </a:extLst>
          </p:cNvPr>
          <p:cNvSpPr>
            <a:spLocks noGrp="1" noRot="1" noChangeAspect="1" noTextEdit="1"/>
          </p:cNvSpPr>
          <p:nvPr>
            <p:ph type="sldImg"/>
          </p:nvPr>
        </p:nvSpPr>
        <p:spPr>
          <a:ln/>
        </p:spPr>
      </p:sp>
      <p:sp>
        <p:nvSpPr>
          <p:cNvPr id="95234" name="Notes Placeholder 2">
            <a:extLst>
              <a:ext uri="{FF2B5EF4-FFF2-40B4-BE49-F238E27FC236}">
                <a16:creationId xmlns:a16="http://schemas.microsoft.com/office/drawing/2014/main" id="{D721D9E4-525E-4685-B1D7-A23A8EEBB8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5235" name="Slide Number Placeholder 3">
            <a:extLst>
              <a:ext uri="{FF2B5EF4-FFF2-40B4-BE49-F238E27FC236}">
                <a16:creationId xmlns:a16="http://schemas.microsoft.com/office/drawing/2014/main" id="{3A45CC0B-6276-416D-9227-DD7BC06725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D263D7A-2BAC-4461-B7BD-BE06EB462831}"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4DED76-71ED-4F9D-9160-BA1CA1E0A9B7}" type="slidenum">
              <a:rPr lang="en-US" altLang="en-US" smtClean="0"/>
              <a:pPr/>
              <a:t>41</a:t>
            </a:fld>
            <a:endParaRPr lang="en-US" altLang="en-US"/>
          </a:p>
        </p:txBody>
      </p:sp>
    </p:spTree>
    <p:extLst>
      <p:ext uri="{BB962C8B-B14F-4D97-AF65-F5344CB8AC3E}">
        <p14:creationId xmlns:p14="http://schemas.microsoft.com/office/powerpoint/2010/main" val="2517843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46</a:t>
            </a:fld>
            <a:endParaRPr lang="en-US" sz="1300">
              <a:latin typeface="Times New Roman" charset="0"/>
            </a:endParaRPr>
          </a:p>
        </p:txBody>
      </p:sp>
    </p:spTree>
    <p:extLst>
      <p:ext uri="{BB962C8B-B14F-4D97-AF65-F5344CB8AC3E}">
        <p14:creationId xmlns:p14="http://schemas.microsoft.com/office/powerpoint/2010/main" val="997581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DNS can translate domain names to both IPv4 and IPv6 addresses.</a:t>
            </a:r>
          </a:p>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47</a:t>
            </a:fld>
            <a:endParaRPr lang="en-US" sz="1300">
              <a:latin typeface="Times New Roman" charset="0"/>
            </a:endParaRPr>
          </a:p>
        </p:txBody>
      </p:sp>
    </p:spTree>
    <p:extLst>
      <p:ext uri="{BB962C8B-B14F-4D97-AF65-F5344CB8AC3E}">
        <p14:creationId xmlns:p14="http://schemas.microsoft.com/office/powerpoint/2010/main" val="2110288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DNS can translate domain names to both IPv4 and IPv6 addresses.</a:t>
            </a:r>
          </a:p>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48</a:t>
            </a:fld>
            <a:endParaRPr lang="en-US" sz="1300">
              <a:latin typeface="Times New Roman" charset="0"/>
            </a:endParaRPr>
          </a:p>
        </p:txBody>
      </p:sp>
    </p:spTree>
    <p:extLst>
      <p:ext uri="{BB962C8B-B14F-4D97-AF65-F5344CB8AC3E}">
        <p14:creationId xmlns:p14="http://schemas.microsoft.com/office/powerpoint/2010/main" val="29808426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DNS can translate domain names to both IPv4 and IPv6 addresses.</a:t>
            </a:r>
          </a:p>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49</a:t>
            </a:fld>
            <a:endParaRPr lang="en-US" sz="1300">
              <a:latin typeface="Times New Roman" charset="0"/>
            </a:endParaRPr>
          </a:p>
        </p:txBody>
      </p:sp>
    </p:spTree>
    <p:extLst>
      <p:ext uri="{BB962C8B-B14F-4D97-AF65-F5344CB8AC3E}">
        <p14:creationId xmlns:p14="http://schemas.microsoft.com/office/powerpoint/2010/main" val="20926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9BC01D28-69AA-4041-9794-A7FDA08437B8}"/>
              </a:ext>
            </a:extLst>
          </p:cNvPr>
          <p:cNvSpPr>
            <a:spLocks noGrp="1" noRot="1" noChangeAspect="1" noTextEdit="1"/>
          </p:cNvSpPr>
          <p:nvPr>
            <p:ph type="sldImg"/>
          </p:nvPr>
        </p:nvSpPr>
        <p:spPr>
          <a:ln/>
        </p:spPr>
      </p:sp>
      <p:sp>
        <p:nvSpPr>
          <p:cNvPr id="45058" name="Notes Placeholder 2">
            <a:extLst>
              <a:ext uri="{FF2B5EF4-FFF2-40B4-BE49-F238E27FC236}">
                <a16:creationId xmlns:a16="http://schemas.microsoft.com/office/drawing/2014/main" id="{FB345954-6E9C-41FF-A3FF-8A7230B1CB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F0B2BBAD-FEF0-4186-87FB-E3113305CE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15B79BAB-276E-435B-98F8-88AD8E4CD418}"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Times New Roman" charset="0"/>
              </a:rPr>
              <a:t>DNS can translate domain names to both IPv4 and IPv6 addresses.</a:t>
            </a:r>
          </a:p>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50</a:t>
            </a:fld>
            <a:endParaRPr lang="en-US" sz="1300">
              <a:latin typeface="Times New Roman" charset="0"/>
            </a:endParaRPr>
          </a:p>
        </p:txBody>
      </p:sp>
    </p:spTree>
    <p:extLst>
      <p:ext uri="{BB962C8B-B14F-4D97-AF65-F5344CB8AC3E}">
        <p14:creationId xmlns:p14="http://schemas.microsoft.com/office/powerpoint/2010/main" val="1185092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51</a:t>
            </a:fld>
            <a:endParaRPr lang="en-US" sz="1300">
              <a:latin typeface="Times New Roman" charset="0"/>
            </a:endParaRPr>
          </a:p>
        </p:txBody>
      </p:sp>
    </p:spTree>
    <p:extLst>
      <p:ext uri="{BB962C8B-B14F-4D97-AF65-F5344CB8AC3E}">
        <p14:creationId xmlns:p14="http://schemas.microsoft.com/office/powerpoint/2010/main" val="24160985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52</a:t>
            </a:fld>
            <a:endParaRPr lang="en-US" sz="1300">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ln/>
        </p:spPr>
      </p:sp>
      <p:sp>
        <p:nvSpPr>
          <p:cNvPr id="1873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873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88D77540-4A54-934B-B7DB-5F16985D2FD6}" type="slidenum">
              <a:rPr lang="en-US" sz="1300">
                <a:latin typeface="Times New Roman" charset="0"/>
              </a:rPr>
              <a:pPr/>
              <a:t>53</a:t>
            </a:fld>
            <a:endParaRPr lang="en-US" sz="1300">
              <a:latin typeface="Times New Roman" charset="0"/>
            </a:endParaRPr>
          </a:p>
        </p:txBody>
      </p:sp>
    </p:spTree>
    <p:extLst>
      <p:ext uri="{BB962C8B-B14F-4D97-AF65-F5344CB8AC3E}">
        <p14:creationId xmlns:p14="http://schemas.microsoft.com/office/powerpoint/2010/main" val="7743085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a:extLst>
              <a:ext uri="{FF2B5EF4-FFF2-40B4-BE49-F238E27FC236}">
                <a16:creationId xmlns:a16="http://schemas.microsoft.com/office/drawing/2014/main" id="{4D5AAA9C-DC21-41B8-B4DC-72320E5DB61E}"/>
              </a:ext>
            </a:extLst>
          </p:cNvPr>
          <p:cNvSpPr>
            <a:spLocks noGrp="1" noRot="1" noChangeAspect="1" noTextEdit="1"/>
          </p:cNvSpPr>
          <p:nvPr>
            <p:ph type="sldImg"/>
          </p:nvPr>
        </p:nvSpPr>
        <p:spPr>
          <a:ln/>
        </p:spPr>
      </p:sp>
      <p:sp>
        <p:nvSpPr>
          <p:cNvPr id="150530" name="Notes Placeholder 2">
            <a:extLst>
              <a:ext uri="{FF2B5EF4-FFF2-40B4-BE49-F238E27FC236}">
                <a16:creationId xmlns:a16="http://schemas.microsoft.com/office/drawing/2014/main" id="{BEA73301-9422-448F-9501-746A45F567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0531" name="Slide Number Placeholder 3">
            <a:extLst>
              <a:ext uri="{FF2B5EF4-FFF2-40B4-BE49-F238E27FC236}">
                <a16:creationId xmlns:a16="http://schemas.microsoft.com/office/drawing/2014/main" id="{7DC6268F-4C10-489D-AC27-262BD52934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4743A286-43ED-4C38-93A9-33F737979298}" type="slidenum">
              <a:rPr lang="en-US" altLang="en-US" sz="1300">
                <a:latin typeface="Times New Roman" panose="02020603050405020304" pitchFamily="18" charset="0"/>
              </a:rPr>
              <a:pPr/>
              <a:t>54</a:t>
            </a:fld>
            <a:endParaRPr lang="en-US" altLang="en-US" sz="13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a:extLst>
              <a:ext uri="{FF2B5EF4-FFF2-40B4-BE49-F238E27FC236}">
                <a16:creationId xmlns:a16="http://schemas.microsoft.com/office/drawing/2014/main" id="{7DA1094F-CB50-4D50-8483-16AA4D9C5B6D}"/>
              </a:ext>
            </a:extLst>
          </p:cNvPr>
          <p:cNvSpPr>
            <a:spLocks noGrp="1" noRot="1" noChangeAspect="1" noTextEdit="1"/>
          </p:cNvSpPr>
          <p:nvPr>
            <p:ph type="sldImg"/>
          </p:nvPr>
        </p:nvSpPr>
        <p:spPr>
          <a:ln/>
        </p:spPr>
      </p:sp>
      <p:sp>
        <p:nvSpPr>
          <p:cNvPr id="156674" name="Notes Placeholder 2">
            <a:extLst>
              <a:ext uri="{FF2B5EF4-FFF2-40B4-BE49-F238E27FC236}">
                <a16:creationId xmlns:a16="http://schemas.microsoft.com/office/drawing/2014/main" id="{C1BBD94C-BBE1-497D-ACDF-2238ED9986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6675" name="Slide Number Placeholder 3">
            <a:extLst>
              <a:ext uri="{FF2B5EF4-FFF2-40B4-BE49-F238E27FC236}">
                <a16:creationId xmlns:a16="http://schemas.microsoft.com/office/drawing/2014/main" id="{C30BD676-29F7-42D7-BC39-AA96C92D7E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9E694DAE-92AA-44DD-BB5C-8256139CBDEE}" type="slidenum">
              <a:rPr lang="en-US" altLang="en-US" sz="1300">
                <a:latin typeface="Times New Roman" panose="02020603050405020304" pitchFamily="18" charset="0"/>
              </a:rPr>
              <a:pPr/>
              <a:t>55</a:t>
            </a:fld>
            <a:endParaRPr lang="en-US" altLang="en-US" sz="13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noTextEdit="1"/>
          </p:cNvSpPr>
          <p:nvPr>
            <p:ph type="sldImg"/>
          </p:nvPr>
        </p:nvSpPr>
        <p:spPr>
          <a:ln/>
        </p:spPr>
      </p:sp>
      <p:sp>
        <p:nvSpPr>
          <p:cNvPr id="199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Times New Roman" charset="0"/>
            </a:endParaRPr>
          </a:p>
        </p:txBody>
      </p:sp>
      <p:sp>
        <p:nvSpPr>
          <p:cNvPr id="199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111">
              <a:defRPr sz="1900">
                <a:solidFill>
                  <a:schemeClr val="tx1"/>
                </a:solidFill>
                <a:latin typeface="Arial" charset="0"/>
                <a:ea typeface="ＭＳ Ｐゴシック" charset="0"/>
                <a:cs typeface="ＭＳ Ｐゴシック" charset="0"/>
              </a:defRPr>
            </a:lvl1pPr>
            <a:lvl2pPr marL="717838" indent="-276092" defTabSz="934111">
              <a:defRPr sz="1900">
                <a:solidFill>
                  <a:schemeClr val="tx1"/>
                </a:solidFill>
                <a:latin typeface="Arial" charset="0"/>
                <a:ea typeface="ＭＳ Ｐゴシック" charset="0"/>
                <a:cs typeface="ＭＳ Ｐゴシック" charset="0"/>
              </a:defRPr>
            </a:lvl2pPr>
            <a:lvl3pPr marL="1104367" indent="-220873" defTabSz="934111">
              <a:defRPr sz="1900">
                <a:solidFill>
                  <a:schemeClr val="tx1"/>
                </a:solidFill>
                <a:latin typeface="Arial" charset="0"/>
                <a:ea typeface="ＭＳ Ｐゴシック" charset="0"/>
                <a:cs typeface="ＭＳ Ｐゴシック" charset="0"/>
              </a:defRPr>
            </a:lvl3pPr>
            <a:lvl4pPr marL="1546113" indent="-220873" defTabSz="934111">
              <a:defRPr sz="1900">
                <a:solidFill>
                  <a:schemeClr val="tx1"/>
                </a:solidFill>
                <a:latin typeface="Arial" charset="0"/>
                <a:ea typeface="ＭＳ Ｐゴシック" charset="0"/>
                <a:cs typeface="ＭＳ Ｐゴシック" charset="0"/>
              </a:defRPr>
            </a:lvl4pPr>
            <a:lvl5pPr marL="1987860" indent="-220873" defTabSz="934111">
              <a:defRPr sz="1900">
                <a:solidFill>
                  <a:schemeClr val="tx1"/>
                </a:solidFill>
                <a:latin typeface="Arial" charset="0"/>
                <a:ea typeface="ＭＳ Ｐゴシック" charset="0"/>
                <a:cs typeface="ＭＳ Ｐゴシック" charset="0"/>
              </a:defRPr>
            </a:lvl5pPr>
            <a:lvl6pPr marL="2429607"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6pPr>
            <a:lvl7pPr marL="2871353"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7pPr>
            <a:lvl8pPr marL="3313100"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8pPr>
            <a:lvl9pPr marL="3754846" indent="-220873" defTabSz="934111" eaLnBrk="0" fontAlgn="base" hangingPunct="0">
              <a:spcBef>
                <a:spcPct val="20000"/>
              </a:spcBef>
              <a:spcAft>
                <a:spcPct val="0"/>
              </a:spcAft>
              <a:buClr>
                <a:schemeClr val="accent2"/>
              </a:buClr>
              <a:buSzPct val="85000"/>
              <a:buFont typeface="ZapfDingbats" charset="0"/>
              <a:defRPr sz="1900">
                <a:solidFill>
                  <a:schemeClr val="tx1"/>
                </a:solidFill>
                <a:latin typeface="Arial" charset="0"/>
                <a:ea typeface="ＭＳ Ｐゴシック" charset="0"/>
                <a:cs typeface="ＭＳ Ｐゴシック" charset="0"/>
              </a:defRPr>
            </a:lvl9pPr>
          </a:lstStyle>
          <a:p>
            <a:fld id="{C7062651-77FB-8045-8130-36BBE197B704}" type="slidenum">
              <a:rPr lang="en-US" sz="1300">
                <a:latin typeface="Times New Roman" charset="0"/>
              </a:rPr>
              <a:pPr/>
              <a:t>56</a:t>
            </a:fld>
            <a:endParaRPr lang="en-US" sz="1300">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a:extLst>
              <a:ext uri="{FF2B5EF4-FFF2-40B4-BE49-F238E27FC236}">
                <a16:creationId xmlns:a16="http://schemas.microsoft.com/office/drawing/2014/main" id="{BF19CA75-8E74-44AF-BDC2-0E60E625128B}"/>
              </a:ext>
            </a:extLst>
          </p:cNvPr>
          <p:cNvSpPr>
            <a:spLocks noGrp="1" noRot="1" noChangeAspect="1" noTextEdit="1"/>
          </p:cNvSpPr>
          <p:nvPr>
            <p:ph type="sldImg"/>
          </p:nvPr>
        </p:nvSpPr>
        <p:spPr>
          <a:ln/>
        </p:spPr>
      </p:sp>
      <p:sp>
        <p:nvSpPr>
          <p:cNvPr id="186370" name="Notes Placeholder 2">
            <a:extLst>
              <a:ext uri="{FF2B5EF4-FFF2-40B4-BE49-F238E27FC236}">
                <a16:creationId xmlns:a16="http://schemas.microsoft.com/office/drawing/2014/main" id="{22C053A8-6073-4CBB-A6A9-E0070A84F0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6371" name="Slide Number Placeholder 3">
            <a:extLst>
              <a:ext uri="{FF2B5EF4-FFF2-40B4-BE49-F238E27FC236}">
                <a16:creationId xmlns:a16="http://schemas.microsoft.com/office/drawing/2014/main" id="{1523CA81-13A8-4692-A74A-C70536404E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BD75FF97-1497-4622-870E-98DB131701D6}" type="slidenum">
              <a:rPr lang="en-US" altLang="en-US" sz="1300">
                <a:latin typeface="Times New Roman" panose="02020603050405020304" pitchFamily="18" charset="0"/>
              </a:rPr>
              <a:pPr/>
              <a:t>70</a:t>
            </a:fld>
            <a:endParaRPr lang="en-US" altLang="en-US" sz="13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5ABD8E47-D010-4501-8910-62B79EAC93C3}"/>
              </a:ext>
            </a:extLst>
          </p:cNvPr>
          <p:cNvSpPr>
            <a:spLocks noGrp="1" noRot="1" noChangeAspect="1" noTextEdit="1"/>
          </p:cNvSpPr>
          <p:nvPr>
            <p:ph type="sldImg"/>
          </p:nvPr>
        </p:nvSpPr>
        <p:spPr>
          <a:ln/>
        </p:spPr>
      </p:sp>
      <p:sp>
        <p:nvSpPr>
          <p:cNvPr id="47106" name="Notes Placeholder 2">
            <a:extLst>
              <a:ext uri="{FF2B5EF4-FFF2-40B4-BE49-F238E27FC236}">
                <a16:creationId xmlns:a16="http://schemas.microsoft.com/office/drawing/2014/main" id="{5FCDEBB5-86D3-49A7-BBFC-9CE2C1FB50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7107" name="Slide Number Placeholder 3">
            <a:extLst>
              <a:ext uri="{FF2B5EF4-FFF2-40B4-BE49-F238E27FC236}">
                <a16:creationId xmlns:a16="http://schemas.microsoft.com/office/drawing/2014/main" id="{9789228A-C828-4F87-AEE9-D2078C3BCC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88B34708-DAA0-4023-AC9E-40715F356E20}"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a:extLst>
              <a:ext uri="{FF2B5EF4-FFF2-40B4-BE49-F238E27FC236}">
                <a16:creationId xmlns:a16="http://schemas.microsoft.com/office/drawing/2014/main" id="{BF19CA75-8E74-44AF-BDC2-0E60E625128B}"/>
              </a:ext>
            </a:extLst>
          </p:cNvPr>
          <p:cNvSpPr>
            <a:spLocks noGrp="1" noRot="1" noChangeAspect="1" noTextEdit="1"/>
          </p:cNvSpPr>
          <p:nvPr>
            <p:ph type="sldImg"/>
          </p:nvPr>
        </p:nvSpPr>
        <p:spPr>
          <a:ln/>
        </p:spPr>
      </p:sp>
      <p:sp>
        <p:nvSpPr>
          <p:cNvPr id="186370" name="Notes Placeholder 2">
            <a:extLst>
              <a:ext uri="{FF2B5EF4-FFF2-40B4-BE49-F238E27FC236}">
                <a16:creationId xmlns:a16="http://schemas.microsoft.com/office/drawing/2014/main" id="{22C053A8-6073-4CBB-A6A9-E0070A84F0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6371" name="Slide Number Placeholder 3">
            <a:extLst>
              <a:ext uri="{FF2B5EF4-FFF2-40B4-BE49-F238E27FC236}">
                <a16:creationId xmlns:a16="http://schemas.microsoft.com/office/drawing/2014/main" id="{1523CA81-13A8-4692-A74A-C70536404E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BD75FF97-1497-4622-870E-98DB131701D6}"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164925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785D8CA4-5E22-4A98-AB57-970C919E548E}"/>
              </a:ext>
            </a:extLst>
          </p:cNvPr>
          <p:cNvSpPr>
            <a:spLocks noGrp="1" noRot="1" noChangeAspect="1" noTextEdit="1"/>
          </p:cNvSpPr>
          <p:nvPr>
            <p:ph type="sldImg"/>
          </p:nvPr>
        </p:nvSpPr>
        <p:spPr>
          <a:ln/>
        </p:spPr>
      </p:sp>
      <p:sp>
        <p:nvSpPr>
          <p:cNvPr id="49154" name="Notes Placeholder 2">
            <a:extLst>
              <a:ext uri="{FF2B5EF4-FFF2-40B4-BE49-F238E27FC236}">
                <a16:creationId xmlns:a16="http://schemas.microsoft.com/office/drawing/2014/main" id="{FD16A749-42F4-44E0-BAFC-4C353735B8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B3854968-FD39-4957-8160-62EE4D9B36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DF1669A-3D48-4B0D-A926-E974BCDD502D}"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39DAF748-AAFF-407E-B964-4C107880F4D5}"/>
              </a:ext>
            </a:extLst>
          </p:cNvPr>
          <p:cNvSpPr>
            <a:spLocks noGrp="1" noRot="1" noChangeAspect="1" noTextEdit="1"/>
          </p:cNvSpPr>
          <p:nvPr>
            <p:ph type="sldImg"/>
          </p:nvPr>
        </p:nvSpPr>
        <p:spPr>
          <a:ln/>
        </p:spPr>
      </p:sp>
      <p:sp>
        <p:nvSpPr>
          <p:cNvPr id="51202" name="Notes Placeholder 2">
            <a:extLst>
              <a:ext uri="{FF2B5EF4-FFF2-40B4-BE49-F238E27FC236}">
                <a16:creationId xmlns:a16="http://schemas.microsoft.com/office/drawing/2014/main" id="{E2DB1BFA-60F9-4977-A703-55E9E353FE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1203" name="Slide Number Placeholder 3">
            <a:extLst>
              <a:ext uri="{FF2B5EF4-FFF2-40B4-BE49-F238E27FC236}">
                <a16:creationId xmlns:a16="http://schemas.microsoft.com/office/drawing/2014/main" id="{803604B3-E201-436B-B7CF-9B18D4ECA5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B32BE561-2C01-4BEC-A006-E8BC2461E6F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8F23B748-57BC-4593-BD35-4250E31C6937}"/>
              </a:ext>
            </a:extLst>
          </p:cNvPr>
          <p:cNvSpPr>
            <a:spLocks noGrp="1" noRot="1" noChangeAspect="1" noTextEdit="1"/>
          </p:cNvSpPr>
          <p:nvPr>
            <p:ph type="sldImg"/>
          </p:nvPr>
        </p:nvSpPr>
        <p:spPr>
          <a:ln/>
        </p:spPr>
      </p:sp>
      <p:sp>
        <p:nvSpPr>
          <p:cNvPr id="53250" name="Notes Placeholder 2">
            <a:extLst>
              <a:ext uri="{FF2B5EF4-FFF2-40B4-BE49-F238E27FC236}">
                <a16:creationId xmlns:a16="http://schemas.microsoft.com/office/drawing/2014/main" id="{A87F0850-83E6-47C3-B7A3-9EB63003CD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8F71BB3A-1972-4C21-9BB2-C67D956295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5FB6EA6E-BEC2-4F37-A264-D21C65FE5810}"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5F9F01C-E168-490D-85BC-9C81EF7B28FE}"/>
              </a:ext>
            </a:extLst>
          </p:cNvPr>
          <p:cNvSpPr>
            <a:spLocks noGrp="1" noChangeArrowheads="1"/>
          </p:cNvSpPr>
          <p:nvPr>
            <p:ph type="dt" sz="half" idx="10"/>
          </p:nvPr>
        </p:nvSpPr>
        <p:spPr>
          <a:ln/>
        </p:spPr>
        <p:txBody>
          <a:bodyPr/>
          <a:lstStyle>
            <a:lvl1pPr>
              <a:defRPr/>
            </a:lvl1pPr>
          </a:lstStyle>
          <a:p>
            <a:fld id="{C3128945-6B6A-4E30-8A27-90E67C807CC7}" type="datetime1">
              <a:rPr lang="en-US" altLang="en-US"/>
              <a:pPr/>
              <a:t>9/10/2024</a:t>
            </a:fld>
            <a:endParaRPr lang="en-US" altLang="en-US"/>
          </a:p>
        </p:txBody>
      </p:sp>
      <p:sp>
        <p:nvSpPr>
          <p:cNvPr id="5" name="Rectangle 7">
            <a:extLst>
              <a:ext uri="{FF2B5EF4-FFF2-40B4-BE49-F238E27FC236}">
                <a16:creationId xmlns:a16="http://schemas.microsoft.com/office/drawing/2014/main" id="{EDC8765C-FD70-4AA0-B49C-6EC0CD12DD00}"/>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C75F17F4-DBF5-4688-A1B2-553551CA82B0}"/>
              </a:ext>
            </a:extLst>
          </p:cNvPr>
          <p:cNvSpPr>
            <a:spLocks noGrp="1" noChangeArrowheads="1"/>
          </p:cNvSpPr>
          <p:nvPr>
            <p:ph type="sldNum" sz="quarter" idx="12"/>
          </p:nvPr>
        </p:nvSpPr>
        <p:spPr>
          <a:ln/>
        </p:spPr>
        <p:txBody>
          <a:bodyPr/>
          <a:lstStyle>
            <a:lvl1pPr>
              <a:defRPr/>
            </a:lvl1pPr>
          </a:lstStyle>
          <a:p>
            <a:r>
              <a:rPr lang="en-US" altLang="en-US"/>
              <a:t>2-</a:t>
            </a:r>
            <a:fld id="{A697B3C9-A0E6-4940-8E55-4E3B53C09366}" type="slidenum">
              <a:rPr lang="en-US" altLang="en-US"/>
              <a:pPr/>
              <a:t>‹#›</a:t>
            </a:fld>
            <a:endParaRPr lang="en-US" altLang="en-US"/>
          </a:p>
        </p:txBody>
      </p:sp>
    </p:spTree>
    <p:extLst>
      <p:ext uri="{BB962C8B-B14F-4D97-AF65-F5344CB8AC3E}">
        <p14:creationId xmlns:p14="http://schemas.microsoft.com/office/powerpoint/2010/main" val="22416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D4639D0-A964-4AD3-9747-1C02DE920393}"/>
              </a:ext>
            </a:extLst>
          </p:cNvPr>
          <p:cNvSpPr>
            <a:spLocks noGrp="1" noChangeArrowheads="1"/>
          </p:cNvSpPr>
          <p:nvPr>
            <p:ph type="dt" sz="half" idx="10"/>
          </p:nvPr>
        </p:nvSpPr>
        <p:spPr>
          <a:ln/>
        </p:spPr>
        <p:txBody>
          <a:bodyPr/>
          <a:lstStyle>
            <a:lvl1pPr>
              <a:defRPr/>
            </a:lvl1pPr>
          </a:lstStyle>
          <a:p>
            <a:fld id="{B3E56476-F1AA-4189-B28C-FC7833577CD1}" type="datetime1">
              <a:rPr lang="en-US" altLang="en-US"/>
              <a:pPr/>
              <a:t>9/10/2024</a:t>
            </a:fld>
            <a:endParaRPr lang="en-US" altLang="en-US"/>
          </a:p>
        </p:txBody>
      </p:sp>
      <p:sp>
        <p:nvSpPr>
          <p:cNvPr id="5" name="Rectangle 7">
            <a:extLst>
              <a:ext uri="{FF2B5EF4-FFF2-40B4-BE49-F238E27FC236}">
                <a16:creationId xmlns:a16="http://schemas.microsoft.com/office/drawing/2014/main" id="{F31DFC3F-B8D2-4A32-9964-F51C05246F7A}"/>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B8BC853E-C6FF-4DA8-90E8-F8DFD71163BE}"/>
              </a:ext>
            </a:extLst>
          </p:cNvPr>
          <p:cNvSpPr>
            <a:spLocks noGrp="1" noChangeArrowheads="1"/>
          </p:cNvSpPr>
          <p:nvPr>
            <p:ph type="sldNum" sz="quarter" idx="12"/>
          </p:nvPr>
        </p:nvSpPr>
        <p:spPr>
          <a:ln/>
        </p:spPr>
        <p:txBody>
          <a:bodyPr/>
          <a:lstStyle>
            <a:lvl1pPr>
              <a:defRPr/>
            </a:lvl1pPr>
          </a:lstStyle>
          <a:p>
            <a:r>
              <a:rPr lang="en-US" altLang="en-US"/>
              <a:t>2-</a:t>
            </a:r>
            <a:fld id="{C110B5D2-CB6F-4EA0-A421-68C91E687A89}" type="slidenum">
              <a:rPr lang="en-US" altLang="en-US"/>
              <a:pPr/>
              <a:t>‹#›</a:t>
            </a:fld>
            <a:endParaRPr lang="en-US" altLang="en-US"/>
          </a:p>
        </p:txBody>
      </p:sp>
    </p:spTree>
    <p:extLst>
      <p:ext uri="{BB962C8B-B14F-4D97-AF65-F5344CB8AC3E}">
        <p14:creationId xmlns:p14="http://schemas.microsoft.com/office/powerpoint/2010/main" val="262616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DFE9D7E-B5A4-4EE6-80B1-3998E39A0360}"/>
              </a:ext>
            </a:extLst>
          </p:cNvPr>
          <p:cNvSpPr>
            <a:spLocks noGrp="1" noChangeArrowheads="1"/>
          </p:cNvSpPr>
          <p:nvPr>
            <p:ph type="dt" sz="half" idx="10"/>
          </p:nvPr>
        </p:nvSpPr>
        <p:spPr>
          <a:ln/>
        </p:spPr>
        <p:txBody>
          <a:bodyPr/>
          <a:lstStyle>
            <a:lvl1pPr>
              <a:defRPr/>
            </a:lvl1pPr>
          </a:lstStyle>
          <a:p>
            <a:fld id="{68F99C07-08E7-4110-BFEA-174F9DFDAD12}" type="datetime1">
              <a:rPr lang="en-US" altLang="en-US"/>
              <a:pPr/>
              <a:t>9/10/2024</a:t>
            </a:fld>
            <a:endParaRPr lang="en-US" altLang="en-US"/>
          </a:p>
        </p:txBody>
      </p:sp>
      <p:sp>
        <p:nvSpPr>
          <p:cNvPr id="5" name="Rectangle 7">
            <a:extLst>
              <a:ext uri="{FF2B5EF4-FFF2-40B4-BE49-F238E27FC236}">
                <a16:creationId xmlns:a16="http://schemas.microsoft.com/office/drawing/2014/main" id="{B72621E4-A84B-4AF1-B07B-98DBC7AF4AFF}"/>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FAFD7142-BFC6-42AC-8BC4-5F0D74575444}"/>
              </a:ext>
            </a:extLst>
          </p:cNvPr>
          <p:cNvSpPr>
            <a:spLocks noGrp="1" noChangeArrowheads="1"/>
          </p:cNvSpPr>
          <p:nvPr>
            <p:ph type="sldNum" sz="quarter" idx="12"/>
          </p:nvPr>
        </p:nvSpPr>
        <p:spPr>
          <a:ln/>
        </p:spPr>
        <p:txBody>
          <a:bodyPr/>
          <a:lstStyle>
            <a:lvl1pPr>
              <a:defRPr/>
            </a:lvl1pPr>
          </a:lstStyle>
          <a:p>
            <a:r>
              <a:rPr lang="en-US" altLang="en-US"/>
              <a:t>2-</a:t>
            </a:r>
            <a:fld id="{8C772EFD-DD69-4005-BF0D-29F2C45DFC65}" type="slidenum">
              <a:rPr lang="en-US" altLang="en-US"/>
              <a:pPr/>
              <a:t>‹#›</a:t>
            </a:fld>
            <a:endParaRPr lang="en-US" altLang="en-US"/>
          </a:p>
        </p:txBody>
      </p:sp>
    </p:spTree>
    <p:extLst>
      <p:ext uri="{BB962C8B-B14F-4D97-AF65-F5344CB8AC3E}">
        <p14:creationId xmlns:p14="http://schemas.microsoft.com/office/powerpoint/2010/main" val="75176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3F43C19-D60B-403F-8B07-D4E255267EA2}"/>
              </a:ext>
            </a:extLst>
          </p:cNvPr>
          <p:cNvSpPr>
            <a:spLocks noGrp="1" noChangeArrowheads="1"/>
          </p:cNvSpPr>
          <p:nvPr>
            <p:ph type="dt" sz="half" idx="10"/>
          </p:nvPr>
        </p:nvSpPr>
        <p:spPr>
          <a:ln/>
        </p:spPr>
        <p:txBody>
          <a:bodyPr/>
          <a:lstStyle>
            <a:lvl1pPr>
              <a:defRPr/>
            </a:lvl1pPr>
          </a:lstStyle>
          <a:p>
            <a:fld id="{7DB4B89F-EAD3-4427-8EF7-EB0A45E05D6A}" type="datetime1">
              <a:rPr lang="en-US" altLang="en-US"/>
              <a:pPr/>
              <a:t>9/10/2024</a:t>
            </a:fld>
            <a:endParaRPr lang="en-US" altLang="en-US"/>
          </a:p>
        </p:txBody>
      </p:sp>
      <p:sp>
        <p:nvSpPr>
          <p:cNvPr id="6" name="Rectangle 7">
            <a:extLst>
              <a:ext uri="{FF2B5EF4-FFF2-40B4-BE49-F238E27FC236}">
                <a16:creationId xmlns:a16="http://schemas.microsoft.com/office/drawing/2014/main" id="{593B0D4E-8158-454E-818C-B04204FA200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A4154493-72F4-473E-8D7F-DCEFC1BE28F7}"/>
              </a:ext>
            </a:extLst>
          </p:cNvPr>
          <p:cNvSpPr>
            <a:spLocks noGrp="1" noChangeArrowheads="1"/>
          </p:cNvSpPr>
          <p:nvPr>
            <p:ph type="sldNum" sz="quarter" idx="12"/>
          </p:nvPr>
        </p:nvSpPr>
        <p:spPr>
          <a:ln/>
        </p:spPr>
        <p:txBody>
          <a:bodyPr/>
          <a:lstStyle>
            <a:lvl1pPr>
              <a:defRPr/>
            </a:lvl1pPr>
          </a:lstStyle>
          <a:p>
            <a:r>
              <a:rPr lang="en-US" altLang="en-US"/>
              <a:t>2-</a:t>
            </a:r>
            <a:fld id="{9BCE9F4C-899C-477A-B150-F2B3BD460261}" type="slidenum">
              <a:rPr lang="en-US" altLang="en-US"/>
              <a:pPr/>
              <a:t>‹#›</a:t>
            </a:fld>
            <a:endParaRPr lang="en-US" altLang="en-US"/>
          </a:p>
        </p:txBody>
      </p:sp>
    </p:spTree>
    <p:extLst>
      <p:ext uri="{BB962C8B-B14F-4D97-AF65-F5344CB8AC3E}">
        <p14:creationId xmlns:p14="http://schemas.microsoft.com/office/powerpoint/2010/main" val="336501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AC5E253-7E31-4C8E-977C-663394B9A834}"/>
              </a:ext>
            </a:extLst>
          </p:cNvPr>
          <p:cNvSpPr>
            <a:spLocks noGrp="1" noChangeArrowheads="1"/>
          </p:cNvSpPr>
          <p:nvPr>
            <p:ph type="dt" sz="half" idx="10"/>
          </p:nvPr>
        </p:nvSpPr>
        <p:spPr>
          <a:ln/>
        </p:spPr>
        <p:txBody>
          <a:bodyPr/>
          <a:lstStyle>
            <a:lvl1pPr>
              <a:defRPr/>
            </a:lvl1pPr>
          </a:lstStyle>
          <a:p>
            <a:fld id="{D2748A10-BF56-44DB-9DE0-1A2A4A5A9D7C}" type="datetime1">
              <a:rPr lang="en-US" altLang="en-US"/>
              <a:pPr/>
              <a:t>9/10/2024</a:t>
            </a:fld>
            <a:endParaRPr lang="en-US" altLang="en-US"/>
          </a:p>
        </p:txBody>
      </p:sp>
      <p:sp>
        <p:nvSpPr>
          <p:cNvPr id="6" name="Rectangle 7">
            <a:extLst>
              <a:ext uri="{FF2B5EF4-FFF2-40B4-BE49-F238E27FC236}">
                <a16:creationId xmlns:a16="http://schemas.microsoft.com/office/drawing/2014/main" id="{2B194B8E-E27D-42F9-9F02-28B455052E52}"/>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34DDC20C-CFB9-40E4-86F0-BA5388BC05FC}"/>
              </a:ext>
            </a:extLst>
          </p:cNvPr>
          <p:cNvSpPr>
            <a:spLocks noGrp="1" noChangeArrowheads="1"/>
          </p:cNvSpPr>
          <p:nvPr>
            <p:ph type="sldNum" sz="quarter" idx="12"/>
          </p:nvPr>
        </p:nvSpPr>
        <p:spPr>
          <a:ln/>
        </p:spPr>
        <p:txBody>
          <a:bodyPr/>
          <a:lstStyle>
            <a:lvl1pPr>
              <a:defRPr/>
            </a:lvl1pPr>
          </a:lstStyle>
          <a:p>
            <a:r>
              <a:rPr lang="en-US" altLang="en-US"/>
              <a:t>2-</a:t>
            </a:r>
            <a:fld id="{EC408C14-DE90-469B-BE38-47C91231372D}" type="slidenum">
              <a:rPr lang="en-US" altLang="en-US"/>
              <a:pPr/>
              <a:t>‹#›</a:t>
            </a:fld>
            <a:endParaRPr lang="en-US" altLang="en-US"/>
          </a:p>
        </p:txBody>
      </p:sp>
    </p:spTree>
    <p:extLst>
      <p:ext uri="{BB962C8B-B14F-4D97-AF65-F5344CB8AC3E}">
        <p14:creationId xmlns:p14="http://schemas.microsoft.com/office/powerpoint/2010/main" val="109445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dirty="0"/>
          </a:p>
        </p:txBody>
      </p:sp>
      <p:sp>
        <p:nvSpPr>
          <p:cNvPr id="5" name="Rectangle 4">
            <a:extLst>
              <a:ext uri="{FF2B5EF4-FFF2-40B4-BE49-F238E27FC236}">
                <a16:creationId xmlns:a16="http://schemas.microsoft.com/office/drawing/2014/main" id="{BAC6ECC8-0AA3-46D0-9D40-492000CFE249}"/>
              </a:ext>
            </a:extLst>
          </p:cNvPr>
          <p:cNvSpPr>
            <a:spLocks noGrp="1" noChangeArrowheads="1"/>
          </p:cNvSpPr>
          <p:nvPr>
            <p:ph type="dt" sz="half" idx="10"/>
          </p:nvPr>
        </p:nvSpPr>
        <p:spPr>
          <a:ln/>
        </p:spPr>
        <p:txBody>
          <a:bodyPr/>
          <a:lstStyle>
            <a:lvl1pPr>
              <a:defRPr/>
            </a:lvl1pPr>
          </a:lstStyle>
          <a:p>
            <a:fld id="{7ABDA58D-82E4-48ED-921E-25EFA9836866}" type="datetime1">
              <a:rPr lang="en-US" altLang="en-US"/>
              <a:pPr/>
              <a:t>9/10/2024</a:t>
            </a:fld>
            <a:endParaRPr lang="en-US" altLang="en-US"/>
          </a:p>
        </p:txBody>
      </p:sp>
      <p:sp>
        <p:nvSpPr>
          <p:cNvPr id="6" name="Rectangle 7">
            <a:extLst>
              <a:ext uri="{FF2B5EF4-FFF2-40B4-BE49-F238E27FC236}">
                <a16:creationId xmlns:a16="http://schemas.microsoft.com/office/drawing/2014/main" id="{98BCDF45-04F8-459E-8775-7641A3FD88C6}"/>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E9AAFA3C-B716-4A20-ABFF-417BE05CC687}"/>
              </a:ext>
            </a:extLst>
          </p:cNvPr>
          <p:cNvSpPr>
            <a:spLocks noGrp="1" noChangeArrowheads="1"/>
          </p:cNvSpPr>
          <p:nvPr>
            <p:ph type="sldNum" sz="quarter" idx="12"/>
          </p:nvPr>
        </p:nvSpPr>
        <p:spPr>
          <a:ln/>
        </p:spPr>
        <p:txBody>
          <a:bodyPr/>
          <a:lstStyle>
            <a:lvl1pPr>
              <a:defRPr/>
            </a:lvl1pPr>
          </a:lstStyle>
          <a:p>
            <a:r>
              <a:rPr lang="en-US" altLang="en-US"/>
              <a:t>2-</a:t>
            </a:r>
            <a:fld id="{8E988040-3614-490B-AA7E-330BA1F6B2C9}" type="slidenum">
              <a:rPr lang="en-US" altLang="en-US"/>
              <a:pPr/>
              <a:t>‹#›</a:t>
            </a:fld>
            <a:endParaRPr lang="en-US" altLang="en-US"/>
          </a:p>
        </p:txBody>
      </p:sp>
    </p:spTree>
    <p:extLst>
      <p:ext uri="{BB962C8B-B14F-4D97-AF65-F5344CB8AC3E}">
        <p14:creationId xmlns:p14="http://schemas.microsoft.com/office/powerpoint/2010/main" val="382829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DF93449-F733-4731-8E29-F84344621204}"/>
              </a:ext>
            </a:extLst>
          </p:cNvPr>
          <p:cNvSpPr>
            <a:spLocks noGrp="1" noChangeArrowheads="1"/>
          </p:cNvSpPr>
          <p:nvPr>
            <p:ph type="dt" sz="half" idx="10"/>
          </p:nvPr>
        </p:nvSpPr>
        <p:spPr>
          <a:ln/>
        </p:spPr>
        <p:txBody>
          <a:bodyPr/>
          <a:lstStyle>
            <a:lvl1pPr>
              <a:defRPr/>
            </a:lvl1pPr>
          </a:lstStyle>
          <a:p>
            <a:fld id="{D75D9145-964F-4D5F-AAD9-28676C53301B}" type="datetime1">
              <a:rPr lang="en-US" altLang="en-US"/>
              <a:pPr/>
              <a:t>9/10/2024</a:t>
            </a:fld>
            <a:endParaRPr lang="en-US" altLang="en-US"/>
          </a:p>
        </p:txBody>
      </p:sp>
      <p:sp>
        <p:nvSpPr>
          <p:cNvPr id="6" name="Rectangle 7">
            <a:extLst>
              <a:ext uri="{FF2B5EF4-FFF2-40B4-BE49-F238E27FC236}">
                <a16:creationId xmlns:a16="http://schemas.microsoft.com/office/drawing/2014/main" id="{A247BDF5-16FE-47A9-A56D-E923B7BEEB58}"/>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E2125858-A3F7-418F-B399-08D37712AABA}"/>
              </a:ext>
            </a:extLst>
          </p:cNvPr>
          <p:cNvSpPr>
            <a:spLocks noGrp="1" noChangeArrowheads="1"/>
          </p:cNvSpPr>
          <p:nvPr>
            <p:ph type="sldNum" sz="quarter" idx="12"/>
          </p:nvPr>
        </p:nvSpPr>
        <p:spPr>
          <a:ln/>
        </p:spPr>
        <p:txBody>
          <a:bodyPr/>
          <a:lstStyle>
            <a:lvl1pPr>
              <a:defRPr/>
            </a:lvl1pPr>
          </a:lstStyle>
          <a:p>
            <a:r>
              <a:rPr lang="en-US" altLang="en-US"/>
              <a:t>2-</a:t>
            </a:r>
            <a:fld id="{97290638-B674-4318-88A7-747DDF670B10}" type="slidenum">
              <a:rPr lang="en-US" altLang="en-US"/>
              <a:pPr/>
              <a:t>‹#›</a:t>
            </a:fld>
            <a:endParaRPr lang="en-US" altLang="en-US"/>
          </a:p>
        </p:txBody>
      </p:sp>
    </p:spTree>
    <p:extLst>
      <p:ext uri="{BB962C8B-B14F-4D97-AF65-F5344CB8AC3E}">
        <p14:creationId xmlns:p14="http://schemas.microsoft.com/office/powerpoint/2010/main" val="12595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D8DF5F6-FBB3-41D0-BF6E-86F921665BA1}"/>
              </a:ext>
            </a:extLst>
          </p:cNvPr>
          <p:cNvSpPr>
            <a:spLocks noGrp="1" noChangeArrowheads="1"/>
          </p:cNvSpPr>
          <p:nvPr>
            <p:ph type="dt" sz="half" idx="10"/>
          </p:nvPr>
        </p:nvSpPr>
        <p:spPr>
          <a:ln/>
        </p:spPr>
        <p:txBody>
          <a:bodyPr/>
          <a:lstStyle>
            <a:lvl1pPr>
              <a:defRPr/>
            </a:lvl1pPr>
          </a:lstStyle>
          <a:p>
            <a:fld id="{63DB6DED-CD84-47BB-AD67-247A69A3FFFB}" type="datetime1">
              <a:rPr lang="en-US" altLang="en-US"/>
              <a:pPr/>
              <a:t>9/10/2024</a:t>
            </a:fld>
            <a:endParaRPr lang="en-US" altLang="en-US"/>
          </a:p>
        </p:txBody>
      </p:sp>
      <p:sp>
        <p:nvSpPr>
          <p:cNvPr id="5" name="Rectangle 7">
            <a:extLst>
              <a:ext uri="{FF2B5EF4-FFF2-40B4-BE49-F238E27FC236}">
                <a16:creationId xmlns:a16="http://schemas.microsoft.com/office/drawing/2014/main" id="{BC6605BC-20F0-42C4-B19E-71F0B4529616}"/>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7E60C2F1-4AF7-423D-9308-9AA05B4BD309}"/>
              </a:ext>
            </a:extLst>
          </p:cNvPr>
          <p:cNvSpPr>
            <a:spLocks noGrp="1" noChangeArrowheads="1"/>
          </p:cNvSpPr>
          <p:nvPr>
            <p:ph type="sldNum" sz="quarter" idx="12"/>
          </p:nvPr>
        </p:nvSpPr>
        <p:spPr>
          <a:ln/>
        </p:spPr>
        <p:txBody>
          <a:bodyPr/>
          <a:lstStyle>
            <a:lvl1pPr>
              <a:defRPr/>
            </a:lvl1pPr>
          </a:lstStyle>
          <a:p>
            <a:r>
              <a:rPr lang="en-US" altLang="en-US"/>
              <a:t>2-</a:t>
            </a:r>
            <a:fld id="{C390081B-48F2-496A-B026-7C93CC1B4283}" type="slidenum">
              <a:rPr lang="en-US" altLang="en-US"/>
              <a:pPr/>
              <a:t>‹#›</a:t>
            </a:fld>
            <a:endParaRPr lang="en-US" altLang="en-US"/>
          </a:p>
        </p:txBody>
      </p:sp>
    </p:spTree>
    <p:extLst>
      <p:ext uri="{BB962C8B-B14F-4D97-AF65-F5344CB8AC3E}">
        <p14:creationId xmlns:p14="http://schemas.microsoft.com/office/powerpoint/2010/main" val="394607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1656412-15DC-4DFF-8546-166E8A7472FB}"/>
              </a:ext>
            </a:extLst>
          </p:cNvPr>
          <p:cNvSpPr>
            <a:spLocks noGrp="1" noChangeArrowheads="1"/>
          </p:cNvSpPr>
          <p:nvPr>
            <p:ph type="dt" sz="half" idx="10"/>
          </p:nvPr>
        </p:nvSpPr>
        <p:spPr>
          <a:ln/>
        </p:spPr>
        <p:txBody>
          <a:bodyPr/>
          <a:lstStyle>
            <a:lvl1pPr>
              <a:defRPr/>
            </a:lvl1pPr>
          </a:lstStyle>
          <a:p>
            <a:fld id="{D3F811A5-EB53-4C05-A82F-FE0A2F5BA258}" type="datetime1">
              <a:rPr lang="en-US" altLang="en-US"/>
              <a:pPr/>
              <a:t>9/10/2024</a:t>
            </a:fld>
            <a:endParaRPr lang="en-US" altLang="en-US"/>
          </a:p>
        </p:txBody>
      </p:sp>
      <p:sp>
        <p:nvSpPr>
          <p:cNvPr id="5" name="Rectangle 7">
            <a:extLst>
              <a:ext uri="{FF2B5EF4-FFF2-40B4-BE49-F238E27FC236}">
                <a16:creationId xmlns:a16="http://schemas.microsoft.com/office/drawing/2014/main" id="{2002F273-E28C-4DFA-B4F4-4A51739B24A0}"/>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a:extLst>
              <a:ext uri="{FF2B5EF4-FFF2-40B4-BE49-F238E27FC236}">
                <a16:creationId xmlns:a16="http://schemas.microsoft.com/office/drawing/2014/main" id="{DA848F19-0199-4495-8CB5-A4FA69AF885C}"/>
              </a:ext>
            </a:extLst>
          </p:cNvPr>
          <p:cNvSpPr>
            <a:spLocks noGrp="1" noChangeArrowheads="1"/>
          </p:cNvSpPr>
          <p:nvPr>
            <p:ph type="sldNum" sz="quarter" idx="12"/>
          </p:nvPr>
        </p:nvSpPr>
        <p:spPr>
          <a:ln/>
        </p:spPr>
        <p:txBody>
          <a:bodyPr/>
          <a:lstStyle>
            <a:lvl1pPr>
              <a:defRPr/>
            </a:lvl1pPr>
          </a:lstStyle>
          <a:p>
            <a:r>
              <a:rPr lang="en-US" altLang="en-US"/>
              <a:t>2-</a:t>
            </a:r>
            <a:fld id="{837DC237-89A3-4CDA-B558-DA88C2AAAB3D}" type="slidenum">
              <a:rPr lang="en-US" altLang="en-US"/>
              <a:pPr/>
              <a:t>‹#›</a:t>
            </a:fld>
            <a:endParaRPr lang="en-US" altLang="en-US"/>
          </a:p>
        </p:txBody>
      </p:sp>
    </p:spTree>
    <p:extLst>
      <p:ext uri="{BB962C8B-B14F-4D97-AF65-F5344CB8AC3E}">
        <p14:creationId xmlns:p14="http://schemas.microsoft.com/office/powerpoint/2010/main" val="364648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F638B9-2051-488C-B7BC-198947EA99BC}"/>
              </a:ext>
            </a:extLst>
          </p:cNvPr>
          <p:cNvSpPr>
            <a:spLocks noGrp="1" noChangeArrowheads="1"/>
          </p:cNvSpPr>
          <p:nvPr>
            <p:ph type="dt" sz="half" idx="10"/>
          </p:nvPr>
        </p:nvSpPr>
        <p:spPr>
          <a:ln/>
        </p:spPr>
        <p:txBody>
          <a:bodyPr/>
          <a:lstStyle>
            <a:lvl1pPr>
              <a:defRPr/>
            </a:lvl1pPr>
          </a:lstStyle>
          <a:p>
            <a:fld id="{42153A1E-C9DB-4619-A5E5-34F6879EECF8}" type="datetime1">
              <a:rPr lang="en-US" altLang="en-US"/>
              <a:pPr/>
              <a:t>9/10/2024</a:t>
            </a:fld>
            <a:endParaRPr lang="en-US" altLang="en-US"/>
          </a:p>
        </p:txBody>
      </p:sp>
      <p:sp>
        <p:nvSpPr>
          <p:cNvPr id="6" name="Rectangle 7">
            <a:extLst>
              <a:ext uri="{FF2B5EF4-FFF2-40B4-BE49-F238E27FC236}">
                <a16:creationId xmlns:a16="http://schemas.microsoft.com/office/drawing/2014/main" id="{C0F5BB36-061F-4A66-B0DD-475FDBFA615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D2C97B38-1BA3-4272-BF46-7C41C6A2BC1E}"/>
              </a:ext>
            </a:extLst>
          </p:cNvPr>
          <p:cNvSpPr>
            <a:spLocks noGrp="1" noChangeArrowheads="1"/>
          </p:cNvSpPr>
          <p:nvPr>
            <p:ph type="sldNum" sz="quarter" idx="12"/>
          </p:nvPr>
        </p:nvSpPr>
        <p:spPr>
          <a:ln/>
        </p:spPr>
        <p:txBody>
          <a:bodyPr/>
          <a:lstStyle>
            <a:lvl1pPr>
              <a:defRPr/>
            </a:lvl1pPr>
          </a:lstStyle>
          <a:p>
            <a:r>
              <a:rPr lang="en-US" altLang="en-US"/>
              <a:t>2-</a:t>
            </a:r>
            <a:fld id="{9D5E0C73-313A-4208-9B5D-C21CDAB82587}" type="slidenum">
              <a:rPr lang="en-US" altLang="en-US"/>
              <a:pPr/>
              <a:t>‹#›</a:t>
            </a:fld>
            <a:endParaRPr lang="en-US" altLang="en-US"/>
          </a:p>
        </p:txBody>
      </p:sp>
    </p:spTree>
    <p:extLst>
      <p:ext uri="{BB962C8B-B14F-4D97-AF65-F5344CB8AC3E}">
        <p14:creationId xmlns:p14="http://schemas.microsoft.com/office/powerpoint/2010/main" val="319187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79A0AC2-8079-4A7F-9ADD-76ED68371933}"/>
              </a:ext>
            </a:extLst>
          </p:cNvPr>
          <p:cNvSpPr>
            <a:spLocks noGrp="1" noChangeArrowheads="1"/>
          </p:cNvSpPr>
          <p:nvPr>
            <p:ph type="dt" sz="half" idx="10"/>
          </p:nvPr>
        </p:nvSpPr>
        <p:spPr>
          <a:ln/>
        </p:spPr>
        <p:txBody>
          <a:bodyPr/>
          <a:lstStyle>
            <a:lvl1pPr>
              <a:defRPr/>
            </a:lvl1pPr>
          </a:lstStyle>
          <a:p>
            <a:fld id="{02E515F4-E323-458C-8222-0A377F11C54E}" type="datetime1">
              <a:rPr lang="en-US" altLang="en-US"/>
              <a:pPr/>
              <a:t>9/10/2024</a:t>
            </a:fld>
            <a:endParaRPr lang="en-US" altLang="en-US"/>
          </a:p>
        </p:txBody>
      </p:sp>
      <p:sp>
        <p:nvSpPr>
          <p:cNvPr id="8" name="Rectangle 7">
            <a:extLst>
              <a:ext uri="{FF2B5EF4-FFF2-40B4-BE49-F238E27FC236}">
                <a16:creationId xmlns:a16="http://schemas.microsoft.com/office/drawing/2014/main" id="{F1B6DB40-4472-4DD8-BE6F-1A82A0FF8561}"/>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9" name="Rectangle 8">
            <a:extLst>
              <a:ext uri="{FF2B5EF4-FFF2-40B4-BE49-F238E27FC236}">
                <a16:creationId xmlns:a16="http://schemas.microsoft.com/office/drawing/2014/main" id="{248F1FA7-F857-455E-A684-9AEA8390FF3D}"/>
              </a:ext>
            </a:extLst>
          </p:cNvPr>
          <p:cNvSpPr>
            <a:spLocks noGrp="1" noChangeArrowheads="1"/>
          </p:cNvSpPr>
          <p:nvPr>
            <p:ph type="sldNum" sz="quarter" idx="12"/>
          </p:nvPr>
        </p:nvSpPr>
        <p:spPr>
          <a:ln/>
        </p:spPr>
        <p:txBody>
          <a:bodyPr/>
          <a:lstStyle>
            <a:lvl1pPr>
              <a:defRPr/>
            </a:lvl1pPr>
          </a:lstStyle>
          <a:p>
            <a:r>
              <a:rPr lang="en-US" altLang="en-US"/>
              <a:t>2-</a:t>
            </a:r>
            <a:fld id="{76E9F227-FC20-45AF-A5B9-A40A78273C6F}" type="slidenum">
              <a:rPr lang="en-US" altLang="en-US"/>
              <a:pPr/>
              <a:t>‹#›</a:t>
            </a:fld>
            <a:endParaRPr lang="en-US" altLang="en-US"/>
          </a:p>
        </p:txBody>
      </p:sp>
    </p:spTree>
    <p:extLst>
      <p:ext uri="{BB962C8B-B14F-4D97-AF65-F5344CB8AC3E}">
        <p14:creationId xmlns:p14="http://schemas.microsoft.com/office/powerpoint/2010/main" val="265312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568D86A-E039-45A0-ADAF-4B7457CFF43D}"/>
              </a:ext>
            </a:extLst>
          </p:cNvPr>
          <p:cNvSpPr>
            <a:spLocks noGrp="1" noChangeArrowheads="1"/>
          </p:cNvSpPr>
          <p:nvPr>
            <p:ph type="dt" sz="half" idx="10"/>
          </p:nvPr>
        </p:nvSpPr>
        <p:spPr>
          <a:ln/>
        </p:spPr>
        <p:txBody>
          <a:bodyPr/>
          <a:lstStyle>
            <a:lvl1pPr>
              <a:defRPr/>
            </a:lvl1pPr>
          </a:lstStyle>
          <a:p>
            <a:fld id="{CEB7FF2F-50C8-4763-99B1-83A964AB315D}" type="datetime1">
              <a:rPr lang="en-US" altLang="en-US"/>
              <a:pPr/>
              <a:t>9/10/2024</a:t>
            </a:fld>
            <a:endParaRPr lang="en-US" altLang="en-US"/>
          </a:p>
        </p:txBody>
      </p:sp>
      <p:sp>
        <p:nvSpPr>
          <p:cNvPr id="4" name="Rectangle 7">
            <a:extLst>
              <a:ext uri="{FF2B5EF4-FFF2-40B4-BE49-F238E27FC236}">
                <a16:creationId xmlns:a16="http://schemas.microsoft.com/office/drawing/2014/main" id="{E8A956CB-A5DF-45C6-BA63-22C5066CC67E}"/>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5" name="Rectangle 8">
            <a:extLst>
              <a:ext uri="{FF2B5EF4-FFF2-40B4-BE49-F238E27FC236}">
                <a16:creationId xmlns:a16="http://schemas.microsoft.com/office/drawing/2014/main" id="{244A776C-5FFF-4C68-9F07-F783521CA5FB}"/>
              </a:ext>
            </a:extLst>
          </p:cNvPr>
          <p:cNvSpPr>
            <a:spLocks noGrp="1" noChangeArrowheads="1"/>
          </p:cNvSpPr>
          <p:nvPr>
            <p:ph type="sldNum" sz="quarter" idx="12"/>
          </p:nvPr>
        </p:nvSpPr>
        <p:spPr>
          <a:ln/>
        </p:spPr>
        <p:txBody>
          <a:bodyPr/>
          <a:lstStyle>
            <a:lvl1pPr>
              <a:defRPr/>
            </a:lvl1pPr>
          </a:lstStyle>
          <a:p>
            <a:r>
              <a:rPr lang="en-US" altLang="en-US"/>
              <a:t>2-</a:t>
            </a:r>
            <a:fld id="{29F929B8-65B4-4BF7-AE55-72FC75B78BC3}" type="slidenum">
              <a:rPr lang="en-US" altLang="en-US"/>
              <a:pPr/>
              <a:t>‹#›</a:t>
            </a:fld>
            <a:endParaRPr lang="en-US" altLang="en-US"/>
          </a:p>
        </p:txBody>
      </p:sp>
    </p:spTree>
    <p:extLst>
      <p:ext uri="{BB962C8B-B14F-4D97-AF65-F5344CB8AC3E}">
        <p14:creationId xmlns:p14="http://schemas.microsoft.com/office/powerpoint/2010/main" val="365389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333F93D-4CB3-4A9F-856B-FF8C07678079}"/>
              </a:ext>
            </a:extLst>
          </p:cNvPr>
          <p:cNvSpPr>
            <a:spLocks noGrp="1" noChangeArrowheads="1"/>
          </p:cNvSpPr>
          <p:nvPr>
            <p:ph type="dt" sz="half" idx="10"/>
          </p:nvPr>
        </p:nvSpPr>
        <p:spPr>
          <a:ln/>
        </p:spPr>
        <p:txBody>
          <a:bodyPr/>
          <a:lstStyle>
            <a:lvl1pPr>
              <a:defRPr/>
            </a:lvl1pPr>
          </a:lstStyle>
          <a:p>
            <a:fld id="{EEC472A3-298A-4B8D-9C0E-936406BC0A89}" type="datetime1">
              <a:rPr lang="en-US" altLang="en-US"/>
              <a:pPr/>
              <a:t>9/10/2024</a:t>
            </a:fld>
            <a:endParaRPr lang="en-US" altLang="en-US"/>
          </a:p>
        </p:txBody>
      </p:sp>
      <p:sp>
        <p:nvSpPr>
          <p:cNvPr id="3" name="Rectangle 7">
            <a:extLst>
              <a:ext uri="{FF2B5EF4-FFF2-40B4-BE49-F238E27FC236}">
                <a16:creationId xmlns:a16="http://schemas.microsoft.com/office/drawing/2014/main" id="{77080E20-A8D4-47C9-AF02-93D17B004871}"/>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4" name="Rectangle 8">
            <a:extLst>
              <a:ext uri="{FF2B5EF4-FFF2-40B4-BE49-F238E27FC236}">
                <a16:creationId xmlns:a16="http://schemas.microsoft.com/office/drawing/2014/main" id="{AFE16433-D69F-4FB9-B8E0-11D6AE2A809A}"/>
              </a:ext>
            </a:extLst>
          </p:cNvPr>
          <p:cNvSpPr>
            <a:spLocks noGrp="1" noChangeArrowheads="1"/>
          </p:cNvSpPr>
          <p:nvPr>
            <p:ph type="sldNum" sz="quarter" idx="12"/>
          </p:nvPr>
        </p:nvSpPr>
        <p:spPr>
          <a:ln/>
        </p:spPr>
        <p:txBody>
          <a:bodyPr/>
          <a:lstStyle>
            <a:lvl1pPr>
              <a:defRPr/>
            </a:lvl1pPr>
          </a:lstStyle>
          <a:p>
            <a:r>
              <a:rPr lang="en-US" altLang="en-US"/>
              <a:t>2-</a:t>
            </a:r>
            <a:fld id="{3E60F824-82D6-4C4D-87AA-54AA722CFFEB}" type="slidenum">
              <a:rPr lang="en-US" altLang="en-US"/>
              <a:pPr/>
              <a:t>‹#›</a:t>
            </a:fld>
            <a:endParaRPr lang="en-US" altLang="en-US"/>
          </a:p>
        </p:txBody>
      </p:sp>
    </p:spTree>
    <p:extLst>
      <p:ext uri="{BB962C8B-B14F-4D97-AF65-F5344CB8AC3E}">
        <p14:creationId xmlns:p14="http://schemas.microsoft.com/office/powerpoint/2010/main" val="198703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45F3127-2672-4E0C-B5D9-72AFE4C379B5}"/>
              </a:ext>
            </a:extLst>
          </p:cNvPr>
          <p:cNvSpPr>
            <a:spLocks noGrp="1" noChangeArrowheads="1"/>
          </p:cNvSpPr>
          <p:nvPr>
            <p:ph type="dt" sz="half" idx="10"/>
          </p:nvPr>
        </p:nvSpPr>
        <p:spPr>
          <a:ln/>
        </p:spPr>
        <p:txBody>
          <a:bodyPr/>
          <a:lstStyle>
            <a:lvl1pPr>
              <a:defRPr/>
            </a:lvl1pPr>
          </a:lstStyle>
          <a:p>
            <a:fld id="{39346A55-9EF0-4B0D-A9AB-78249C7A8F1F}" type="datetime1">
              <a:rPr lang="en-US" altLang="en-US"/>
              <a:pPr/>
              <a:t>9/10/2024</a:t>
            </a:fld>
            <a:endParaRPr lang="en-US" altLang="en-US"/>
          </a:p>
        </p:txBody>
      </p:sp>
      <p:sp>
        <p:nvSpPr>
          <p:cNvPr id="6" name="Rectangle 7">
            <a:extLst>
              <a:ext uri="{FF2B5EF4-FFF2-40B4-BE49-F238E27FC236}">
                <a16:creationId xmlns:a16="http://schemas.microsoft.com/office/drawing/2014/main" id="{BA2640A6-DD1E-4D47-9FCE-1EAEB8E0C9BD}"/>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F01CDD86-365E-4EE2-90A1-77B65DD00802}"/>
              </a:ext>
            </a:extLst>
          </p:cNvPr>
          <p:cNvSpPr>
            <a:spLocks noGrp="1" noChangeArrowheads="1"/>
          </p:cNvSpPr>
          <p:nvPr>
            <p:ph type="sldNum" sz="quarter" idx="12"/>
          </p:nvPr>
        </p:nvSpPr>
        <p:spPr>
          <a:ln/>
        </p:spPr>
        <p:txBody>
          <a:bodyPr/>
          <a:lstStyle>
            <a:lvl1pPr>
              <a:defRPr/>
            </a:lvl1pPr>
          </a:lstStyle>
          <a:p>
            <a:r>
              <a:rPr lang="en-US" altLang="en-US"/>
              <a:t>2-</a:t>
            </a:r>
            <a:fld id="{0A5F98BD-3985-4C99-9608-7C35478A2F29}" type="slidenum">
              <a:rPr lang="en-US" altLang="en-US"/>
              <a:pPr/>
              <a:t>‹#›</a:t>
            </a:fld>
            <a:endParaRPr lang="en-US" altLang="en-US"/>
          </a:p>
        </p:txBody>
      </p:sp>
    </p:spTree>
    <p:extLst>
      <p:ext uri="{BB962C8B-B14F-4D97-AF65-F5344CB8AC3E}">
        <p14:creationId xmlns:p14="http://schemas.microsoft.com/office/powerpoint/2010/main" val="12534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0410300-E685-4779-AA4D-33126B763AE7}"/>
              </a:ext>
            </a:extLst>
          </p:cNvPr>
          <p:cNvSpPr>
            <a:spLocks noGrp="1" noChangeArrowheads="1"/>
          </p:cNvSpPr>
          <p:nvPr>
            <p:ph type="dt" sz="half" idx="10"/>
          </p:nvPr>
        </p:nvSpPr>
        <p:spPr>
          <a:ln/>
        </p:spPr>
        <p:txBody>
          <a:bodyPr/>
          <a:lstStyle>
            <a:lvl1pPr>
              <a:defRPr/>
            </a:lvl1pPr>
          </a:lstStyle>
          <a:p>
            <a:fld id="{186E6C99-E572-4875-8B36-ED709443F52A}" type="datetime1">
              <a:rPr lang="en-US" altLang="en-US"/>
              <a:pPr/>
              <a:t>9/10/2024</a:t>
            </a:fld>
            <a:endParaRPr lang="en-US" altLang="en-US"/>
          </a:p>
        </p:txBody>
      </p:sp>
      <p:sp>
        <p:nvSpPr>
          <p:cNvPr id="6" name="Rectangle 7">
            <a:extLst>
              <a:ext uri="{FF2B5EF4-FFF2-40B4-BE49-F238E27FC236}">
                <a16:creationId xmlns:a16="http://schemas.microsoft.com/office/drawing/2014/main" id="{41B955DE-8937-42B9-94AA-202182E83BF7}"/>
              </a:ext>
            </a:extLst>
          </p:cNvPr>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a:extLst>
              <a:ext uri="{FF2B5EF4-FFF2-40B4-BE49-F238E27FC236}">
                <a16:creationId xmlns:a16="http://schemas.microsoft.com/office/drawing/2014/main" id="{E7C02677-9BCC-4EEC-8AB1-E5B45D0C4834}"/>
              </a:ext>
            </a:extLst>
          </p:cNvPr>
          <p:cNvSpPr>
            <a:spLocks noGrp="1" noChangeArrowheads="1"/>
          </p:cNvSpPr>
          <p:nvPr>
            <p:ph type="sldNum" sz="quarter" idx="12"/>
          </p:nvPr>
        </p:nvSpPr>
        <p:spPr>
          <a:ln/>
        </p:spPr>
        <p:txBody>
          <a:bodyPr/>
          <a:lstStyle>
            <a:lvl1pPr>
              <a:defRPr/>
            </a:lvl1pPr>
          </a:lstStyle>
          <a:p>
            <a:r>
              <a:rPr lang="en-US" altLang="en-US"/>
              <a:t>2-</a:t>
            </a:r>
            <a:fld id="{0D0AF9C1-322A-42CE-9B3D-0D2BBA086A49}" type="slidenum">
              <a:rPr lang="en-US" altLang="en-US"/>
              <a:pPr/>
              <a:t>‹#›</a:t>
            </a:fld>
            <a:endParaRPr lang="en-US" altLang="en-US"/>
          </a:p>
        </p:txBody>
      </p:sp>
    </p:spTree>
    <p:extLst>
      <p:ext uri="{BB962C8B-B14F-4D97-AF65-F5344CB8AC3E}">
        <p14:creationId xmlns:p14="http://schemas.microsoft.com/office/powerpoint/2010/main" val="189037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49B2B7-3CB1-4A85-82F2-D737639530C8}"/>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7BA702B-26F0-44FB-88D9-DE88724EFE0D}"/>
              </a:ext>
            </a:extLst>
          </p:cNvPr>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8520C7F-E8E1-4B16-B6D6-E95E0036812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anose="02020603050405020304" pitchFamily="18" charset="0"/>
              </a:defRPr>
            </a:lvl1pPr>
          </a:lstStyle>
          <a:p>
            <a:fld id="{F4B3516F-79B1-44A2-844B-FD8ED5360B5F}" type="datetime1">
              <a:rPr lang="en-US" altLang="en-US"/>
              <a:pPr/>
              <a:t>9/10/2024</a:t>
            </a:fld>
            <a:endParaRPr lang="en-US" altLang="en-US"/>
          </a:p>
        </p:txBody>
      </p:sp>
      <p:sp>
        <p:nvSpPr>
          <p:cNvPr id="32775" name="Rectangle 7">
            <a:extLst>
              <a:ext uri="{FF2B5EF4-FFF2-40B4-BE49-F238E27FC236}">
                <a16:creationId xmlns:a16="http://schemas.microsoft.com/office/drawing/2014/main" id="{6681B357-E5D6-45DF-A1B5-A6FB59446544}"/>
              </a:ext>
            </a:extLst>
          </p:cNvPr>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ea typeface="+mn-ea"/>
                <a:cs typeface="+mn-cs"/>
              </a:defRPr>
            </a:lvl1pPr>
          </a:lstStyle>
          <a:p>
            <a:pPr>
              <a:defRPr/>
            </a:pPr>
            <a:r>
              <a:rPr lang="en-US"/>
              <a:t>Application Layer</a:t>
            </a:r>
          </a:p>
        </p:txBody>
      </p:sp>
      <p:sp>
        <p:nvSpPr>
          <p:cNvPr id="32776" name="Rectangle 8">
            <a:extLst>
              <a:ext uri="{FF2B5EF4-FFF2-40B4-BE49-F238E27FC236}">
                <a16:creationId xmlns:a16="http://schemas.microsoft.com/office/drawing/2014/main" id="{6BB9D9A0-EAA5-4BD0-9777-CF46919AB72A}"/>
              </a:ext>
            </a:extLst>
          </p:cNvPr>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Tahoma" panose="020B0604030504040204" pitchFamily="34" charset="0"/>
              </a:defRPr>
            </a:lvl1pPr>
          </a:lstStyle>
          <a:p>
            <a:r>
              <a:rPr lang="en-US" altLang="en-US"/>
              <a:t>2-</a:t>
            </a:r>
            <a:fld id="{84E0D78A-1538-4989-B54D-0BB71D833F5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Lst>
  <p:hf hdr="0" dt="0"/>
  <p:txStyles>
    <p:titleStyle>
      <a:lvl1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5.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6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6.x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hyperlink" Target="file:///D:\Lama%2021\NU\CS%205700%20Fundamentals%20of%20Computer%20Networking\Fa21\Modules\Module%202\Overlay%20network.pptx"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7">
            <a:extLst>
              <a:ext uri="{FF2B5EF4-FFF2-40B4-BE49-F238E27FC236}">
                <a16:creationId xmlns:a16="http://schemas.microsoft.com/office/drawing/2014/main" id="{6742E0C7-4D7E-4B45-8DED-716B1801921A}"/>
              </a:ext>
            </a:extLst>
          </p:cNvPr>
          <p:cNvSpPr txBox="1">
            <a:spLocks noChangeArrowheads="1"/>
          </p:cNvSpPr>
          <p:nvPr/>
        </p:nvSpPr>
        <p:spPr bwMode="auto">
          <a:xfrm>
            <a:off x="373063" y="4267200"/>
            <a:ext cx="5378450" cy="470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173038" indent="-1730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dirty="0"/>
              <a:t>Slides are adapted from the textbook: </a:t>
            </a:r>
          </a:p>
          <a:p>
            <a:pPr>
              <a:lnSpc>
                <a:spcPct val="85000"/>
              </a:lnSpc>
              <a:buFont typeface="Wingdings" panose="05000000000000000000" pitchFamily="2" charset="2"/>
              <a:buNone/>
            </a:pPr>
            <a:r>
              <a:rPr lang="en-US" altLang="en-US" sz="1200" dirty="0"/>
              <a:t>Computer Networking: A Top Down Approach  J.F Kurose and K.W. Ross, </a:t>
            </a:r>
          </a:p>
        </p:txBody>
      </p:sp>
      <p:sp>
        <p:nvSpPr>
          <p:cNvPr id="32775" name="Rectangle 3">
            <a:extLst>
              <a:ext uri="{FF2B5EF4-FFF2-40B4-BE49-F238E27FC236}">
                <a16:creationId xmlns:a16="http://schemas.microsoft.com/office/drawing/2014/main" id="{4BA295BD-C7E1-4E7B-92D9-5B2E6B09C78E}"/>
              </a:ext>
            </a:extLst>
          </p:cNvPr>
          <p:cNvSpPr>
            <a:spLocks noChangeArrowheads="1"/>
          </p:cNvSpPr>
          <p:nvPr/>
        </p:nvSpPr>
        <p:spPr bwMode="auto">
          <a:xfrm>
            <a:off x="371475" y="715963"/>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spcBef>
                <a:spcPct val="0"/>
              </a:spcBef>
              <a:buClrTx/>
              <a:buSzTx/>
              <a:buFontTx/>
              <a:buNone/>
            </a:pPr>
            <a:r>
              <a:rPr lang="en-US" altLang="en-US" sz="4400">
                <a:solidFill>
                  <a:srgbClr val="000099"/>
                </a:solidFill>
                <a:latin typeface="Gill Sans MT" panose="020B0502020104020203" pitchFamily="34" charset="0"/>
                <a:cs typeface="Arial" panose="020B0604020202020204" pitchFamily="34" charset="0"/>
              </a:rPr>
              <a:t>Chapter 2</a:t>
            </a:r>
            <a:br>
              <a:rPr lang="en-US" altLang="en-US" sz="4800">
                <a:solidFill>
                  <a:srgbClr val="000099"/>
                </a:solidFill>
                <a:latin typeface="Gill Sans MT" panose="020B0502020104020203" pitchFamily="34" charset="0"/>
                <a:cs typeface="Arial" panose="020B0604020202020204" pitchFamily="34" charset="0"/>
              </a:rPr>
            </a:br>
            <a:r>
              <a:rPr lang="en-US" altLang="en-US" sz="4400">
                <a:solidFill>
                  <a:srgbClr val="000099"/>
                </a:solidFill>
                <a:latin typeface="Gill Sans MT" panose="020B0502020104020203" pitchFamily="34" charset="0"/>
                <a:cs typeface="Arial" panose="020B0604020202020204" pitchFamily="34" charset="0"/>
              </a:rPr>
              <a:t>Application Layer</a:t>
            </a:r>
          </a:p>
        </p:txBody>
      </p:sp>
      <p:pic>
        <p:nvPicPr>
          <p:cNvPr id="32776" name="Picture 9" descr="underline_base">
            <a:extLst>
              <a:ext uri="{FF2B5EF4-FFF2-40B4-BE49-F238E27FC236}">
                <a16:creationId xmlns:a16="http://schemas.microsoft.com/office/drawing/2014/main" id="{B3FBBBBA-E7D4-46E1-950F-EC2B5C5F1A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2097088"/>
            <a:ext cx="389096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Footer Placeholder 2">
            <a:extLst>
              <a:ext uri="{FF2B5EF4-FFF2-40B4-BE49-F238E27FC236}">
                <a16:creationId xmlns:a16="http://schemas.microsoft.com/office/drawing/2014/main" id="{4A7C1F5F-7B4C-4379-B0F5-D0DCBE9929A8}"/>
              </a:ext>
            </a:extLst>
          </p:cNvPr>
          <p:cNvSpPr>
            <a:spLocks noGrp="1"/>
          </p:cNvSpPr>
          <p:nvPr>
            <p:ph type="ftr" sz="quarter" idx="11"/>
          </p:nvPr>
        </p:nvSpPr>
        <p:spPr>
          <a:xfrm>
            <a:off x="5562600" y="6453188"/>
            <a:ext cx="2895600" cy="287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Tahoma" panose="020B0604030504040204" pitchFamily="34" charset="0"/>
                <a:cs typeface="Arial" panose="020B0604020202020204" pitchFamily="34" charset="0"/>
              </a:rPr>
              <a:t>Application Layer</a:t>
            </a:r>
          </a:p>
        </p:txBody>
      </p:sp>
      <p:sp>
        <p:nvSpPr>
          <p:cNvPr id="32778" name="Slide Number Placeholder 3">
            <a:extLst>
              <a:ext uri="{FF2B5EF4-FFF2-40B4-BE49-F238E27FC236}">
                <a16:creationId xmlns:a16="http://schemas.microsoft.com/office/drawing/2014/main" id="{7531AA14-1D50-4E6A-8D37-397291E10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Tahoma" panose="020B0604030504040204" pitchFamily="34" charset="0"/>
                <a:cs typeface="Arial" panose="020B0604020202020204" pitchFamily="34" charset="0"/>
              </a:rPr>
              <a:t>2-</a:t>
            </a:r>
            <a:fld id="{FFC67E38-2823-4D1A-AEE9-1E96C1524BB2}" type="slidenum">
              <a:rPr lang="en-US" altLang="en-US" sz="1200">
                <a:solidFill>
                  <a:srgbClr val="000000"/>
                </a:solidFill>
                <a:latin typeface="Tahoma" panose="020B0604030504040204" pitchFamily="34" charset="0"/>
                <a:cs typeface="Arial" panose="020B0604020202020204" pitchFamily="34" charset="0"/>
              </a:rPr>
              <a:pPr/>
              <a:t>1</a:t>
            </a:fld>
            <a:endParaRPr lang="en-US" altLang="en-US" sz="1200">
              <a:solidFill>
                <a:srgbClr val="000000"/>
              </a:solidFill>
              <a:latin typeface="Tahoma" panose="020B0604030504040204" pitchFamily="34" charset="0"/>
              <a:cs typeface="Arial" panose="020B0604020202020204" pitchFamily="34" charset="0"/>
            </a:endParaRPr>
          </a:p>
        </p:txBody>
      </p:sp>
      <p:grpSp>
        <p:nvGrpSpPr>
          <p:cNvPr id="2" name="Group 618">
            <a:extLst>
              <a:ext uri="{FF2B5EF4-FFF2-40B4-BE49-F238E27FC236}">
                <a16:creationId xmlns:a16="http://schemas.microsoft.com/office/drawing/2014/main" id="{11ECD316-E2F9-9D89-0871-40E04B6A3CB6}"/>
              </a:ext>
            </a:extLst>
          </p:cNvPr>
          <p:cNvGrpSpPr>
            <a:grpSpLocks/>
          </p:cNvGrpSpPr>
          <p:nvPr/>
        </p:nvGrpSpPr>
        <p:grpSpPr bwMode="auto">
          <a:xfrm>
            <a:off x="5965825" y="1733549"/>
            <a:ext cx="1617747" cy="1580896"/>
            <a:chOff x="4047" y="420"/>
            <a:chExt cx="672" cy="613"/>
          </a:xfrm>
        </p:grpSpPr>
        <p:sp>
          <p:nvSpPr>
            <p:cNvPr id="3" name="Rectangle 227">
              <a:extLst>
                <a:ext uri="{FF2B5EF4-FFF2-40B4-BE49-F238E27FC236}">
                  <a16:creationId xmlns:a16="http://schemas.microsoft.com/office/drawing/2014/main" id="{8C1C3BCA-0156-F2A9-E9D9-5746F884219A}"/>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4" name="Rectangle 228">
              <a:extLst>
                <a:ext uri="{FF2B5EF4-FFF2-40B4-BE49-F238E27FC236}">
                  <a16:creationId xmlns:a16="http://schemas.microsoft.com/office/drawing/2014/main" id="{3C2A0E92-E4FA-D02F-952B-FEFCF39FBE50}"/>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5" name="Rectangle 229">
              <a:extLst>
                <a:ext uri="{FF2B5EF4-FFF2-40B4-BE49-F238E27FC236}">
                  <a16:creationId xmlns:a16="http://schemas.microsoft.com/office/drawing/2014/main" id="{BF41ED63-CD01-83BC-E449-375DE956B144}"/>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6" name="Text Box 230">
              <a:extLst>
                <a:ext uri="{FF2B5EF4-FFF2-40B4-BE49-F238E27FC236}">
                  <a16:creationId xmlns:a16="http://schemas.microsoft.com/office/drawing/2014/main" id="{64A48ED5-1119-90C6-F95F-88B2B25BA01F}"/>
                </a:ext>
              </a:extLst>
            </p:cNvPr>
            <p:cNvSpPr txBox="1">
              <a:spLocks noChangeArrowheads="1"/>
            </p:cNvSpPr>
            <p:nvPr/>
          </p:nvSpPr>
          <p:spPr bwMode="auto">
            <a:xfrm>
              <a:off x="4206" y="433"/>
              <a:ext cx="513"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dirty="0">
                  <a:solidFill>
                    <a:schemeClr val="bg1"/>
                  </a:solidFill>
                </a:rPr>
                <a:t>application</a:t>
              </a:r>
              <a:endParaRPr lang="en-US" altLang="en-US" sz="1600" dirty="0"/>
            </a:p>
            <a:p>
              <a:pPr algn="ctr">
                <a:spcBef>
                  <a:spcPct val="0"/>
                </a:spcBef>
                <a:buClrTx/>
                <a:buSzTx/>
                <a:buFontTx/>
                <a:buNone/>
              </a:pPr>
              <a:r>
                <a:rPr lang="en-US" altLang="en-US" sz="1600" dirty="0"/>
                <a:t>transport</a:t>
              </a:r>
            </a:p>
            <a:p>
              <a:pPr algn="ctr">
                <a:spcBef>
                  <a:spcPct val="0"/>
                </a:spcBef>
                <a:buClrTx/>
                <a:buSzTx/>
                <a:buFontTx/>
                <a:buNone/>
              </a:pPr>
              <a:r>
                <a:rPr lang="en-US" altLang="en-US" sz="1600" dirty="0"/>
                <a:t>network</a:t>
              </a:r>
            </a:p>
            <a:p>
              <a:pPr algn="ctr">
                <a:spcBef>
                  <a:spcPct val="0"/>
                </a:spcBef>
                <a:buClrTx/>
                <a:buSzTx/>
                <a:buFontTx/>
                <a:buNone/>
              </a:pPr>
              <a:r>
                <a:rPr lang="en-US" altLang="en-US" sz="1600" dirty="0"/>
                <a:t>data link</a:t>
              </a:r>
            </a:p>
            <a:p>
              <a:pPr algn="ctr">
                <a:spcBef>
                  <a:spcPct val="0"/>
                </a:spcBef>
                <a:buClrTx/>
                <a:buSzTx/>
                <a:buFontTx/>
                <a:buNone/>
              </a:pPr>
              <a:r>
                <a:rPr lang="en-US" altLang="en-US" sz="1600" dirty="0"/>
                <a:t>physical</a:t>
              </a:r>
            </a:p>
          </p:txBody>
        </p:sp>
        <p:sp>
          <p:nvSpPr>
            <p:cNvPr id="7" name="Line 231">
              <a:extLst>
                <a:ext uri="{FF2B5EF4-FFF2-40B4-BE49-F238E27FC236}">
                  <a16:creationId xmlns:a16="http://schemas.microsoft.com/office/drawing/2014/main" id="{698EBB44-EB41-51DA-0BA3-F25E5D537AC3}"/>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32">
              <a:extLst>
                <a:ext uri="{FF2B5EF4-FFF2-40B4-BE49-F238E27FC236}">
                  <a16:creationId xmlns:a16="http://schemas.microsoft.com/office/drawing/2014/main" id="{51F922F6-5359-40B0-86ED-6B7A332B4401}"/>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9" name="Line 233">
              <a:extLst>
                <a:ext uri="{FF2B5EF4-FFF2-40B4-BE49-F238E27FC236}">
                  <a16:creationId xmlns:a16="http://schemas.microsoft.com/office/drawing/2014/main" id="{BB85F037-6CA4-8498-5383-821B589E87AA}"/>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Freeform 917">
              <a:extLst>
                <a:ext uri="{FF2B5EF4-FFF2-40B4-BE49-F238E27FC236}">
                  <a16:creationId xmlns:a16="http://schemas.microsoft.com/office/drawing/2014/main" id="{F9C719C8-6061-679E-1782-00A5F8CF2D97}"/>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6AA8A81A-D14E-4188-A1D2-721AAA3212E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2226" name="Rectangle 8">
            <a:extLst>
              <a:ext uri="{FF2B5EF4-FFF2-40B4-BE49-F238E27FC236}">
                <a16:creationId xmlns:a16="http://schemas.microsoft.com/office/drawing/2014/main" id="{C25BCE37-CF41-4F67-BC48-A4AC2C9BF8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B6B4480A-4096-41F8-87C9-66A4FDA546FA}"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pic>
        <p:nvPicPr>
          <p:cNvPr id="52227" name="Picture 10" descr="underline_base">
            <a:extLst>
              <a:ext uri="{FF2B5EF4-FFF2-40B4-BE49-F238E27FC236}">
                <a16:creationId xmlns:a16="http://schemas.microsoft.com/office/drawing/2014/main" id="{C35EC88D-6ED7-4A6E-8F83-F7F54946AB7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871538"/>
            <a:ext cx="4205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2">
            <a:extLst>
              <a:ext uri="{FF2B5EF4-FFF2-40B4-BE49-F238E27FC236}">
                <a16:creationId xmlns:a16="http://schemas.microsoft.com/office/drawing/2014/main" id="{1910F543-110D-457D-8CBE-A632832F6810}"/>
              </a:ext>
            </a:extLst>
          </p:cNvPr>
          <p:cNvSpPr>
            <a:spLocks noGrp="1" noChangeArrowheads="1"/>
          </p:cNvSpPr>
          <p:nvPr>
            <p:ph type="title"/>
          </p:nvPr>
        </p:nvSpPr>
        <p:spPr>
          <a:xfrm>
            <a:off x="273050" y="238125"/>
            <a:ext cx="7772400" cy="871538"/>
          </a:xfrm>
        </p:spPr>
        <p:txBody>
          <a:bodyPr/>
          <a:lstStyle/>
          <a:p>
            <a:r>
              <a:rPr lang="en-US" altLang="en-US" sz="3600" dirty="0">
                <a:ea typeface="ＭＳ Ｐゴシック" panose="020B0600070205080204" pitchFamily="34" charset="-128"/>
              </a:rPr>
              <a:t>Addressing processes</a:t>
            </a:r>
            <a:endParaRPr lang="en-US" altLang="en-US" dirty="0">
              <a:ea typeface="ＭＳ Ｐゴシック" panose="020B0600070205080204" pitchFamily="34" charset="-128"/>
            </a:endParaRPr>
          </a:p>
        </p:txBody>
      </p:sp>
      <p:sp>
        <p:nvSpPr>
          <p:cNvPr id="52229" name="Rectangle 3">
            <a:extLst>
              <a:ext uri="{FF2B5EF4-FFF2-40B4-BE49-F238E27FC236}">
                <a16:creationId xmlns:a16="http://schemas.microsoft.com/office/drawing/2014/main" id="{4FE38E1C-E38D-49FA-AC00-D7ED1634BEFA}"/>
              </a:ext>
            </a:extLst>
          </p:cNvPr>
          <p:cNvSpPr>
            <a:spLocks noGrp="1" noChangeArrowheads="1"/>
          </p:cNvSpPr>
          <p:nvPr>
            <p:ph type="body" sz="half" idx="2"/>
          </p:nvPr>
        </p:nvSpPr>
        <p:spPr>
          <a:xfrm>
            <a:off x="400050" y="1365250"/>
            <a:ext cx="7049374" cy="4648200"/>
          </a:xfrm>
        </p:spPr>
        <p:txBody>
          <a:bodyPr/>
          <a:lstStyle/>
          <a:p>
            <a:r>
              <a:rPr lang="en-US" altLang="en-US" sz="2400" dirty="0">
                <a:ea typeface="ＭＳ Ｐゴシック" panose="020B0600070205080204" pitchFamily="34" charset="-128"/>
              </a:rPr>
              <a:t>to receive messages, a </a:t>
            </a:r>
            <a:r>
              <a:rPr lang="en-US" altLang="en-US" sz="2400" b="1" dirty="0">
                <a:ea typeface="ＭＳ Ｐゴシック" panose="020B0600070205080204" pitchFamily="34" charset="-128"/>
              </a:rPr>
              <a:t>process</a:t>
            </a:r>
            <a:r>
              <a:rPr lang="en-US" altLang="en-US" sz="2400" dirty="0">
                <a:ea typeface="ＭＳ Ｐゴシック" panose="020B0600070205080204" pitchFamily="34" charset="-128"/>
              </a:rPr>
              <a:t>  must have an </a:t>
            </a:r>
            <a:r>
              <a:rPr lang="en-US" altLang="en-US" sz="2400" i="1" dirty="0">
                <a:solidFill>
                  <a:srgbClr val="CC0000"/>
                </a:solidFill>
                <a:ea typeface="ＭＳ Ｐゴシック" panose="020B0600070205080204" pitchFamily="34" charset="-128"/>
              </a:rPr>
              <a:t>identifier</a:t>
            </a:r>
          </a:p>
          <a:p>
            <a:r>
              <a:rPr lang="en-US" altLang="en-US" sz="2400" b="1" dirty="0">
                <a:ea typeface="ＭＳ Ｐゴシック" panose="020B0600070205080204" pitchFamily="34" charset="-128"/>
              </a:rPr>
              <a:t>host</a:t>
            </a:r>
            <a:r>
              <a:rPr lang="en-US" altLang="en-US" sz="2400" dirty="0">
                <a:ea typeface="ＭＳ Ｐゴシック" panose="020B0600070205080204" pitchFamily="34" charset="-128"/>
              </a:rPr>
              <a:t> device has unique 32-bit IP address</a:t>
            </a:r>
          </a:p>
          <a:p>
            <a:endParaRPr lang="en-US" altLang="en-US" sz="2400" dirty="0">
              <a:ea typeface="ＭＳ Ｐゴシック" panose="020B0600070205080204" pitchFamily="34" charset="-128"/>
            </a:endParaRPr>
          </a:p>
          <a:p>
            <a:r>
              <a:rPr lang="en-US" altLang="en-US" sz="2400" i="1" u="sng" dirty="0">
                <a:solidFill>
                  <a:srgbClr val="CC0000"/>
                </a:solidFill>
                <a:ea typeface="ＭＳ Ｐゴシック" panose="020B0600070205080204" pitchFamily="34" charset="-128"/>
              </a:rPr>
              <a:t>Q:</a:t>
            </a:r>
            <a:r>
              <a:rPr lang="en-US" altLang="en-US" sz="2400" dirty="0">
                <a:ea typeface="ＭＳ Ｐゴシック" panose="020B0600070205080204" pitchFamily="34" charset="-128"/>
              </a:rPr>
              <a:t> does the </a:t>
            </a:r>
            <a:r>
              <a:rPr lang="en-US" altLang="en-US" sz="2400" b="1" dirty="0">
                <a:ea typeface="ＭＳ Ｐゴシック" panose="020B0600070205080204" pitchFamily="34" charset="-128"/>
              </a:rPr>
              <a:t>IP address of a host </a:t>
            </a:r>
            <a:r>
              <a:rPr lang="en-US" altLang="en-US" sz="2400" dirty="0">
                <a:ea typeface="ＭＳ Ｐゴシック" panose="020B0600070205080204" pitchFamily="34" charset="-128"/>
              </a:rPr>
              <a:t>on which process runs suffice for identifying the process?</a:t>
            </a:r>
          </a:p>
        </p:txBody>
      </p:sp>
      <p:sp>
        <p:nvSpPr>
          <p:cNvPr id="2" name="Content Placeholder 1">
            <a:extLst>
              <a:ext uri="{FF2B5EF4-FFF2-40B4-BE49-F238E27FC236}">
                <a16:creationId xmlns:a16="http://schemas.microsoft.com/office/drawing/2014/main" id="{48124548-1F9B-B413-1AD8-15E1F9C496DF}"/>
              </a:ext>
            </a:extLst>
          </p:cNvPr>
          <p:cNvSpPr>
            <a:spLocks noGrp="1"/>
          </p:cNvSpPr>
          <p:nvPr>
            <p:ph sz="half" idx="1"/>
          </p:nvPr>
        </p:nvSpPr>
        <p:spPr>
          <a:xfrm>
            <a:off x="533399" y="1600200"/>
            <a:ext cx="8007349" cy="4648200"/>
          </a:xfrm>
        </p:spPr>
        <p:txBody>
          <a:bodyPr/>
          <a:lstStyle/>
          <a:p>
            <a:pPr marL="0" indent="0">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6AA8A81A-D14E-4188-A1D2-721AAA3212E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2226" name="Rectangle 8">
            <a:extLst>
              <a:ext uri="{FF2B5EF4-FFF2-40B4-BE49-F238E27FC236}">
                <a16:creationId xmlns:a16="http://schemas.microsoft.com/office/drawing/2014/main" id="{C25BCE37-CF41-4F67-BC48-A4AC2C9BF8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B6B4480A-4096-41F8-87C9-66A4FDA546FA}"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pic>
        <p:nvPicPr>
          <p:cNvPr id="52227" name="Picture 10" descr="underline_base">
            <a:extLst>
              <a:ext uri="{FF2B5EF4-FFF2-40B4-BE49-F238E27FC236}">
                <a16:creationId xmlns:a16="http://schemas.microsoft.com/office/drawing/2014/main" id="{C35EC88D-6ED7-4A6E-8F83-F7F54946AB7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871538"/>
            <a:ext cx="4205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2">
            <a:extLst>
              <a:ext uri="{FF2B5EF4-FFF2-40B4-BE49-F238E27FC236}">
                <a16:creationId xmlns:a16="http://schemas.microsoft.com/office/drawing/2014/main" id="{1910F543-110D-457D-8CBE-A632832F6810}"/>
              </a:ext>
            </a:extLst>
          </p:cNvPr>
          <p:cNvSpPr>
            <a:spLocks noGrp="1" noChangeArrowheads="1"/>
          </p:cNvSpPr>
          <p:nvPr>
            <p:ph type="title"/>
          </p:nvPr>
        </p:nvSpPr>
        <p:spPr>
          <a:xfrm>
            <a:off x="273050" y="238125"/>
            <a:ext cx="7772400" cy="871538"/>
          </a:xfrm>
        </p:spPr>
        <p:txBody>
          <a:bodyPr/>
          <a:lstStyle/>
          <a:p>
            <a:r>
              <a:rPr lang="en-US" altLang="en-US" sz="3600">
                <a:ea typeface="ＭＳ Ｐゴシック" panose="020B0600070205080204" pitchFamily="34" charset="-128"/>
              </a:rPr>
              <a:t>Addressing processes</a:t>
            </a:r>
            <a:endParaRPr lang="en-US" altLang="en-US">
              <a:ea typeface="ＭＳ Ｐゴシック" panose="020B0600070205080204" pitchFamily="34" charset="-128"/>
            </a:endParaRPr>
          </a:p>
        </p:txBody>
      </p:sp>
      <p:sp>
        <p:nvSpPr>
          <p:cNvPr id="52229" name="Rectangle 3">
            <a:extLst>
              <a:ext uri="{FF2B5EF4-FFF2-40B4-BE49-F238E27FC236}">
                <a16:creationId xmlns:a16="http://schemas.microsoft.com/office/drawing/2014/main" id="{4FE38E1C-E38D-49FA-AC00-D7ED1634BEFA}"/>
              </a:ext>
            </a:extLst>
          </p:cNvPr>
          <p:cNvSpPr>
            <a:spLocks noGrp="1" noChangeArrowheads="1"/>
          </p:cNvSpPr>
          <p:nvPr>
            <p:ph type="body" sz="half" idx="2"/>
          </p:nvPr>
        </p:nvSpPr>
        <p:spPr>
          <a:xfrm>
            <a:off x="400050" y="1365250"/>
            <a:ext cx="4119563" cy="4648200"/>
          </a:xfrm>
        </p:spPr>
        <p:txBody>
          <a:bodyPr/>
          <a:lstStyle/>
          <a:p>
            <a:r>
              <a:rPr lang="en-US" altLang="en-US" sz="2400" dirty="0">
                <a:ea typeface="ＭＳ Ｐゴシック" panose="020B0600070205080204" pitchFamily="34" charset="-128"/>
              </a:rPr>
              <a:t>to receive messages, a </a:t>
            </a:r>
            <a:r>
              <a:rPr lang="en-US" altLang="en-US" sz="2400" b="1" dirty="0">
                <a:ea typeface="ＭＳ Ｐゴシック" panose="020B0600070205080204" pitchFamily="34" charset="-128"/>
              </a:rPr>
              <a:t>process</a:t>
            </a:r>
            <a:r>
              <a:rPr lang="en-US" altLang="en-US" sz="2400" dirty="0">
                <a:ea typeface="ＭＳ Ｐゴシック" panose="020B0600070205080204" pitchFamily="34" charset="-128"/>
              </a:rPr>
              <a:t>  must have an </a:t>
            </a:r>
            <a:r>
              <a:rPr lang="en-US" altLang="en-US" sz="2400" i="1" dirty="0">
                <a:solidFill>
                  <a:srgbClr val="CC0000"/>
                </a:solidFill>
                <a:ea typeface="ＭＳ Ｐゴシック" panose="020B0600070205080204" pitchFamily="34" charset="-128"/>
              </a:rPr>
              <a:t>identifier</a:t>
            </a:r>
          </a:p>
          <a:p>
            <a:r>
              <a:rPr lang="en-US" altLang="en-US" sz="2400" b="1" dirty="0">
                <a:ea typeface="ＭＳ Ｐゴシック" panose="020B0600070205080204" pitchFamily="34" charset="-128"/>
              </a:rPr>
              <a:t>host</a:t>
            </a:r>
            <a:r>
              <a:rPr lang="en-US" altLang="en-US" sz="2400" dirty="0">
                <a:ea typeface="ＭＳ Ｐゴシック" panose="020B0600070205080204" pitchFamily="34" charset="-128"/>
              </a:rPr>
              <a:t> device has unique 32-bit IP address</a:t>
            </a:r>
          </a:p>
          <a:p>
            <a:r>
              <a:rPr lang="en-US" altLang="en-US" sz="2400" i="1" u="sng" dirty="0">
                <a:solidFill>
                  <a:srgbClr val="CC0000"/>
                </a:solidFill>
                <a:ea typeface="ＭＳ Ｐゴシック" panose="020B0600070205080204" pitchFamily="34" charset="-128"/>
              </a:rPr>
              <a:t>Q:</a:t>
            </a:r>
            <a:r>
              <a:rPr lang="en-US" altLang="en-US" sz="2400" dirty="0">
                <a:ea typeface="ＭＳ Ｐゴシック" panose="020B0600070205080204" pitchFamily="34" charset="-128"/>
              </a:rPr>
              <a:t> does the IP address of a host on which process runs suffice for identifying the process?</a:t>
            </a:r>
          </a:p>
        </p:txBody>
      </p:sp>
      <p:sp>
        <p:nvSpPr>
          <p:cNvPr id="237572" name="Rectangle 4">
            <a:extLst>
              <a:ext uri="{FF2B5EF4-FFF2-40B4-BE49-F238E27FC236}">
                <a16:creationId xmlns:a16="http://schemas.microsoft.com/office/drawing/2014/main" id="{9DF09ECC-0212-41A0-8896-8859456963B4}"/>
              </a:ext>
            </a:extLst>
          </p:cNvPr>
          <p:cNvSpPr>
            <a:spLocks noGrp="1" noChangeArrowheads="1"/>
          </p:cNvSpPr>
          <p:nvPr>
            <p:ph type="body" sz="half" idx="1"/>
          </p:nvPr>
        </p:nvSpPr>
        <p:spPr>
          <a:xfrm>
            <a:off x="4719638" y="1357313"/>
            <a:ext cx="4125912" cy="5218112"/>
          </a:xfrm>
          <a:noFill/>
        </p:spPr>
        <p:txBody>
          <a:bodyPr/>
          <a:lstStyle/>
          <a:p>
            <a:r>
              <a:rPr lang="en-US" altLang="en-US" sz="2400" dirty="0">
                <a:ea typeface="ＭＳ Ｐゴシック" panose="020B0600070205080204" pitchFamily="34" charset="-128"/>
              </a:rPr>
              <a:t>The </a:t>
            </a:r>
            <a:r>
              <a:rPr lang="en-US" altLang="en-US" sz="2400" i="1" dirty="0">
                <a:solidFill>
                  <a:srgbClr val="CC0000"/>
                </a:solidFill>
                <a:ea typeface="ＭＳ Ｐゴシック" panose="020B0600070205080204" pitchFamily="34" charset="-128"/>
              </a:rPr>
              <a:t>identifier</a:t>
            </a:r>
            <a:r>
              <a:rPr lang="en-US" altLang="en-US" sz="2400" dirty="0">
                <a:solidFill>
                  <a:srgbClr val="FF0000"/>
                </a:solidFill>
                <a:ea typeface="ＭＳ Ｐゴシック" panose="020B0600070205080204" pitchFamily="34" charset="-128"/>
              </a:rPr>
              <a:t> </a:t>
            </a:r>
            <a:r>
              <a:rPr lang="en-US" altLang="en-US" sz="2400" dirty="0">
                <a:ea typeface="ＭＳ Ｐゴシック" panose="020B0600070205080204" pitchFamily="34" charset="-128"/>
              </a:rPr>
              <a:t>of a process includes both </a:t>
            </a:r>
            <a:r>
              <a:rPr lang="en-US" altLang="en-US" sz="2400" dirty="0">
                <a:solidFill>
                  <a:srgbClr val="CC0000"/>
                </a:solidFill>
                <a:ea typeface="ＭＳ Ｐゴシック" panose="020B0600070205080204" pitchFamily="34" charset="-128"/>
              </a:rPr>
              <a:t>IP address</a:t>
            </a:r>
            <a:r>
              <a:rPr lang="en-US" altLang="en-US" sz="2400" dirty="0">
                <a:ea typeface="ＭＳ Ｐゴシック" panose="020B0600070205080204" pitchFamily="34" charset="-128"/>
              </a:rPr>
              <a:t> of host and a </a:t>
            </a:r>
            <a:r>
              <a:rPr lang="en-US" altLang="en-US" sz="2400" dirty="0">
                <a:solidFill>
                  <a:srgbClr val="CC0000"/>
                </a:solidFill>
                <a:ea typeface="ＭＳ Ｐゴシック" panose="020B0600070205080204" pitchFamily="34" charset="-128"/>
              </a:rPr>
              <a:t>port number</a:t>
            </a:r>
            <a:r>
              <a:rPr lang="en-US" altLang="en-US" sz="2400" dirty="0">
                <a:ea typeface="ＭＳ Ｐゴシック" panose="020B0600070205080204" pitchFamily="34" charset="-128"/>
              </a:rPr>
              <a:t> associated with process on host</a:t>
            </a:r>
            <a:r>
              <a:rPr lang="en-US" altLang="en-US" sz="1800" dirty="0">
                <a:ea typeface="ＭＳ Ｐゴシック" panose="020B0600070205080204" pitchFamily="34" charset="-128"/>
              </a:rPr>
              <a:t>.   </a:t>
            </a:r>
          </a:p>
          <a:p>
            <a:r>
              <a:rPr lang="en-US" altLang="en-US" sz="2400" dirty="0">
                <a:ea typeface="ＭＳ Ｐゴシック" panose="020B0600070205080204" pitchFamily="34" charset="-128"/>
              </a:rPr>
              <a:t>example port numbers:</a:t>
            </a:r>
          </a:p>
          <a:p>
            <a:pPr lvl="1"/>
            <a:r>
              <a:rPr lang="en-US" altLang="en-US" sz="2000" dirty="0">
                <a:ea typeface="ＭＳ Ｐゴシック" panose="020B0600070205080204" pitchFamily="34" charset="-128"/>
              </a:rPr>
              <a:t>HTTP server: 80</a:t>
            </a:r>
          </a:p>
          <a:p>
            <a:pPr lvl="1"/>
            <a:r>
              <a:rPr lang="en-US" altLang="en-US" sz="2000" dirty="0">
                <a:ea typeface="ＭＳ Ｐゴシック" panose="020B0600070205080204" pitchFamily="34" charset="-128"/>
              </a:rPr>
              <a:t>mail server: 25</a:t>
            </a:r>
          </a:p>
          <a:p>
            <a:r>
              <a:rPr lang="en-US" altLang="en-US" sz="2400" dirty="0">
                <a:ea typeface="ＭＳ Ｐゴシック" panose="020B0600070205080204" pitchFamily="34" charset="-128"/>
              </a:rPr>
              <a:t>to send HTTP message to gaia.cs.umass.edu web server:</a:t>
            </a:r>
          </a:p>
          <a:p>
            <a:pPr lvl="1"/>
            <a:r>
              <a:rPr lang="en-US" altLang="en-US" sz="2000" dirty="0">
                <a:solidFill>
                  <a:srgbClr val="CC0000"/>
                </a:solidFill>
                <a:ea typeface="ＭＳ Ｐゴシック" panose="020B0600070205080204" pitchFamily="34" charset="-128"/>
              </a:rPr>
              <a:t>IP address:</a:t>
            </a:r>
            <a:r>
              <a:rPr lang="en-US" altLang="en-US" sz="2000" dirty="0">
                <a:solidFill>
                  <a:schemeClr val="accent2"/>
                </a:solidFill>
                <a:ea typeface="ＭＳ Ｐゴシック" panose="020B0600070205080204" pitchFamily="34" charset="-128"/>
              </a:rPr>
              <a:t> </a:t>
            </a:r>
            <a:r>
              <a:rPr lang="en-US" altLang="en-US" sz="2000" dirty="0">
                <a:ea typeface="ＭＳ Ｐゴシック" panose="020B0600070205080204" pitchFamily="34" charset="-128"/>
              </a:rPr>
              <a:t>128.119.245.12</a:t>
            </a:r>
          </a:p>
          <a:p>
            <a:pPr lvl="1"/>
            <a:r>
              <a:rPr lang="en-US" altLang="en-US" sz="2000" dirty="0">
                <a:solidFill>
                  <a:srgbClr val="CC0000"/>
                </a:solidFill>
                <a:ea typeface="ＭＳ Ｐゴシック" panose="020B0600070205080204" pitchFamily="34" charset="-128"/>
              </a:rPr>
              <a:t>port number:</a:t>
            </a:r>
            <a:r>
              <a:rPr lang="en-US" altLang="en-US" sz="2000" dirty="0">
                <a:solidFill>
                  <a:schemeClr val="accent2"/>
                </a:solidFill>
                <a:ea typeface="ＭＳ Ｐゴシック" panose="020B0600070205080204" pitchFamily="34" charset="-128"/>
              </a:rPr>
              <a:t> </a:t>
            </a:r>
            <a:r>
              <a:rPr lang="en-US" altLang="en-US" sz="2000" dirty="0">
                <a:ea typeface="ＭＳ Ｐゴシック" panose="020B0600070205080204" pitchFamily="34" charset="-128"/>
              </a:rPr>
              <a:t>80</a:t>
            </a:r>
          </a:p>
        </p:txBody>
      </p:sp>
      <p:sp>
        <p:nvSpPr>
          <p:cNvPr id="43020" name="Rectangle 3">
            <a:extLst>
              <a:ext uri="{FF2B5EF4-FFF2-40B4-BE49-F238E27FC236}">
                <a16:creationId xmlns:a16="http://schemas.microsoft.com/office/drawing/2014/main" id="{CCBB44BE-3FCB-4570-8988-2B32CCC19ECD}"/>
              </a:ext>
            </a:extLst>
          </p:cNvPr>
          <p:cNvSpPr>
            <a:spLocks noChangeArrowheads="1"/>
          </p:cNvSpPr>
          <p:nvPr/>
        </p:nvSpPr>
        <p:spPr bwMode="auto">
          <a:xfrm>
            <a:off x="603251" y="4339920"/>
            <a:ext cx="40211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lvl="1">
              <a:lnSpc>
                <a:spcPct val="85000"/>
              </a:lnSpc>
              <a:buClr>
                <a:srgbClr val="000099"/>
              </a:buClr>
              <a:buSzTx/>
              <a:buFont typeface="Wingdings" panose="05000000000000000000" pitchFamily="2" charset="2"/>
              <a:buChar char="§"/>
            </a:pPr>
            <a:r>
              <a:rPr lang="en-US" altLang="en-US" sz="2400" i="1" u="sng" dirty="0">
                <a:solidFill>
                  <a:srgbClr val="CC0000"/>
                </a:solidFill>
                <a:latin typeface="Gill Sans MT" panose="020B0502020104020203" pitchFamily="34" charset="0"/>
              </a:rPr>
              <a:t>A:</a:t>
            </a:r>
            <a:r>
              <a:rPr lang="en-US" altLang="en-US" sz="2400" dirty="0">
                <a:latin typeface="Gill Sans MT" panose="020B0502020104020203" pitchFamily="34" charset="0"/>
              </a:rPr>
              <a:t> no, </a:t>
            </a:r>
            <a:r>
              <a:rPr lang="en-US" altLang="en-US" sz="2400" i="1" dirty="0">
                <a:latin typeface="Gill Sans MT" panose="020B0502020104020203" pitchFamily="34" charset="0"/>
              </a:rPr>
              <a:t>many</a:t>
            </a:r>
            <a:r>
              <a:rPr lang="en-US" altLang="en-US" sz="2400" dirty="0">
                <a:latin typeface="Gill Sans MT" panose="020B0502020104020203" pitchFamily="34" charset="0"/>
              </a:rPr>
              <a:t> processes can be running on same host</a:t>
            </a:r>
          </a:p>
        </p:txBody>
      </p:sp>
    </p:spTree>
    <p:extLst>
      <p:ext uri="{BB962C8B-B14F-4D97-AF65-F5344CB8AC3E}">
        <p14:creationId xmlns:p14="http://schemas.microsoft.com/office/powerpoint/2010/main" val="343536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20">
                                            <p:txEl>
                                              <p:pRg st="0" end="0"/>
                                            </p:txEl>
                                          </p:spTgt>
                                        </p:tgtEl>
                                        <p:attrNameLst>
                                          <p:attrName>style.visibility</p:attrName>
                                        </p:attrNameLst>
                                      </p:cBhvr>
                                      <p:to>
                                        <p:strVal val="visible"/>
                                      </p:to>
                                    </p:set>
                                    <p:animEffect transition="in" filter="dissolve">
                                      <p:cBhvr>
                                        <p:cTn id="7" dur="500"/>
                                        <p:tgtEl>
                                          <p:spTgt spid="430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Effect transition="in" filter="dissolve">
                                      <p:cBhvr>
                                        <p:cTn id="12"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6A9EECA1-704E-441D-AD94-3CA3183DC50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4274" name="Rectangle 8">
            <a:extLst>
              <a:ext uri="{FF2B5EF4-FFF2-40B4-BE49-F238E27FC236}">
                <a16:creationId xmlns:a16="http://schemas.microsoft.com/office/drawing/2014/main" id="{5C6CBD01-623D-4CF3-861F-148C0E6DFE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6A154823-002F-4006-AE25-D00D0CB578DA}" type="slidenum">
              <a:rPr lang="en-US" altLang="en-US" sz="1200">
                <a:latin typeface="Tahoma" panose="020B0604030504040204" pitchFamily="34" charset="0"/>
              </a:rPr>
              <a:pPr/>
              <a:t>12</a:t>
            </a:fld>
            <a:endParaRPr lang="en-US" altLang="en-US" sz="1200">
              <a:latin typeface="Tahoma" panose="020B0604030504040204" pitchFamily="34" charset="0"/>
            </a:endParaRPr>
          </a:p>
        </p:txBody>
      </p:sp>
      <p:pic>
        <p:nvPicPr>
          <p:cNvPr id="54275" name="Picture 10" descr="underline_base">
            <a:extLst>
              <a:ext uri="{FF2B5EF4-FFF2-40B4-BE49-F238E27FC236}">
                <a16:creationId xmlns:a16="http://schemas.microsoft.com/office/drawing/2014/main" id="{5B738A93-B651-4B05-A672-12CB4F8841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884236"/>
            <a:ext cx="6554605" cy="215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a:extLst>
              <a:ext uri="{FF2B5EF4-FFF2-40B4-BE49-F238E27FC236}">
                <a16:creationId xmlns:a16="http://schemas.microsoft.com/office/drawing/2014/main" id="{50856829-455C-472B-938C-6EA7BBED2E45}"/>
              </a:ext>
            </a:extLst>
          </p:cNvPr>
          <p:cNvSpPr>
            <a:spLocks noGrp="1" noChangeArrowheads="1"/>
          </p:cNvSpPr>
          <p:nvPr>
            <p:ph type="title"/>
          </p:nvPr>
        </p:nvSpPr>
        <p:spPr>
          <a:xfrm>
            <a:off x="336550" y="239713"/>
            <a:ext cx="7969250" cy="860425"/>
          </a:xfrm>
        </p:spPr>
        <p:txBody>
          <a:bodyPr/>
          <a:lstStyle/>
          <a:p>
            <a:r>
              <a:rPr lang="en-US" altLang="en-US" sz="3800" dirty="0">
                <a:ea typeface="ＭＳ Ｐゴシック" panose="020B0600070205080204" pitchFamily="34" charset="-128"/>
              </a:rPr>
              <a:t>Application layer protocol defines</a:t>
            </a:r>
          </a:p>
        </p:txBody>
      </p:sp>
      <p:sp>
        <p:nvSpPr>
          <p:cNvPr id="54277" name="Rectangle 3">
            <a:extLst>
              <a:ext uri="{FF2B5EF4-FFF2-40B4-BE49-F238E27FC236}">
                <a16:creationId xmlns:a16="http://schemas.microsoft.com/office/drawing/2014/main" id="{7F2D20B6-F883-4FDA-9F78-10115F0EC75D}"/>
              </a:ext>
            </a:extLst>
          </p:cNvPr>
          <p:cNvSpPr>
            <a:spLocks noGrp="1" noChangeArrowheads="1"/>
          </p:cNvSpPr>
          <p:nvPr>
            <p:ph type="body" sz="half" idx="1"/>
          </p:nvPr>
        </p:nvSpPr>
        <p:spPr>
          <a:xfrm>
            <a:off x="501650" y="1393825"/>
            <a:ext cx="7236337" cy="4648200"/>
          </a:xfrm>
        </p:spPr>
        <p:txBody>
          <a:bodyPr/>
          <a:lstStyle/>
          <a:p>
            <a:r>
              <a:rPr lang="en-US" altLang="en-US" sz="2400" dirty="0">
                <a:solidFill>
                  <a:srgbClr val="CC0000"/>
                </a:solidFill>
                <a:ea typeface="ＭＳ Ｐゴシック" panose="020B0600070205080204" pitchFamily="34" charset="-128"/>
              </a:rPr>
              <a:t>types of messages exchanged,</a:t>
            </a:r>
            <a:r>
              <a:rPr lang="en-US" altLang="en-US" sz="2400" dirty="0">
                <a:ea typeface="ＭＳ Ｐゴシック" panose="020B0600070205080204" pitchFamily="34" charset="-128"/>
              </a:rPr>
              <a:t> </a:t>
            </a:r>
          </a:p>
          <a:p>
            <a:pPr lvl="1"/>
            <a:r>
              <a:rPr lang="en-US" altLang="en-US" dirty="0">
                <a:ea typeface="ＭＳ Ｐゴシック" panose="020B0600070205080204" pitchFamily="34" charset="-128"/>
              </a:rPr>
              <a:t>e.g., request, response </a:t>
            </a:r>
          </a:p>
          <a:p>
            <a:r>
              <a:rPr lang="en-US" altLang="en-US" sz="2400" dirty="0">
                <a:solidFill>
                  <a:srgbClr val="CC0000"/>
                </a:solidFill>
                <a:ea typeface="ＭＳ Ｐゴシック" panose="020B0600070205080204" pitchFamily="34" charset="-128"/>
              </a:rPr>
              <a:t>message syntax:</a:t>
            </a:r>
          </a:p>
          <a:p>
            <a:pPr lvl="1"/>
            <a:r>
              <a:rPr lang="en-US" altLang="en-US" dirty="0">
                <a:ea typeface="ＭＳ Ｐゴシック" panose="020B0600070205080204" pitchFamily="34" charset="-128"/>
              </a:rPr>
              <a:t>what fields in messages &amp; the exact position of these fields</a:t>
            </a:r>
          </a:p>
          <a:p>
            <a:r>
              <a:rPr lang="en-US" altLang="en-US" sz="2400" dirty="0">
                <a:solidFill>
                  <a:srgbClr val="CC0000"/>
                </a:solidFill>
                <a:ea typeface="ＭＳ Ｐゴシック" panose="020B0600070205080204" pitchFamily="34" charset="-128"/>
              </a:rPr>
              <a:t>message semantics</a:t>
            </a:r>
            <a:r>
              <a:rPr lang="en-US" altLang="en-US" sz="2400" dirty="0">
                <a:ea typeface="ＭＳ Ｐゴシック" panose="020B0600070205080204" pitchFamily="34" charset="-128"/>
              </a:rPr>
              <a:t> </a:t>
            </a:r>
          </a:p>
          <a:p>
            <a:pPr lvl="1"/>
            <a:r>
              <a:rPr lang="en-US" altLang="en-US" dirty="0">
                <a:ea typeface="ＭＳ Ｐゴシック" panose="020B0600070205080204" pitchFamily="34" charset="-128"/>
              </a:rPr>
              <a:t>meaning of information in fields</a:t>
            </a:r>
          </a:p>
          <a:p>
            <a:r>
              <a:rPr lang="en-US" altLang="en-US" sz="2400" dirty="0">
                <a:solidFill>
                  <a:srgbClr val="CC0000"/>
                </a:solidFill>
                <a:ea typeface="ＭＳ Ｐゴシック" panose="020B0600070205080204" pitchFamily="34" charset="-128"/>
              </a:rPr>
              <a:t>rules</a:t>
            </a:r>
            <a:r>
              <a:rPr lang="en-US" altLang="en-US" sz="2400" dirty="0">
                <a:ea typeface="ＭＳ Ｐゴシック" panose="020B0600070205080204" pitchFamily="34" charset="-128"/>
              </a:rPr>
              <a:t> for when and how processes send &amp; respond to messages</a:t>
            </a:r>
          </a:p>
        </p:txBody>
      </p:sp>
      <p:sp>
        <p:nvSpPr>
          <p:cNvPr id="2" name="Content Placeholder 1">
            <a:extLst>
              <a:ext uri="{FF2B5EF4-FFF2-40B4-BE49-F238E27FC236}">
                <a16:creationId xmlns:a16="http://schemas.microsoft.com/office/drawing/2014/main" id="{F97B3F9C-8CBE-4328-A8C9-19231B628493}"/>
              </a:ext>
            </a:extLst>
          </p:cNvPr>
          <p:cNvSpPr>
            <a:spLocks noGrp="1"/>
          </p:cNvSpPr>
          <p:nvPr>
            <p:ph sz="half" idx="2"/>
          </p:nvPr>
        </p:nvSpPr>
        <p:spPr/>
        <p:txBody>
          <a:bodyPr/>
          <a:lstStyle/>
          <a:p>
            <a:pPr marL="0" indent="0">
              <a:buNone/>
            </a:pP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80A78DD1-346B-46C3-B11F-B2616F6EEA9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6322" name="Rectangle 8">
            <a:extLst>
              <a:ext uri="{FF2B5EF4-FFF2-40B4-BE49-F238E27FC236}">
                <a16:creationId xmlns:a16="http://schemas.microsoft.com/office/drawing/2014/main" id="{4864E4B8-92B9-4849-A906-03330C8560F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D7D5170E-CFE8-43EE-BC51-0575E035752C}" type="slidenum">
              <a:rPr lang="en-US" altLang="en-US" sz="1200">
                <a:latin typeface="Tahoma" panose="020B0604030504040204" pitchFamily="34" charset="0"/>
              </a:rPr>
              <a:pPr/>
              <a:t>13</a:t>
            </a:fld>
            <a:endParaRPr lang="en-US" altLang="en-US" sz="1200">
              <a:latin typeface="Tahoma" panose="020B0604030504040204" pitchFamily="34" charset="0"/>
            </a:endParaRPr>
          </a:p>
        </p:txBody>
      </p:sp>
      <p:sp>
        <p:nvSpPr>
          <p:cNvPr id="56323" name="Rectangle 2">
            <a:extLst>
              <a:ext uri="{FF2B5EF4-FFF2-40B4-BE49-F238E27FC236}">
                <a16:creationId xmlns:a16="http://schemas.microsoft.com/office/drawing/2014/main" id="{8FD6C8C5-3FED-4C19-86D0-2AAC4C0E5430}"/>
              </a:ext>
            </a:extLst>
          </p:cNvPr>
          <p:cNvSpPr>
            <a:spLocks noGrp="1" noChangeArrowheads="1"/>
          </p:cNvSpPr>
          <p:nvPr>
            <p:ph type="title"/>
          </p:nvPr>
        </p:nvSpPr>
        <p:spPr>
          <a:xfrm>
            <a:off x="377825" y="-72011"/>
            <a:ext cx="8305800" cy="1143001"/>
          </a:xfrm>
        </p:spPr>
        <p:txBody>
          <a:bodyPr/>
          <a:lstStyle/>
          <a:p>
            <a:r>
              <a:rPr lang="en-US" altLang="en-US" sz="3600" dirty="0">
                <a:ea typeface="ＭＳ Ｐゴシック" panose="020B0600070205080204" pitchFamily="34" charset="-128"/>
              </a:rPr>
              <a:t>What transport service does an app need?</a:t>
            </a:r>
            <a:endParaRPr lang="en-US" altLang="en-US" dirty="0">
              <a:ea typeface="ＭＳ Ｐゴシック" panose="020B0600070205080204" pitchFamily="34" charset="-128"/>
            </a:endParaRPr>
          </a:p>
        </p:txBody>
      </p:sp>
      <p:sp>
        <p:nvSpPr>
          <p:cNvPr id="72708" name="Rectangle 3">
            <a:extLst>
              <a:ext uri="{FF2B5EF4-FFF2-40B4-BE49-F238E27FC236}">
                <a16:creationId xmlns:a16="http://schemas.microsoft.com/office/drawing/2014/main" id="{19F8E657-AB6F-48B3-9922-D44C5579937B}"/>
              </a:ext>
            </a:extLst>
          </p:cNvPr>
          <p:cNvSpPr>
            <a:spLocks noGrp="1" noChangeArrowheads="1"/>
          </p:cNvSpPr>
          <p:nvPr>
            <p:ph type="body" sz="half" idx="1"/>
          </p:nvPr>
        </p:nvSpPr>
        <p:spPr>
          <a:xfrm>
            <a:off x="773112" y="1712913"/>
            <a:ext cx="4316413" cy="2797175"/>
          </a:xfrm>
        </p:spPr>
        <p:txBody>
          <a:bodyPr/>
          <a:lstStyle/>
          <a:p>
            <a:pPr>
              <a:lnSpc>
                <a:spcPct val="90000"/>
              </a:lnSpc>
              <a:buFont typeface="Wingdings" charset="0"/>
              <a:buNone/>
              <a:defRPr/>
            </a:pPr>
            <a:r>
              <a:rPr lang="en-US" dirty="0">
                <a:solidFill>
                  <a:srgbClr val="CC0000"/>
                </a:solidFill>
                <a:latin typeface="Gill Sans MT" charset="0"/>
              </a:rPr>
              <a:t>data integrity</a:t>
            </a:r>
          </a:p>
          <a:p>
            <a:pPr marL="233363" indent="-233363">
              <a:lnSpc>
                <a:spcPct val="100000"/>
              </a:lnSpc>
              <a:buFont typeface="Wingdings" charset="2"/>
              <a:buChar char="§"/>
              <a:defRPr/>
            </a:pPr>
            <a:r>
              <a:rPr lang="en-US" sz="2400" dirty="0">
                <a:latin typeface="Gill Sans MT" charset="0"/>
              </a:rPr>
              <a:t>some apps (e.g., file transfer, web transactions) require 100% </a:t>
            </a:r>
            <a:r>
              <a:rPr lang="en-US" sz="2400" b="1" dirty="0">
                <a:latin typeface="Gill Sans MT" charset="0"/>
              </a:rPr>
              <a:t>reliable data transfer</a:t>
            </a:r>
            <a:r>
              <a:rPr lang="en-US" b="1" dirty="0">
                <a:latin typeface="Gill Sans MT" charset="0"/>
              </a:rPr>
              <a:t> </a:t>
            </a:r>
          </a:p>
          <a:p>
            <a:pPr marL="233363" indent="-233363">
              <a:lnSpc>
                <a:spcPct val="100000"/>
              </a:lnSpc>
              <a:buFont typeface="Wingdings" charset="2"/>
              <a:buChar char="§"/>
              <a:defRPr/>
            </a:pPr>
            <a:r>
              <a:rPr lang="en-US" sz="2400" dirty="0">
                <a:latin typeface="Gill Sans MT" charset="0"/>
              </a:rPr>
              <a:t>other apps (e.g., audio) can tolerate some loss</a:t>
            </a:r>
          </a:p>
          <a:p>
            <a:pPr>
              <a:lnSpc>
                <a:spcPct val="90000"/>
              </a:lnSpc>
              <a:buFont typeface="Wingdings" charset="2"/>
              <a:buChar char="§"/>
              <a:defRPr/>
            </a:pPr>
            <a:endParaRPr lang="en-US" dirty="0">
              <a:latin typeface="Gill Sans MT" charset="0"/>
            </a:endParaRPr>
          </a:p>
        </p:txBody>
      </p:sp>
      <p:sp>
        <p:nvSpPr>
          <p:cNvPr id="45062" name="Rectangle 4">
            <a:extLst>
              <a:ext uri="{FF2B5EF4-FFF2-40B4-BE49-F238E27FC236}">
                <a16:creationId xmlns:a16="http://schemas.microsoft.com/office/drawing/2014/main" id="{D40B6F79-3A7B-4EAB-9911-E52AF926C7CF}"/>
              </a:ext>
            </a:extLst>
          </p:cNvPr>
          <p:cNvSpPr>
            <a:spLocks noGrp="1" noChangeArrowheads="1"/>
          </p:cNvSpPr>
          <p:nvPr>
            <p:ph type="body" sz="half" idx="2"/>
          </p:nvPr>
        </p:nvSpPr>
        <p:spPr>
          <a:xfrm>
            <a:off x="805284" y="4295775"/>
            <a:ext cx="3810000" cy="2443163"/>
          </a:xfrm>
        </p:spPr>
        <p:txBody>
          <a:bodyPr/>
          <a:lstStyle/>
          <a:p>
            <a:pPr>
              <a:lnSpc>
                <a:spcPct val="90000"/>
              </a:lnSpc>
              <a:buFont typeface="Wingdings" panose="05000000000000000000" pitchFamily="2" charset="2"/>
              <a:buNone/>
            </a:pPr>
            <a:r>
              <a:rPr lang="en-US" altLang="en-US" dirty="0">
                <a:solidFill>
                  <a:srgbClr val="CC0000"/>
                </a:solidFill>
                <a:ea typeface="ＭＳ Ｐゴシック" panose="020B0600070205080204" pitchFamily="34" charset="-128"/>
              </a:rPr>
              <a:t>timing</a:t>
            </a:r>
          </a:p>
          <a:p>
            <a:pPr>
              <a:lnSpc>
                <a:spcPct val="100000"/>
              </a:lnSpc>
            </a:pPr>
            <a:r>
              <a:rPr lang="en-US" altLang="en-US" sz="2400" dirty="0">
                <a:ea typeface="ＭＳ Ｐゴシック" panose="020B0600070205080204" pitchFamily="34" charset="-128"/>
              </a:rPr>
              <a:t>some apps (e.g., Internet telephony, interactive games) require low delay to be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effective</a:t>
            </a:r>
            <a:r>
              <a:rPr lang="ja-JP" altLang="en-US" sz="2400" dirty="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45063" name="Rectangle 5">
            <a:extLst>
              <a:ext uri="{FF2B5EF4-FFF2-40B4-BE49-F238E27FC236}">
                <a16:creationId xmlns:a16="http://schemas.microsoft.com/office/drawing/2014/main" id="{68FECF4D-4A55-45E1-8E3F-D9AFCE8F1925}"/>
              </a:ext>
            </a:extLst>
          </p:cNvPr>
          <p:cNvSpPr>
            <a:spLocks noChangeArrowheads="1"/>
          </p:cNvSpPr>
          <p:nvPr/>
        </p:nvSpPr>
        <p:spPr bwMode="auto">
          <a:xfrm>
            <a:off x="5015705" y="1267270"/>
            <a:ext cx="3935413" cy="336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dirty="0">
                <a:solidFill>
                  <a:srgbClr val="CC0000"/>
                </a:solidFill>
                <a:latin typeface="Gill Sans MT" panose="020B0502020104020203" pitchFamily="34" charset="0"/>
              </a:rPr>
              <a:t>throughput</a:t>
            </a: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some apps (e.g., multimedia) require a minimum amount of throughput (r bps &gt; min) to be </a:t>
            </a:r>
            <a:r>
              <a:rPr lang="ja-JP" altLang="en-US" sz="2400" dirty="0">
                <a:latin typeface="Gill Sans MT" panose="020B0502020104020203" pitchFamily="34" charset="0"/>
              </a:rPr>
              <a:t>“</a:t>
            </a:r>
            <a:r>
              <a:rPr lang="en-US" altLang="ja-JP" sz="2400" dirty="0">
                <a:latin typeface="Gill Sans MT" panose="020B0502020104020203" pitchFamily="34" charset="0"/>
              </a:rPr>
              <a:t>effective</a:t>
            </a:r>
            <a:r>
              <a:rPr lang="ja-JP" altLang="en-US" sz="2400" dirty="0">
                <a:latin typeface="Gill Sans MT" panose="020B0502020104020203" pitchFamily="34" charset="0"/>
              </a:rPr>
              <a:t>”</a:t>
            </a:r>
            <a:endParaRPr lang="en-US" altLang="ja-JP" sz="2400" dirty="0">
              <a:latin typeface="Gill Sans MT" panose="020B0502020104020203" pitchFamily="34" charset="0"/>
            </a:endParaRP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other apps (</a:t>
            </a:r>
            <a:r>
              <a:rPr lang="ja-JP" altLang="en-US" sz="2400" dirty="0">
                <a:latin typeface="Gill Sans MT" panose="020B0502020104020203" pitchFamily="34" charset="0"/>
              </a:rPr>
              <a:t>“</a:t>
            </a:r>
            <a:r>
              <a:rPr lang="en-US" altLang="ja-JP" sz="2400" dirty="0">
                <a:latin typeface="Gill Sans MT" panose="020B0502020104020203" pitchFamily="34" charset="0"/>
              </a:rPr>
              <a:t>elastic apps</a:t>
            </a:r>
            <a:r>
              <a:rPr lang="ja-JP" altLang="en-US" sz="2400" dirty="0">
                <a:latin typeface="Gill Sans MT" panose="020B0502020104020203" pitchFamily="34" charset="0"/>
              </a:rPr>
              <a:t>”</a:t>
            </a:r>
            <a:r>
              <a:rPr lang="en-US" altLang="ja-JP" sz="2400" dirty="0">
                <a:latin typeface="Gill Sans MT" panose="020B0502020104020203" pitchFamily="34" charset="0"/>
              </a:rPr>
              <a:t>) make use of whatever throughput they get (e.g. email)</a:t>
            </a:r>
            <a:endParaRPr lang="en-US" altLang="en-US" sz="2400" dirty="0">
              <a:latin typeface="Gill Sans MT" panose="020B0502020104020203" pitchFamily="34" charset="0"/>
            </a:endParaRPr>
          </a:p>
        </p:txBody>
      </p:sp>
      <p:pic>
        <p:nvPicPr>
          <p:cNvPr id="56327" name="Picture 13" descr="underline_base">
            <a:extLst>
              <a:ext uri="{FF2B5EF4-FFF2-40B4-BE49-F238E27FC236}">
                <a16:creationId xmlns:a16="http://schemas.microsoft.com/office/drawing/2014/main" id="{AB0D752A-3378-4A2B-BA8E-DE93E3A34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739469"/>
            <a:ext cx="8228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0" name="Rectangle 5">
            <a:extLst>
              <a:ext uri="{FF2B5EF4-FFF2-40B4-BE49-F238E27FC236}">
                <a16:creationId xmlns:a16="http://schemas.microsoft.com/office/drawing/2014/main" id="{CADC6110-F408-42AA-A2C1-F0ABDBA39777}"/>
              </a:ext>
            </a:extLst>
          </p:cNvPr>
          <p:cNvSpPr>
            <a:spLocks noChangeArrowheads="1"/>
          </p:cNvSpPr>
          <p:nvPr/>
        </p:nvSpPr>
        <p:spPr bwMode="auto">
          <a:xfrm>
            <a:off x="5065712" y="5126038"/>
            <a:ext cx="3935413" cy="127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a:solidFill>
                  <a:srgbClr val="CC0000"/>
                </a:solidFill>
                <a:latin typeface="Gill Sans MT" panose="020B0502020104020203" pitchFamily="34" charset="0"/>
              </a:rPr>
              <a:t>security</a:t>
            </a:r>
          </a:p>
          <a:p>
            <a:pPr>
              <a:buClr>
                <a:srgbClr val="000099"/>
              </a:buClr>
              <a:buSzPct val="100000"/>
              <a:buFont typeface="Wingdings" panose="05000000000000000000" pitchFamily="2" charset="2"/>
              <a:buChar char="§"/>
            </a:pPr>
            <a:r>
              <a:rPr lang="en-US" altLang="en-US" sz="2400">
                <a:latin typeface="Gill Sans MT" panose="020B0502020104020203" pitchFamily="34" charset="0"/>
              </a:rPr>
              <a:t>encryption, data integrity, …</a:t>
            </a:r>
          </a:p>
        </p:txBody>
      </p:sp>
      <p:sp>
        <p:nvSpPr>
          <p:cNvPr id="3" name="TextBox 2">
            <a:extLst>
              <a:ext uri="{FF2B5EF4-FFF2-40B4-BE49-F238E27FC236}">
                <a16:creationId xmlns:a16="http://schemas.microsoft.com/office/drawing/2014/main" id="{53F7E6DB-4C9D-EFC8-38AC-574D0B2F93B7}"/>
              </a:ext>
            </a:extLst>
          </p:cNvPr>
          <p:cNvSpPr txBox="1"/>
          <p:nvPr/>
        </p:nvSpPr>
        <p:spPr>
          <a:xfrm>
            <a:off x="416719" y="874851"/>
            <a:ext cx="8305799" cy="707886"/>
          </a:xfrm>
          <a:prstGeom prst="rect">
            <a:avLst/>
          </a:prstGeom>
          <a:noFill/>
        </p:spPr>
        <p:txBody>
          <a:bodyPr wrap="square">
            <a:spAutoFit/>
          </a:bodyPr>
          <a:lstStyle/>
          <a:p>
            <a:pPr algn="l"/>
            <a:r>
              <a:rPr lang="en-US" sz="2000" b="0" i="0" u="none" strike="noStrike" baseline="0" dirty="0">
                <a:solidFill>
                  <a:srgbClr val="333333"/>
                </a:solidFill>
                <a:latin typeface="Arial" panose="020B0604020202020204" pitchFamily="34" charset="0"/>
              </a:rPr>
              <a:t>There are several transport-layer protocols that differ in the types of services they offer to the applications.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dissolve">
                                      <p:cBhvr>
                                        <p:cTn id="7" dur="500"/>
                                        <p:tgtEl>
                                          <p:spTgt spid="4506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5062">
                                            <p:txEl>
                                              <p:pRg st="1" end="1"/>
                                            </p:txEl>
                                          </p:spTgt>
                                        </p:tgtEl>
                                        <p:attrNameLst>
                                          <p:attrName>style.visibility</p:attrName>
                                        </p:attrNameLst>
                                      </p:cBhvr>
                                      <p:to>
                                        <p:strVal val="visible"/>
                                      </p:to>
                                    </p:set>
                                    <p:animEffect transition="in" filter="dissolve">
                                      <p:cBhvr>
                                        <p:cTn id="10" dur="500"/>
                                        <p:tgtEl>
                                          <p:spTgt spid="450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5063"/>
                                        </p:tgtEl>
                                        <p:attrNameLst>
                                          <p:attrName>style.visibility</p:attrName>
                                        </p:attrNameLst>
                                      </p:cBhvr>
                                      <p:to>
                                        <p:strVal val="visible"/>
                                      </p:to>
                                    </p:set>
                                    <p:animEffect transition="in" filter="dissolve">
                                      <p:cBhvr>
                                        <p:cTn id="15" dur="500"/>
                                        <p:tgtEl>
                                          <p:spTgt spid="450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45070">
                                            <p:txEl>
                                              <p:pRg st="0" end="0"/>
                                            </p:txEl>
                                          </p:spTgt>
                                        </p:tgtEl>
                                        <p:attrNameLst>
                                          <p:attrName>style.visibility</p:attrName>
                                        </p:attrNameLst>
                                      </p:cBhvr>
                                      <p:to>
                                        <p:strVal val="visible"/>
                                      </p:to>
                                    </p:set>
                                    <p:animEffect transition="in" filter="dissolve">
                                      <p:cBhvr>
                                        <p:cTn id="20" dur="500"/>
                                        <p:tgtEl>
                                          <p:spTgt spid="45070">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5070">
                                            <p:txEl>
                                              <p:pRg st="1" end="1"/>
                                            </p:txEl>
                                          </p:spTgt>
                                        </p:tgtEl>
                                        <p:attrNameLst>
                                          <p:attrName>style.visibility</p:attrName>
                                        </p:attrNameLst>
                                      </p:cBhvr>
                                      <p:to>
                                        <p:strVal val="visible"/>
                                      </p:to>
                                    </p:set>
                                    <p:animEffect transition="in" filter="dissolve">
                                      <p:cBhvr>
                                        <p:cTn id="23" dur="500"/>
                                        <p:tgtEl>
                                          <p:spTgt spid="450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730E62F-0C2D-49A4-8D41-B287E0D57EE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8370" name="Rectangle 8">
            <a:extLst>
              <a:ext uri="{FF2B5EF4-FFF2-40B4-BE49-F238E27FC236}">
                <a16:creationId xmlns:a16="http://schemas.microsoft.com/office/drawing/2014/main" id="{F72C4ADE-A212-4FB7-A931-81A01C209FC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B1AA6F38-19A6-457D-B27B-CBDBD9274941}"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pic>
        <p:nvPicPr>
          <p:cNvPr id="58371" name="Picture 20" descr="underline_base">
            <a:extLst>
              <a:ext uri="{FF2B5EF4-FFF2-40B4-BE49-F238E27FC236}">
                <a16:creationId xmlns:a16="http://schemas.microsoft.com/office/drawing/2014/main" id="{87D4F93B-BA6F-42D8-BDA0-3E1DB067F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806450"/>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2">
            <a:extLst>
              <a:ext uri="{FF2B5EF4-FFF2-40B4-BE49-F238E27FC236}">
                <a16:creationId xmlns:a16="http://schemas.microsoft.com/office/drawing/2014/main" id="{C75A564B-5C38-40F7-820C-453FAF01CF85}"/>
              </a:ext>
            </a:extLst>
          </p:cNvPr>
          <p:cNvSpPr>
            <a:spLocks noGrp="1" noChangeArrowheads="1"/>
          </p:cNvSpPr>
          <p:nvPr>
            <p:ph type="title"/>
          </p:nvPr>
        </p:nvSpPr>
        <p:spPr>
          <a:xfrm>
            <a:off x="315913" y="227013"/>
            <a:ext cx="8201025" cy="815975"/>
          </a:xfrm>
        </p:spPr>
        <p:txBody>
          <a:bodyPr/>
          <a:lstStyle/>
          <a:p>
            <a:r>
              <a:rPr lang="en-US" altLang="en-US" sz="3200">
                <a:ea typeface="ＭＳ Ｐゴシック" panose="020B0600070205080204" pitchFamily="34" charset="-128"/>
              </a:rPr>
              <a:t>Transport service requirements: common apps</a:t>
            </a:r>
            <a:endParaRPr lang="en-US" altLang="en-US">
              <a:ea typeface="ＭＳ Ｐゴシック" panose="020B0600070205080204" pitchFamily="34" charset="-128"/>
            </a:endParaRPr>
          </a:p>
        </p:txBody>
      </p:sp>
      <p:sp>
        <p:nvSpPr>
          <p:cNvPr id="58373" name="Text Box 3">
            <a:extLst>
              <a:ext uri="{FF2B5EF4-FFF2-40B4-BE49-F238E27FC236}">
                <a16:creationId xmlns:a16="http://schemas.microsoft.com/office/drawing/2014/main" id="{C44FB25D-DA19-4131-A16D-E7174F3DFD5A}"/>
              </a:ext>
            </a:extLst>
          </p:cNvPr>
          <p:cNvSpPr txBox="1">
            <a:spLocks noChangeArrowheads="1"/>
          </p:cNvSpPr>
          <p:nvPr/>
        </p:nvSpPr>
        <p:spPr bwMode="auto">
          <a:xfrm>
            <a:off x="171450" y="1749425"/>
            <a:ext cx="254158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en-US" b="1" dirty="0"/>
              <a:t>application</a:t>
            </a:r>
            <a:endParaRPr lang="en-US" altLang="en-US" dirty="0"/>
          </a:p>
          <a:p>
            <a:pPr algn="r">
              <a:spcBef>
                <a:spcPct val="0"/>
              </a:spcBef>
              <a:buClrTx/>
              <a:buSzTx/>
              <a:buFontTx/>
              <a:buNone/>
            </a:pPr>
            <a:endParaRPr lang="en-US" altLang="en-US" dirty="0"/>
          </a:p>
          <a:p>
            <a:pPr algn="r">
              <a:spcBef>
                <a:spcPct val="0"/>
              </a:spcBef>
              <a:buClrTx/>
              <a:buSzTx/>
              <a:buFontTx/>
              <a:buNone/>
            </a:pPr>
            <a:r>
              <a:rPr lang="en-US" altLang="en-US" dirty="0"/>
              <a:t>file transfer</a:t>
            </a:r>
          </a:p>
          <a:p>
            <a:pPr algn="r">
              <a:spcBef>
                <a:spcPct val="0"/>
              </a:spcBef>
              <a:buClrTx/>
              <a:buSzTx/>
              <a:buFontTx/>
              <a:buNone/>
            </a:pPr>
            <a:r>
              <a:rPr lang="en-US" altLang="en-US" dirty="0"/>
              <a:t>e-mail</a:t>
            </a:r>
          </a:p>
          <a:p>
            <a:pPr algn="r">
              <a:spcBef>
                <a:spcPct val="0"/>
              </a:spcBef>
              <a:buClrTx/>
              <a:buSzTx/>
              <a:buFontTx/>
              <a:buNone/>
            </a:pPr>
            <a:r>
              <a:rPr lang="en-US" altLang="en-US" dirty="0"/>
              <a:t>Web documents</a:t>
            </a:r>
          </a:p>
          <a:p>
            <a:pPr algn="r">
              <a:spcBef>
                <a:spcPct val="0"/>
              </a:spcBef>
              <a:buClrTx/>
              <a:buSzTx/>
              <a:buFontTx/>
              <a:buNone/>
            </a:pPr>
            <a:r>
              <a:rPr lang="en-US" altLang="en-US" dirty="0"/>
              <a:t>real-time audio/video</a:t>
            </a:r>
          </a:p>
          <a:p>
            <a:pPr algn="r">
              <a:spcBef>
                <a:spcPct val="0"/>
              </a:spcBef>
              <a:buClrTx/>
              <a:buSzTx/>
              <a:buFontTx/>
              <a:buNone/>
            </a:pPr>
            <a:endParaRPr lang="en-US" altLang="en-US" dirty="0"/>
          </a:p>
          <a:p>
            <a:pPr algn="r">
              <a:spcBef>
                <a:spcPct val="0"/>
              </a:spcBef>
              <a:buClrTx/>
              <a:buSzTx/>
              <a:buFontTx/>
              <a:buNone/>
            </a:pPr>
            <a:r>
              <a:rPr lang="en-US" altLang="en-US" dirty="0"/>
              <a:t>stored audio/video</a:t>
            </a:r>
          </a:p>
          <a:p>
            <a:pPr algn="r">
              <a:spcBef>
                <a:spcPct val="0"/>
              </a:spcBef>
              <a:buClrTx/>
              <a:buSzTx/>
              <a:buFontTx/>
              <a:buNone/>
            </a:pPr>
            <a:r>
              <a:rPr lang="en-US" altLang="en-US" dirty="0"/>
              <a:t>interactive games</a:t>
            </a:r>
          </a:p>
          <a:p>
            <a:pPr algn="r">
              <a:spcBef>
                <a:spcPct val="0"/>
              </a:spcBef>
              <a:buClrTx/>
              <a:buSzTx/>
              <a:buFontTx/>
              <a:buNone/>
            </a:pPr>
            <a:r>
              <a:rPr lang="en-US" altLang="en-US" dirty="0"/>
              <a:t>text messaging</a:t>
            </a:r>
            <a:endParaRPr lang="en-US" altLang="en-US" sz="2400" dirty="0">
              <a:latin typeface="Times New Roman" panose="02020603050405020304" pitchFamily="18" charset="0"/>
            </a:endParaRPr>
          </a:p>
        </p:txBody>
      </p:sp>
      <p:sp>
        <p:nvSpPr>
          <p:cNvPr id="58374" name="Text Box 4">
            <a:extLst>
              <a:ext uri="{FF2B5EF4-FFF2-40B4-BE49-F238E27FC236}">
                <a16:creationId xmlns:a16="http://schemas.microsoft.com/office/drawing/2014/main" id="{37506E4D-989A-4E31-B405-D62EE43F9066}"/>
              </a:ext>
            </a:extLst>
          </p:cNvPr>
          <p:cNvSpPr txBox="1">
            <a:spLocks noChangeArrowheads="1"/>
          </p:cNvSpPr>
          <p:nvPr/>
        </p:nvSpPr>
        <p:spPr bwMode="auto">
          <a:xfrm>
            <a:off x="2816225" y="1752600"/>
            <a:ext cx="15668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dirty="0"/>
              <a:t>data loss</a:t>
            </a:r>
            <a:endParaRPr lang="en-US" altLang="en-US" dirty="0"/>
          </a:p>
          <a:p>
            <a:pPr>
              <a:spcBef>
                <a:spcPct val="0"/>
              </a:spcBef>
              <a:buClrTx/>
              <a:buSzTx/>
              <a:buFontTx/>
              <a:buNone/>
            </a:pPr>
            <a:endParaRPr lang="en-US" altLang="en-US" dirty="0"/>
          </a:p>
          <a:p>
            <a:pPr>
              <a:spcBef>
                <a:spcPct val="0"/>
              </a:spcBef>
              <a:buClrTx/>
              <a:buSzTx/>
              <a:buFontTx/>
              <a:buNone/>
            </a:pPr>
            <a:r>
              <a:rPr lang="en-US" altLang="en-US" dirty="0"/>
              <a:t>no loss</a:t>
            </a:r>
          </a:p>
          <a:p>
            <a:pPr>
              <a:spcBef>
                <a:spcPct val="0"/>
              </a:spcBef>
              <a:buClrTx/>
              <a:buSzTx/>
              <a:buFontTx/>
              <a:buNone/>
            </a:pPr>
            <a:r>
              <a:rPr lang="en-US" altLang="en-US" dirty="0"/>
              <a:t>no loss</a:t>
            </a:r>
          </a:p>
          <a:p>
            <a:pPr>
              <a:spcBef>
                <a:spcPct val="0"/>
              </a:spcBef>
              <a:buClrTx/>
              <a:buSzTx/>
              <a:buFontTx/>
              <a:buNone/>
            </a:pPr>
            <a:r>
              <a:rPr lang="en-US" altLang="en-US" dirty="0"/>
              <a:t>no loss</a:t>
            </a:r>
          </a:p>
          <a:p>
            <a:pPr>
              <a:spcBef>
                <a:spcPct val="0"/>
              </a:spcBef>
              <a:buClrTx/>
              <a:buSzTx/>
              <a:buFontTx/>
              <a:buNone/>
            </a:pPr>
            <a:r>
              <a:rPr lang="en-US" altLang="en-US" dirty="0"/>
              <a:t>loss-tolerant</a:t>
            </a:r>
          </a:p>
          <a:p>
            <a:pPr>
              <a:spcBef>
                <a:spcPct val="0"/>
              </a:spcBef>
              <a:buClrTx/>
              <a:buSzTx/>
              <a:buFontTx/>
              <a:buNone/>
            </a:pPr>
            <a:endParaRPr lang="en-US" altLang="en-US" dirty="0"/>
          </a:p>
          <a:p>
            <a:pPr>
              <a:spcBef>
                <a:spcPct val="0"/>
              </a:spcBef>
              <a:buClrTx/>
              <a:buSzTx/>
              <a:buFontTx/>
              <a:buNone/>
            </a:pPr>
            <a:r>
              <a:rPr lang="en-US" altLang="en-US" dirty="0"/>
              <a:t>loss-tolerant</a:t>
            </a:r>
          </a:p>
          <a:p>
            <a:pPr>
              <a:spcBef>
                <a:spcPct val="0"/>
              </a:spcBef>
              <a:buClrTx/>
              <a:buSzTx/>
              <a:buFontTx/>
              <a:buNone/>
            </a:pPr>
            <a:r>
              <a:rPr lang="en-US" altLang="en-US" dirty="0"/>
              <a:t>loss-tolerant</a:t>
            </a:r>
          </a:p>
          <a:p>
            <a:pPr>
              <a:spcBef>
                <a:spcPct val="0"/>
              </a:spcBef>
              <a:buClrTx/>
              <a:buSzTx/>
              <a:buFontTx/>
              <a:buNone/>
            </a:pPr>
            <a:r>
              <a:rPr lang="en-US" altLang="en-US" dirty="0"/>
              <a:t>no loss</a:t>
            </a:r>
            <a:endParaRPr lang="en-US" altLang="en-US" sz="2400" dirty="0">
              <a:latin typeface="Times New Roman" panose="02020603050405020304" pitchFamily="18" charset="0"/>
            </a:endParaRPr>
          </a:p>
        </p:txBody>
      </p:sp>
      <p:sp>
        <p:nvSpPr>
          <p:cNvPr id="58375" name="Text Box 5">
            <a:extLst>
              <a:ext uri="{FF2B5EF4-FFF2-40B4-BE49-F238E27FC236}">
                <a16:creationId xmlns:a16="http://schemas.microsoft.com/office/drawing/2014/main" id="{D611ACB1-0A67-4398-AE2D-C8E76D2C5A0A}"/>
              </a:ext>
            </a:extLst>
          </p:cNvPr>
          <p:cNvSpPr txBox="1">
            <a:spLocks noChangeArrowheads="1"/>
          </p:cNvSpPr>
          <p:nvPr/>
        </p:nvSpPr>
        <p:spPr bwMode="auto">
          <a:xfrm>
            <a:off x="4535488" y="1751013"/>
            <a:ext cx="2574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dirty="0"/>
              <a:t>throughput</a:t>
            </a:r>
          </a:p>
          <a:p>
            <a:pPr>
              <a:spcBef>
                <a:spcPct val="0"/>
              </a:spcBef>
              <a:buClrTx/>
              <a:buSzTx/>
              <a:buFontTx/>
              <a:buNone/>
            </a:pPr>
            <a:endParaRPr lang="en-US" altLang="en-US" dirty="0"/>
          </a:p>
          <a:p>
            <a:pPr>
              <a:spcBef>
                <a:spcPct val="0"/>
              </a:spcBef>
              <a:buClrTx/>
              <a:buSzTx/>
              <a:buFontTx/>
              <a:buNone/>
            </a:pPr>
            <a:r>
              <a:rPr lang="en-US" altLang="en-US" dirty="0"/>
              <a:t>elastic</a:t>
            </a:r>
          </a:p>
          <a:p>
            <a:pPr>
              <a:spcBef>
                <a:spcPct val="0"/>
              </a:spcBef>
              <a:buClrTx/>
              <a:buSzTx/>
              <a:buFontTx/>
              <a:buNone/>
            </a:pPr>
            <a:r>
              <a:rPr lang="en-US" altLang="en-US" dirty="0"/>
              <a:t>elastic</a:t>
            </a:r>
          </a:p>
          <a:p>
            <a:pPr>
              <a:spcBef>
                <a:spcPct val="0"/>
              </a:spcBef>
              <a:buClrTx/>
              <a:buSzTx/>
              <a:buFontTx/>
              <a:buNone/>
            </a:pPr>
            <a:r>
              <a:rPr lang="en-US" altLang="en-US" dirty="0"/>
              <a:t>elastic</a:t>
            </a:r>
          </a:p>
          <a:p>
            <a:pPr>
              <a:spcBef>
                <a:spcPct val="0"/>
              </a:spcBef>
              <a:buClrTx/>
              <a:buSzTx/>
              <a:buFontTx/>
              <a:buNone/>
            </a:pPr>
            <a:r>
              <a:rPr lang="en-US" altLang="en-US" dirty="0"/>
              <a:t>audio: 5kbps-1Mbps</a:t>
            </a:r>
          </a:p>
          <a:p>
            <a:pPr>
              <a:spcBef>
                <a:spcPct val="0"/>
              </a:spcBef>
              <a:buClrTx/>
              <a:buSzTx/>
              <a:buFontTx/>
              <a:buNone/>
            </a:pPr>
            <a:r>
              <a:rPr lang="en-US" altLang="en-US" dirty="0"/>
              <a:t>video:10kbps-5Mbps</a:t>
            </a:r>
          </a:p>
          <a:p>
            <a:pPr>
              <a:spcBef>
                <a:spcPct val="0"/>
              </a:spcBef>
              <a:buClrTx/>
              <a:buSzTx/>
              <a:buFontTx/>
              <a:buNone/>
            </a:pPr>
            <a:r>
              <a:rPr lang="en-US" altLang="en-US" dirty="0"/>
              <a:t>same as above </a:t>
            </a:r>
          </a:p>
          <a:p>
            <a:pPr>
              <a:spcBef>
                <a:spcPct val="0"/>
              </a:spcBef>
              <a:buClrTx/>
              <a:buSzTx/>
              <a:buFontTx/>
              <a:buNone/>
            </a:pPr>
            <a:r>
              <a:rPr lang="en-US" altLang="en-US" dirty="0"/>
              <a:t>few kbps up</a:t>
            </a:r>
          </a:p>
          <a:p>
            <a:pPr>
              <a:spcBef>
                <a:spcPct val="0"/>
              </a:spcBef>
              <a:buClrTx/>
              <a:buSzTx/>
              <a:buFontTx/>
              <a:buNone/>
            </a:pPr>
            <a:r>
              <a:rPr lang="en-US" altLang="en-US" dirty="0"/>
              <a:t>elastic</a:t>
            </a:r>
          </a:p>
        </p:txBody>
      </p:sp>
      <p:sp>
        <p:nvSpPr>
          <p:cNvPr id="58376" name="Text Box 6">
            <a:extLst>
              <a:ext uri="{FF2B5EF4-FFF2-40B4-BE49-F238E27FC236}">
                <a16:creationId xmlns:a16="http://schemas.microsoft.com/office/drawing/2014/main" id="{7AEBF68C-8AF2-4AD3-A827-EEC46B17C4A1}"/>
              </a:ext>
            </a:extLst>
          </p:cNvPr>
          <p:cNvSpPr txBox="1">
            <a:spLocks noChangeArrowheads="1"/>
          </p:cNvSpPr>
          <p:nvPr/>
        </p:nvSpPr>
        <p:spPr bwMode="auto">
          <a:xfrm>
            <a:off x="6935788" y="1752600"/>
            <a:ext cx="206216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dirty="0"/>
              <a:t>time sensitive</a:t>
            </a:r>
            <a:endParaRPr lang="en-US" altLang="en-US" dirty="0"/>
          </a:p>
          <a:p>
            <a:pPr>
              <a:spcBef>
                <a:spcPct val="0"/>
              </a:spcBef>
              <a:buClrTx/>
              <a:buSzTx/>
              <a:buFontTx/>
              <a:buNone/>
            </a:pPr>
            <a:endParaRPr lang="en-US" altLang="en-US" dirty="0"/>
          </a:p>
          <a:p>
            <a:pPr>
              <a:spcBef>
                <a:spcPct val="0"/>
              </a:spcBef>
              <a:buClrTx/>
              <a:buSzTx/>
              <a:buFontTx/>
              <a:buNone/>
            </a:pPr>
            <a:r>
              <a:rPr lang="en-US" altLang="en-US" dirty="0"/>
              <a:t>no</a:t>
            </a:r>
          </a:p>
          <a:p>
            <a:pPr>
              <a:spcBef>
                <a:spcPct val="0"/>
              </a:spcBef>
              <a:buClrTx/>
              <a:buSzTx/>
              <a:buFontTx/>
              <a:buNone/>
            </a:pPr>
            <a:r>
              <a:rPr lang="en-US" altLang="en-US" dirty="0"/>
              <a:t>no</a:t>
            </a:r>
          </a:p>
          <a:p>
            <a:pPr>
              <a:spcBef>
                <a:spcPct val="0"/>
              </a:spcBef>
              <a:buClrTx/>
              <a:buSzTx/>
              <a:buFontTx/>
              <a:buNone/>
            </a:pPr>
            <a:r>
              <a:rPr lang="en-US" altLang="en-US" dirty="0"/>
              <a:t>no</a:t>
            </a:r>
          </a:p>
          <a:p>
            <a:pPr>
              <a:spcBef>
                <a:spcPct val="0"/>
              </a:spcBef>
              <a:buClrTx/>
              <a:buSzTx/>
              <a:buFontTx/>
              <a:buNone/>
            </a:pPr>
            <a:r>
              <a:rPr lang="en-US" altLang="en-US" sz="1900" dirty="0"/>
              <a:t>yes, 100</a:t>
            </a:r>
            <a:r>
              <a:rPr lang="ja-JP" altLang="en-US" sz="1900" dirty="0"/>
              <a:t>’</a:t>
            </a:r>
            <a:r>
              <a:rPr lang="en-US" altLang="ja-JP" sz="1900" dirty="0"/>
              <a:t>s msec</a:t>
            </a:r>
          </a:p>
          <a:p>
            <a:pPr>
              <a:spcBef>
                <a:spcPct val="0"/>
              </a:spcBef>
              <a:buClrTx/>
              <a:buSzTx/>
              <a:buFontTx/>
              <a:buNone/>
            </a:pPr>
            <a:endParaRPr lang="en-US" altLang="en-US" dirty="0"/>
          </a:p>
          <a:p>
            <a:pPr>
              <a:spcBef>
                <a:spcPct val="0"/>
              </a:spcBef>
              <a:buClrTx/>
              <a:buSzTx/>
              <a:buFontTx/>
              <a:buNone/>
            </a:pPr>
            <a:r>
              <a:rPr lang="en-US" altLang="en-US" dirty="0"/>
              <a:t>yes, few secs</a:t>
            </a:r>
          </a:p>
          <a:p>
            <a:pPr>
              <a:spcBef>
                <a:spcPct val="0"/>
              </a:spcBef>
              <a:buClrTx/>
              <a:buSzTx/>
              <a:buFontTx/>
              <a:buNone/>
            </a:pPr>
            <a:r>
              <a:rPr lang="en-US" altLang="en-US" sz="1900" dirty="0"/>
              <a:t>yes, 100</a:t>
            </a:r>
            <a:r>
              <a:rPr lang="ja-JP" altLang="en-US" sz="1900" dirty="0"/>
              <a:t>’</a:t>
            </a:r>
            <a:r>
              <a:rPr lang="en-US" altLang="ja-JP" sz="1900" dirty="0"/>
              <a:t>s msec</a:t>
            </a:r>
          </a:p>
          <a:p>
            <a:pPr>
              <a:spcBef>
                <a:spcPct val="0"/>
              </a:spcBef>
              <a:buClrTx/>
              <a:buSzTx/>
              <a:buFontTx/>
              <a:buNone/>
            </a:pPr>
            <a:r>
              <a:rPr lang="en-US" altLang="en-US" dirty="0"/>
              <a:t>yes </a:t>
            </a:r>
            <a:r>
              <a:rPr lang="en-US" altLang="en-US" sz="1900" dirty="0"/>
              <a:t>and</a:t>
            </a:r>
            <a:r>
              <a:rPr lang="en-US" altLang="en-US" dirty="0"/>
              <a:t> no</a:t>
            </a:r>
          </a:p>
        </p:txBody>
      </p:sp>
      <p:sp>
        <p:nvSpPr>
          <p:cNvPr id="58377" name="Line 7">
            <a:extLst>
              <a:ext uri="{FF2B5EF4-FFF2-40B4-BE49-F238E27FC236}">
                <a16:creationId xmlns:a16="http://schemas.microsoft.com/office/drawing/2014/main" id="{91136061-C495-4B28-8A8F-014A477B8A9A}"/>
              </a:ext>
            </a:extLst>
          </p:cNvPr>
          <p:cNvSpPr>
            <a:spLocks noChangeShapeType="1"/>
          </p:cNvSpPr>
          <p:nvPr/>
        </p:nvSpPr>
        <p:spPr bwMode="auto">
          <a:xfrm flipV="1">
            <a:off x="884238" y="2133600"/>
            <a:ext cx="7562850" cy="9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8">
            <a:extLst>
              <a:ext uri="{FF2B5EF4-FFF2-40B4-BE49-F238E27FC236}">
                <a16:creationId xmlns:a16="http://schemas.microsoft.com/office/drawing/2014/main" id="{98E6A7C2-458A-44F3-B0F4-9735164CE5D6}"/>
              </a:ext>
            </a:extLst>
          </p:cNvPr>
          <p:cNvSpPr>
            <a:spLocks noChangeShapeType="1"/>
          </p:cNvSpPr>
          <p:nvPr/>
        </p:nvSpPr>
        <p:spPr bwMode="auto">
          <a:xfrm flipV="1">
            <a:off x="847725" y="2733675"/>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9" name="Line 9">
            <a:extLst>
              <a:ext uri="{FF2B5EF4-FFF2-40B4-BE49-F238E27FC236}">
                <a16:creationId xmlns:a16="http://schemas.microsoft.com/office/drawing/2014/main" id="{366C737F-CA21-4FC4-A0F9-445E644DFD25}"/>
              </a:ext>
            </a:extLst>
          </p:cNvPr>
          <p:cNvSpPr>
            <a:spLocks noChangeShapeType="1"/>
          </p:cNvSpPr>
          <p:nvPr/>
        </p:nvSpPr>
        <p:spPr bwMode="auto">
          <a:xfrm flipV="1">
            <a:off x="857250" y="3028950"/>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0" name="Line 10">
            <a:extLst>
              <a:ext uri="{FF2B5EF4-FFF2-40B4-BE49-F238E27FC236}">
                <a16:creationId xmlns:a16="http://schemas.microsoft.com/office/drawing/2014/main" id="{0E64DA35-BEC8-4D5F-857F-143E62A05F8C}"/>
              </a:ext>
            </a:extLst>
          </p:cNvPr>
          <p:cNvSpPr>
            <a:spLocks noChangeShapeType="1"/>
          </p:cNvSpPr>
          <p:nvPr/>
        </p:nvSpPr>
        <p:spPr bwMode="auto">
          <a:xfrm flipV="1">
            <a:off x="866775" y="3324225"/>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1" name="Line 11">
            <a:extLst>
              <a:ext uri="{FF2B5EF4-FFF2-40B4-BE49-F238E27FC236}">
                <a16:creationId xmlns:a16="http://schemas.microsoft.com/office/drawing/2014/main" id="{B1905F57-F19E-4CC6-A545-102D67CF1C90}"/>
              </a:ext>
            </a:extLst>
          </p:cNvPr>
          <p:cNvSpPr>
            <a:spLocks noChangeShapeType="1"/>
          </p:cNvSpPr>
          <p:nvPr/>
        </p:nvSpPr>
        <p:spPr bwMode="auto">
          <a:xfrm flipV="1">
            <a:off x="885825" y="3933825"/>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2" name="Line 12">
            <a:extLst>
              <a:ext uri="{FF2B5EF4-FFF2-40B4-BE49-F238E27FC236}">
                <a16:creationId xmlns:a16="http://schemas.microsoft.com/office/drawing/2014/main" id="{3DE5DC83-4E18-4CFD-A523-F8FAB4295939}"/>
              </a:ext>
            </a:extLst>
          </p:cNvPr>
          <p:cNvSpPr>
            <a:spLocks noChangeShapeType="1"/>
          </p:cNvSpPr>
          <p:nvPr/>
        </p:nvSpPr>
        <p:spPr bwMode="auto">
          <a:xfrm flipV="1">
            <a:off x="838200" y="4248150"/>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83" name="Line 13">
            <a:extLst>
              <a:ext uri="{FF2B5EF4-FFF2-40B4-BE49-F238E27FC236}">
                <a16:creationId xmlns:a16="http://schemas.microsoft.com/office/drawing/2014/main" id="{0708D0AA-D506-48B7-A362-6527E1CFBE38}"/>
              </a:ext>
            </a:extLst>
          </p:cNvPr>
          <p:cNvSpPr>
            <a:spLocks noChangeShapeType="1"/>
          </p:cNvSpPr>
          <p:nvPr/>
        </p:nvSpPr>
        <p:spPr bwMode="auto">
          <a:xfrm flipV="1">
            <a:off x="838200" y="4572000"/>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8384" name="Line 14">
            <a:extLst>
              <a:ext uri="{FF2B5EF4-FFF2-40B4-BE49-F238E27FC236}">
                <a16:creationId xmlns:a16="http://schemas.microsoft.com/office/drawing/2014/main" id="{708EC60B-B4A9-411F-B5E0-602A36D10F6C}"/>
              </a:ext>
            </a:extLst>
          </p:cNvPr>
          <p:cNvSpPr>
            <a:spLocks noChangeShapeType="1"/>
          </p:cNvSpPr>
          <p:nvPr/>
        </p:nvSpPr>
        <p:spPr bwMode="auto">
          <a:xfrm flipV="1">
            <a:off x="800100" y="4883150"/>
            <a:ext cx="76295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CF6D1238-3A84-48ED-9678-6F45D8060DD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0418" name="Rectangle 8">
            <a:extLst>
              <a:ext uri="{FF2B5EF4-FFF2-40B4-BE49-F238E27FC236}">
                <a16:creationId xmlns:a16="http://schemas.microsoft.com/office/drawing/2014/main" id="{F27B2E8B-ACB8-40E4-8C2D-0CCE9F67C1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8ECF4E99-4A06-4B42-B334-B6C2F08EB925}" type="slidenum">
              <a:rPr lang="en-US" altLang="en-US" sz="1200">
                <a:latin typeface="Tahoma" panose="020B0604030504040204" pitchFamily="34" charset="0"/>
              </a:rPr>
              <a:pPr/>
              <a:t>15</a:t>
            </a:fld>
            <a:endParaRPr lang="en-US" altLang="en-US" sz="1200">
              <a:latin typeface="Tahoma" panose="020B0604030504040204" pitchFamily="34" charset="0"/>
            </a:endParaRPr>
          </a:p>
        </p:txBody>
      </p:sp>
      <p:sp>
        <p:nvSpPr>
          <p:cNvPr id="60419" name="Rectangle 2">
            <a:extLst>
              <a:ext uri="{FF2B5EF4-FFF2-40B4-BE49-F238E27FC236}">
                <a16:creationId xmlns:a16="http://schemas.microsoft.com/office/drawing/2014/main" id="{D3050E83-A6CD-4CF0-8A42-FE50517C04E1}"/>
              </a:ext>
            </a:extLst>
          </p:cNvPr>
          <p:cNvSpPr>
            <a:spLocks noGrp="1" noChangeArrowheads="1"/>
          </p:cNvSpPr>
          <p:nvPr>
            <p:ph type="title"/>
          </p:nvPr>
        </p:nvSpPr>
        <p:spPr>
          <a:xfrm>
            <a:off x="344488" y="268288"/>
            <a:ext cx="7772400" cy="858837"/>
          </a:xfrm>
        </p:spPr>
        <p:txBody>
          <a:bodyPr/>
          <a:lstStyle/>
          <a:p>
            <a:r>
              <a:rPr lang="en-US" altLang="en-US" sz="3600" dirty="0">
                <a:ea typeface="ＭＳ Ｐゴシック" panose="020B0600070205080204" pitchFamily="34" charset="-128"/>
              </a:rPr>
              <a:t>Internet transport protocols </a:t>
            </a:r>
            <a:r>
              <a:rPr lang="en-US" altLang="en-US" sz="3600" dirty="0">
                <a:solidFill>
                  <a:srgbClr val="C00000"/>
                </a:solidFill>
                <a:ea typeface="ＭＳ Ｐゴシック" panose="020B0600070205080204" pitchFamily="34" charset="-128"/>
              </a:rPr>
              <a:t>services</a:t>
            </a:r>
            <a:endParaRPr lang="en-US" altLang="en-US" dirty="0">
              <a:solidFill>
                <a:srgbClr val="C00000"/>
              </a:solidFill>
              <a:ea typeface="ＭＳ Ｐゴシック" panose="020B0600070205080204" pitchFamily="34" charset="-128"/>
            </a:endParaRPr>
          </a:p>
        </p:txBody>
      </p:sp>
      <p:sp>
        <p:nvSpPr>
          <p:cNvPr id="76804" name="Rectangle 3">
            <a:extLst>
              <a:ext uri="{FF2B5EF4-FFF2-40B4-BE49-F238E27FC236}">
                <a16:creationId xmlns:a16="http://schemas.microsoft.com/office/drawing/2014/main" id="{A461D6FA-E940-4840-8CD9-7EEFBCC38FBF}"/>
              </a:ext>
            </a:extLst>
          </p:cNvPr>
          <p:cNvSpPr>
            <a:spLocks noGrp="1" noChangeArrowheads="1"/>
          </p:cNvSpPr>
          <p:nvPr>
            <p:ph type="body" sz="half" idx="1"/>
          </p:nvPr>
        </p:nvSpPr>
        <p:spPr>
          <a:xfrm>
            <a:off x="533400" y="1366838"/>
            <a:ext cx="4095750" cy="4953000"/>
          </a:xfrm>
        </p:spPr>
        <p:txBody>
          <a:bodyPr/>
          <a:lstStyle/>
          <a:p>
            <a:pPr>
              <a:lnSpc>
                <a:spcPct val="90000"/>
              </a:lnSpc>
              <a:buFont typeface="Wingdings" panose="05000000000000000000" pitchFamily="2" charset="2"/>
              <a:buNone/>
            </a:pPr>
            <a:r>
              <a:rPr lang="en-US" altLang="en-US" i="1" dirty="0">
                <a:solidFill>
                  <a:srgbClr val="000099"/>
                </a:solidFill>
                <a:ea typeface="ＭＳ Ｐゴシック" panose="020B0600070205080204" pitchFamily="34" charset="-128"/>
              </a:rPr>
              <a:t>TCP service: </a:t>
            </a:r>
            <a:r>
              <a:rPr lang="en-US" altLang="en-US" sz="1400" i="1" dirty="0">
                <a:solidFill>
                  <a:srgbClr val="000099"/>
                </a:solidFill>
                <a:ea typeface="ＭＳ Ｐゴシック" panose="020B0600070205080204" pitchFamily="34" charset="-128"/>
              </a:rPr>
              <a:t>Transmission Control Protocol </a:t>
            </a:r>
          </a:p>
          <a:p>
            <a:r>
              <a:rPr lang="en-US" altLang="en-US" sz="2400" i="1" dirty="0">
                <a:solidFill>
                  <a:srgbClr val="CC0000"/>
                </a:solidFill>
                <a:ea typeface="ＭＳ Ｐゴシック" panose="020B0600070205080204" pitchFamily="34" charset="-128"/>
              </a:rPr>
              <a:t>reliable transport</a:t>
            </a:r>
            <a:r>
              <a:rPr lang="en-US" altLang="en-US" sz="2400" i="1" dirty="0">
                <a:solidFill>
                  <a:schemeClr val="accent2"/>
                </a:solidFill>
                <a:ea typeface="ＭＳ Ｐゴシック" panose="020B0600070205080204" pitchFamily="34" charset="-128"/>
              </a:rPr>
              <a:t> </a:t>
            </a:r>
            <a:r>
              <a:rPr lang="en-US" altLang="en-US" sz="2400" dirty="0">
                <a:ea typeface="ＭＳ Ｐゴシック" panose="020B0600070205080204" pitchFamily="34" charset="-128"/>
              </a:rPr>
              <a:t>between sending and receiving process</a:t>
            </a:r>
            <a:endParaRPr lang="en-US" altLang="en-US" sz="2400" dirty="0">
              <a:solidFill>
                <a:schemeClr val="accent2"/>
              </a:solidFill>
              <a:ea typeface="ＭＳ Ｐゴシック" panose="020B0600070205080204" pitchFamily="34" charset="-128"/>
            </a:endParaRPr>
          </a:p>
          <a:p>
            <a:r>
              <a:rPr lang="en-US" altLang="en-US" sz="2400" i="1" dirty="0">
                <a:solidFill>
                  <a:srgbClr val="CC0000"/>
                </a:solidFill>
                <a:ea typeface="ＭＳ Ｐゴシック" panose="020B0600070205080204" pitchFamily="34" charset="-128"/>
              </a:rPr>
              <a:t>flow control:</a:t>
            </a:r>
            <a:r>
              <a:rPr lang="en-US" altLang="en-US" sz="2400" dirty="0">
                <a:ea typeface="ＭＳ Ｐゴシック" panose="020B0600070205080204" pitchFamily="34" charset="-128"/>
              </a:rPr>
              <a:t> sender won</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t overwhelm receiver </a:t>
            </a:r>
          </a:p>
          <a:p>
            <a:r>
              <a:rPr lang="en-US" altLang="en-US" sz="2400" i="1" dirty="0">
                <a:solidFill>
                  <a:srgbClr val="CC0000"/>
                </a:solidFill>
                <a:ea typeface="ＭＳ Ｐゴシック" panose="020B0600070205080204" pitchFamily="34" charset="-128"/>
              </a:rPr>
              <a:t>congestion control:</a:t>
            </a:r>
            <a:r>
              <a:rPr lang="en-US" altLang="en-US" sz="2400" dirty="0">
                <a:ea typeface="ＭＳ Ｐゴシック" panose="020B0600070205080204" pitchFamily="34" charset="-128"/>
              </a:rPr>
              <a:t> throttle sender when network overloaded</a:t>
            </a:r>
          </a:p>
          <a:p>
            <a:r>
              <a:rPr lang="en-US" altLang="en-US" sz="2400" i="1" dirty="0">
                <a:solidFill>
                  <a:srgbClr val="CC0000"/>
                </a:solidFill>
                <a:ea typeface="ＭＳ Ｐゴシック" panose="020B0600070205080204" pitchFamily="34" charset="-128"/>
              </a:rPr>
              <a:t>does not provide:</a:t>
            </a:r>
            <a:r>
              <a:rPr lang="en-US" altLang="en-US" sz="2400" dirty="0">
                <a:ea typeface="ＭＳ Ｐゴシック" panose="020B0600070205080204" pitchFamily="34" charset="-128"/>
              </a:rPr>
              <a:t> timing, minimum throughput guarantee, security</a:t>
            </a:r>
          </a:p>
          <a:p>
            <a:r>
              <a:rPr lang="en-US" altLang="en-US" sz="2400" i="1" dirty="0">
                <a:solidFill>
                  <a:srgbClr val="CC0000"/>
                </a:solidFill>
                <a:ea typeface="ＭＳ Ｐゴシック" panose="020B0600070205080204" pitchFamily="34" charset="-128"/>
              </a:rPr>
              <a:t>connection-oriented:</a:t>
            </a:r>
            <a:r>
              <a:rPr lang="en-US" altLang="en-US" sz="2400" dirty="0">
                <a:ea typeface="ＭＳ Ｐゴシック" panose="020B0600070205080204" pitchFamily="34" charset="-128"/>
              </a:rPr>
              <a:t> setup required between client and server processes</a:t>
            </a:r>
          </a:p>
          <a:p>
            <a:pPr>
              <a:lnSpc>
                <a:spcPct val="75000"/>
              </a:lnSpc>
            </a:pPr>
            <a:endParaRPr lang="en-US" altLang="en-US" dirty="0">
              <a:ea typeface="ＭＳ Ｐゴシック" panose="020B0600070205080204" pitchFamily="34" charset="-128"/>
            </a:endParaRPr>
          </a:p>
        </p:txBody>
      </p:sp>
      <p:sp>
        <p:nvSpPr>
          <p:cNvPr id="76805" name="Rectangle 4">
            <a:extLst>
              <a:ext uri="{FF2B5EF4-FFF2-40B4-BE49-F238E27FC236}">
                <a16:creationId xmlns:a16="http://schemas.microsoft.com/office/drawing/2014/main" id="{000848F1-1A6D-4262-8D40-C292FD3FFC9D}"/>
              </a:ext>
            </a:extLst>
          </p:cNvPr>
          <p:cNvSpPr>
            <a:spLocks noGrp="1" noChangeArrowheads="1"/>
          </p:cNvSpPr>
          <p:nvPr>
            <p:ph type="body" sz="half" idx="2"/>
          </p:nvPr>
        </p:nvSpPr>
        <p:spPr>
          <a:xfrm>
            <a:off x="4733925" y="1484313"/>
            <a:ext cx="3667125" cy="4648200"/>
          </a:xfrm>
        </p:spPr>
        <p:txBody>
          <a:bodyPr/>
          <a:lstStyle/>
          <a:p>
            <a:pPr>
              <a:buFont typeface="Wingdings" charset="0"/>
              <a:buNone/>
              <a:defRPr/>
            </a:pPr>
            <a:r>
              <a:rPr lang="en-US" i="1" dirty="0">
                <a:solidFill>
                  <a:srgbClr val="000099"/>
                </a:solidFill>
                <a:latin typeface="Gill Sans MT" charset="0"/>
              </a:rPr>
              <a:t>UDP service: </a:t>
            </a:r>
            <a:r>
              <a:rPr lang="en-US" sz="1400" i="1" dirty="0">
                <a:solidFill>
                  <a:srgbClr val="000099"/>
                </a:solidFill>
                <a:latin typeface="Gill Sans MT" charset="0"/>
              </a:rPr>
              <a:t>User Datagram Protocol </a:t>
            </a:r>
          </a:p>
          <a:p>
            <a:pPr marL="233363" indent="-233363">
              <a:buFont typeface="Wingdings" charset="2"/>
              <a:buChar char="§"/>
              <a:defRPr/>
            </a:pPr>
            <a:r>
              <a:rPr lang="en-US" sz="2400" i="1" dirty="0">
                <a:solidFill>
                  <a:srgbClr val="CC0000"/>
                </a:solidFill>
                <a:latin typeface="Gill Sans MT" charset="0"/>
              </a:rPr>
              <a:t>unreliable data transfer</a:t>
            </a:r>
            <a:r>
              <a:rPr lang="en-US" sz="2400" dirty="0">
                <a:latin typeface="Gill Sans MT" charset="0"/>
              </a:rPr>
              <a:t> between sending and receiving process</a:t>
            </a:r>
          </a:p>
          <a:p>
            <a:pPr marL="233363" indent="-233363">
              <a:buFont typeface="Wingdings" charset="2"/>
              <a:buChar char="§"/>
              <a:defRPr/>
            </a:pPr>
            <a:r>
              <a:rPr lang="en-US" sz="2400" i="1" dirty="0">
                <a:solidFill>
                  <a:srgbClr val="CC0000"/>
                </a:solidFill>
                <a:latin typeface="Gill Sans MT" charset="0"/>
              </a:rPr>
              <a:t>does not provide:</a:t>
            </a:r>
            <a:r>
              <a:rPr lang="en-US" sz="2400" dirty="0">
                <a:latin typeface="Gill Sans MT" charset="0"/>
              </a:rPr>
              <a:t> reliability, flow control, congestion control, timing, throughput guarantee, security, or connection setup, </a:t>
            </a:r>
          </a:p>
          <a:p>
            <a:pPr>
              <a:buFont typeface="Wingdings" charset="2"/>
              <a:buChar char="§"/>
              <a:defRPr/>
            </a:pPr>
            <a:endParaRPr lang="en-US" sz="2400" dirty="0">
              <a:latin typeface="Gill Sans MT" charset="0"/>
            </a:endParaRPr>
          </a:p>
          <a:p>
            <a:pPr>
              <a:buFont typeface="Wingdings" charset="0"/>
              <a:buNone/>
              <a:defRPr/>
            </a:pPr>
            <a:r>
              <a:rPr lang="en-US" sz="2400" u="sng" dirty="0">
                <a:solidFill>
                  <a:srgbClr val="CC0000"/>
                </a:solidFill>
                <a:latin typeface="Gill Sans MT" charset="0"/>
              </a:rPr>
              <a:t>Q:</a:t>
            </a:r>
            <a:r>
              <a:rPr lang="en-US" sz="2400" dirty="0">
                <a:latin typeface="Gill Sans MT" charset="0"/>
              </a:rPr>
              <a:t> why bother?  Why is there a UDP?</a:t>
            </a:r>
          </a:p>
        </p:txBody>
      </p:sp>
      <p:pic>
        <p:nvPicPr>
          <p:cNvPr id="60422" name="Picture 11" descr="underline_base">
            <a:extLst>
              <a:ext uri="{FF2B5EF4-FFF2-40B4-BE49-F238E27FC236}">
                <a16:creationId xmlns:a16="http://schemas.microsoft.com/office/drawing/2014/main" id="{F47AA053-3E73-4318-AE79-7DABA7E126A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944563"/>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667A66A4-3977-906D-0F6B-5AD3ACE5AFE1}"/>
              </a:ext>
            </a:extLst>
          </p:cNvPr>
          <p:cNvCxnSpPr>
            <a:stCxn id="60422" idx="0"/>
          </p:cNvCxnSpPr>
          <p:nvPr/>
        </p:nvCxnSpPr>
        <p:spPr bwMode="auto">
          <a:xfrm flipH="1">
            <a:off x="1174459" y="944563"/>
            <a:ext cx="2883985" cy="52351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EC278B8D-7308-C0F9-7B8A-7E7A596711B2}"/>
              </a:ext>
            </a:extLst>
          </p:cNvPr>
          <p:cNvCxnSpPr/>
          <p:nvPr/>
        </p:nvCxnSpPr>
        <p:spPr bwMode="auto">
          <a:xfrm>
            <a:off x="3942826" y="944563"/>
            <a:ext cx="1057013" cy="53975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F6756A88-AE92-434D-813F-0D14F18435A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2466" name="Rectangle 8">
            <a:extLst>
              <a:ext uri="{FF2B5EF4-FFF2-40B4-BE49-F238E27FC236}">
                <a16:creationId xmlns:a16="http://schemas.microsoft.com/office/drawing/2014/main" id="{8B0FF991-EFF9-49CC-9A5E-56038CBA4E2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EB1247A-5ECF-4CD1-905D-60197D066720}"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pic>
        <p:nvPicPr>
          <p:cNvPr id="62467" name="Picture 18" descr="underline_base">
            <a:extLst>
              <a:ext uri="{FF2B5EF4-FFF2-40B4-BE49-F238E27FC236}">
                <a16:creationId xmlns:a16="http://schemas.microsoft.com/office/drawing/2014/main" id="{24ACF61A-F594-4F7F-A5EE-9FFC1ED075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87630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Rectangle 2">
            <a:extLst>
              <a:ext uri="{FF2B5EF4-FFF2-40B4-BE49-F238E27FC236}">
                <a16:creationId xmlns:a16="http://schemas.microsoft.com/office/drawing/2014/main" id="{07730BF5-FBD0-4890-B1CE-43706A7552A1}"/>
              </a:ext>
            </a:extLst>
          </p:cNvPr>
          <p:cNvSpPr>
            <a:spLocks noGrp="1" noChangeArrowheads="1"/>
          </p:cNvSpPr>
          <p:nvPr>
            <p:ph type="title"/>
          </p:nvPr>
        </p:nvSpPr>
        <p:spPr>
          <a:xfrm>
            <a:off x="215900" y="261938"/>
            <a:ext cx="8747125" cy="838200"/>
          </a:xfrm>
        </p:spPr>
        <p:txBody>
          <a:bodyPr/>
          <a:lstStyle/>
          <a:p>
            <a:r>
              <a:rPr lang="en-US" altLang="en-US" sz="3200">
                <a:ea typeface="ＭＳ Ｐゴシック" panose="020B0600070205080204" pitchFamily="34" charset="-128"/>
              </a:rPr>
              <a:t>Internet apps:  application, transport protocols</a:t>
            </a:r>
            <a:endParaRPr lang="en-US" altLang="en-US">
              <a:ea typeface="ＭＳ Ｐゴシック" panose="020B0600070205080204" pitchFamily="34" charset="-128"/>
            </a:endParaRPr>
          </a:p>
        </p:txBody>
      </p:sp>
      <p:sp>
        <p:nvSpPr>
          <p:cNvPr id="62469" name="Text Box 3">
            <a:extLst>
              <a:ext uri="{FF2B5EF4-FFF2-40B4-BE49-F238E27FC236}">
                <a16:creationId xmlns:a16="http://schemas.microsoft.com/office/drawing/2014/main" id="{810DB812-E422-4A4F-A76A-C808210CC7CC}"/>
              </a:ext>
            </a:extLst>
          </p:cNvPr>
          <p:cNvSpPr txBox="1">
            <a:spLocks noChangeArrowheads="1"/>
          </p:cNvSpPr>
          <p:nvPr/>
        </p:nvSpPr>
        <p:spPr bwMode="auto">
          <a:xfrm>
            <a:off x="215900" y="1773238"/>
            <a:ext cx="2806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en-US" b="1"/>
              <a:t>application</a:t>
            </a:r>
            <a:endParaRPr lang="en-US" altLang="en-US"/>
          </a:p>
          <a:p>
            <a:pPr algn="r">
              <a:spcBef>
                <a:spcPct val="0"/>
              </a:spcBef>
              <a:buClrTx/>
              <a:buSzTx/>
              <a:buFontTx/>
              <a:buNone/>
            </a:pPr>
            <a:endParaRPr lang="en-US" altLang="en-US"/>
          </a:p>
          <a:p>
            <a:pPr algn="r">
              <a:spcBef>
                <a:spcPct val="0"/>
              </a:spcBef>
              <a:buClrTx/>
              <a:buSzTx/>
              <a:buFontTx/>
              <a:buNone/>
            </a:pPr>
            <a:r>
              <a:rPr lang="en-US" altLang="en-US"/>
              <a:t>e-mail</a:t>
            </a:r>
          </a:p>
          <a:p>
            <a:pPr algn="r">
              <a:spcBef>
                <a:spcPct val="0"/>
              </a:spcBef>
              <a:buClrTx/>
              <a:buSzTx/>
              <a:buFontTx/>
              <a:buNone/>
            </a:pPr>
            <a:r>
              <a:rPr lang="en-US" altLang="en-US"/>
              <a:t>remote terminal access</a:t>
            </a:r>
          </a:p>
          <a:p>
            <a:pPr algn="r">
              <a:spcBef>
                <a:spcPct val="0"/>
              </a:spcBef>
              <a:buClrTx/>
              <a:buSzTx/>
              <a:buFontTx/>
              <a:buNone/>
            </a:pPr>
            <a:r>
              <a:rPr lang="en-US" altLang="en-US"/>
              <a:t>Web </a:t>
            </a:r>
          </a:p>
          <a:p>
            <a:pPr algn="r">
              <a:spcBef>
                <a:spcPct val="0"/>
              </a:spcBef>
              <a:buClrTx/>
              <a:buSzTx/>
              <a:buFontTx/>
              <a:buNone/>
            </a:pPr>
            <a:r>
              <a:rPr lang="en-US" altLang="en-US"/>
              <a:t>file transfer</a:t>
            </a:r>
          </a:p>
          <a:p>
            <a:pPr algn="r">
              <a:spcBef>
                <a:spcPct val="0"/>
              </a:spcBef>
              <a:buClrTx/>
              <a:buSzTx/>
              <a:buFontTx/>
              <a:buNone/>
            </a:pPr>
            <a:r>
              <a:rPr lang="en-US" altLang="en-US"/>
              <a:t>streaming multimedia</a:t>
            </a:r>
          </a:p>
          <a:p>
            <a:pPr algn="r">
              <a:spcBef>
                <a:spcPct val="0"/>
              </a:spcBef>
              <a:buClrTx/>
              <a:buSzTx/>
              <a:buFontTx/>
              <a:buNone/>
            </a:pPr>
            <a:endParaRPr lang="en-US" altLang="en-US"/>
          </a:p>
          <a:p>
            <a:pPr algn="r">
              <a:spcBef>
                <a:spcPct val="0"/>
              </a:spcBef>
              <a:buClrTx/>
              <a:buSzTx/>
              <a:buFontTx/>
              <a:buNone/>
            </a:pPr>
            <a:r>
              <a:rPr lang="en-US" altLang="en-US"/>
              <a:t>Internet telephony</a:t>
            </a:r>
          </a:p>
          <a:p>
            <a:pPr algn="r">
              <a:spcBef>
                <a:spcPct val="0"/>
              </a:spcBef>
              <a:buClrTx/>
              <a:buSzTx/>
              <a:buFontTx/>
              <a:buNone/>
            </a:pPr>
            <a:endParaRPr lang="en-US" altLang="en-US" sz="2400">
              <a:latin typeface="Times New Roman" panose="02020603050405020304" pitchFamily="18" charset="0"/>
            </a:endParaRPr>
          </a:p>
        </p:txBody>
      </p:sp>
      <p:sp>
        <p:nvSpPr>
          <p:cNvPr id="62470" name="Text Box 4">
            <a:extLst>
              <a:ext uri="{FF2B5EF4-FFF2-40B4-BE49-F238E27FC236}">
                <a16:creationId xmlns:a16="http://schemas.microsoft.com/office/drawing/2014/main" id="{E4A30114-861C-4EA2-ADF2-B6BA386D97D1}"/>
              </a:ext>
            </a:extLst>
          </p:cNvPr>
          <p:cNvSpPr txBox="1">
            <a:spLocks noChangeArrowheads="1"/>
          </p:cNvSpPr>
          <p:nvPr/>
        </p:nvSpPr>
        <p:spPr bwMode="auto">
          <a:xfrm>
            <a:off x="3225914" y="1477963"/>
            <a:ext cx="2804999"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dirty="0"/>
              <a:t>application</a:t>
            </a:r>
          </a:p>
          <a:p>
            <a:pPr>
              <a:spcBef>
                <a:spcPct val="0"/>
              </a:spcBef>
              <a:buClrTx/>
              <a:buSzTx/>
              <a:buFontTx/>
              <a:buNone/>
            </a:pPr>
            <a:r>
              <a:rPr lang="en-US" altLang="en-US" b="1" dirty="0"/>
              <a:t>layer protocol</a:t>
            </a:r>
            <a:endParaRPr lang="en-US" altLang="en-US" dirty="0"/>
          </a:p>
          <a:p>
            <a:pPr>
              <a:spcBef>
                <a:spcPct val="0"/>
              </a:spcBef>
              <a:buClrTx/>
              <a:buSzTx/>
              <a:buFontTx/>
              <a:buNone/>
            </a:pPr>
            <a:endParaRPr lang="en-US" altLang="en-US" dirty="0"/>
          </a:p>
          <a:p>
            <a:pPr>
              <a:spcBef>
                <a:spcPct val="0"/>
              </a:spcBef>
              <a:buClrTx/>
              <a:buSzTx/>
              <a:buFontTx/>
              <a:buNone/>
            </a:pPr>
            <a:r>
              <a:rPr lang="en-US" altLang="en-US" dirty="0"/>
              <a:t>SMTP [RFC 2821]</a:t>
            </a:r>
          </a:p>
          <a:p>
            <a:pPr>
              <a:spcBef>
                <a:spcPct val="0"/>
              </a:spcBef>
              <a:buClrTx/>
              <a:buSzTx/>
              <a:buFontTx/>
              <a:buNone/>
            </a:pPr>
            <a:r>
              <a:rPr lang="en-US" altLang="en-US" dirty="0"/>
              <a:t>Telnet [RFC 854]</a:t>
            </a:r>
          </a:p>
          <a:p>
            <a:pPr>
              <a:spcBef>
                <a:spcPct val="0"/>
              </a:spcBef>
              <a:buClrTx/>
              <a:buSzTx/>
              <a:buFontTx/>
              <a:buNone/>
            </a:pPr>
            <a:r>
              <a:rPr lang="en-US" altLang="en-US" dirty="0"/>
              <a:t>HTTP [RFC 2616]</a:t>
            </a:r>
          </a:p>
          <a:p>
            <a:pPr>
              <a:spcBef>
                <a:spcPct val="0"/>
              </a:spcBef>
              <a:buClrTx/>
              <a:buSzTx/>
              <a:buFontTx/>
              <a:buNone/>
            </a:pPr>
            <a:r>
              <a:rPr lang="en-US" altLang="en-US" dirty="0"/>
              <a:t>FTP [RFC 959]</a:t>
            </a:r>
          </a:p>
          <a:p>
            <a:pPr>
              <a:spcBef>
                <a:spcPct val="0"/>
              </a:spcBef>
              <a:buClrTx/>
              <a:buSzTx/>
              <a:buFontTx/>
              <a:buNone/>
            </a:pPr>
            <a:r>
              <a:rPr lang="en-US" altLang="en-US" dirty="0"/>
              <a:t>HTTP (e.g., YouTube), </a:t>
            </a:r>
            <a:br>
              <a:rPr lang="en-US" altLang="en-US" dirty="0"/>
            </a:br>
            <a:r>
              <a:rPr lang="en-US" altLang="en-US" dirty="0"/>
              <a:t>RTP [RFC 1889]</a:t>
            </a:r>
          </a:p>
          <a:p>
            <a:pPr>
              <a:spcBef>
                <a:spcPct val="0"/>
              </a:spcBef>
              <a:buClrTx/>
              <a:buSzTx/>
              <a:buFontTx/>
              <a:buNone/>
            </a:pPr>
            <a:r>
              <a:rPr lang="en-US" altLang="en-US" dirty="0"/>
              <a:t>SIP, RTP</a:t>
            </a:r>
            <a:endParaRPr lang="en-US" altLang="en-US" sz="2400" dirty="0">
              <a:latin typeface="Times New Roman" panose="02020603050405020304" pitchFamily="18" charset="0"/>
            </a:endParaRPr>
          </a:p>
        </p:txBody>
      </p:sp>
      <p:sp>
        <p:nvSpPr>
          <p:cNvPr id="62471" name="Text Box 5">
            <a:extLst>
              <a:ext uri="{FF2B5EF4-FFF2-40B4-BE49-F238E27FC236}">
                <a16:creationId xmlns:a16="http://schemas.microsoft.com/office/drawing/2014/main" id="{E302155A-CECE-4659-92D9-7300511FA573}"/>
              </a:ext>
            </a:extLst>
          </p:cNvPr>
          <p:cNvSpPr txBox="1">
            <a:spLocks noChangeArrowheads="1"/>
          </p:cNvSpPr>
          <p:nvPr/>
        </p:nvSpPr>
        <p:spPr bwMode="auto">
          <a:xfrm>
            <a:off x="6030913" y="1477963"/>
            <a:ext cx="2624137"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b="1"/>
              <a:t>underlying</a:t>
            </a:r>
          </a:p>
          <a:p>
            <a:pPr>
              <a:spcBef>
                <a:spcPct val="0"/>
              </a:spcBef>
              <a:buClrTx/>
              <a:buSzTx/>
              <a:buFontTx/>
              <a:buNone/>
            </a:pPr>
            <a:r>
              <a:rPr lang="en-US" altLang="en-US" b="1"/>
              <a:t>transport protocol</a:t>
            </a:r>
            <a:endParaRPr lang="en-US" altLang="en-US"/>
          </a:p>
          <a:p>
            <a:pPr>
              <a:spcBef>
                <a:spcPct val="0"/>
              </a:spcBef>
              <a:buClrTx/>
              <a:buSzTx/>
              <a:buFontTx/>
              <a:buNone/>
            </a:pPr>
            <a:endParaRPr lang="en-US" altLang="en-US"/>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a:t>
            </a:r>
          </a:p>
          <a:p>
            <a:pPr>
              <a:spcBef>
                <a:spcPct val="0"/>
              </a:spcBef>
              <a:buClrTx/>
              <a:buSzTx/>
              <a:buFontTx/>
              <a:buNone/>
            </a:pPr>
            <a:r>
              <a:rPr lang="en-US" altLang="en-US"/>
              <a:t>TCP or UDP</a:t>
            </a:r>
          </a:p>
          <a:p>
            <a:pPr>
              <a:spcBef>
                <a:spcPct val="0"/>
              </a:spcBef>
              <a:buClrTx/>
              <a:buSzTx/>
              <a:buFontTx/>
              <a:buNone/>
            </a:pPr>
            <a:endParaRPr lang="en-US" altLang="en-US"/>
          </a:p>
          <a:p>
            <a:pPr>
              <a:spcBef>
                <a:spcPct val="0"/>
              </a:spcBef>
              <a:buClrTx/>
              <a:buSzTx/>
              <a:buFontTx/>
              <a:buNone/>
            </a:pPr>
            <a:endParaRPr lang="en-US" altLang="en-US"/>
          </a:p>
          <a:p>
            <a:pPr>
              <a:spcBef>
                <a:spcPct val="0"/>
              </a:spcBef>
              <a:buClrTx/>
              <a:buSzTx/>
              <a:buFontTx/>
              <a:buNone/>
            </a:pPr>
            <a:r>
              <a:rPr lang="en-US" altLang="en-US"/>
              <a:t>TCP or UDP</a:t>
            </a:r>
          </a:p>
        </p:txBody>
      </p:sp>
      <p:sp>
        <p:nvSpPr>
          <p:cNvPr id="62472" name="Line 7">
            <a:extLst>
              <a:ext uri="{FF2B5EF4-FFF2-40B4-BE49-F238E27FC236}">
                <a16:creationId xmlns:a16="http://schemas.microsoft.com/office/drawing/2014/main" id="{79ED45C5-D545-4E8D-B33C-766A3F2E06DC}"/>
              </a:ext>
            </a:extLst>
          </p:cNvPr>
          <p:cNvSpPr>
            <a:spLocks noChangeShapeType="1"/>
          </p:cNvSpPr>
          <p:nvPr/>
        </p:nvSpPr>
        <p:spPr bwMode="auto">
          <a:xfrm>
            <a:off x="1071563" y="2152650"/>
            <a:ext cx="7334250" cy="95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8">
            <a:extLst>
              <a:ext uri="{FF2B5EF4-FFF2-40B4-BE49-F238E27FC236}">
                <a16:creationId xmlns:a16="http://schemas.microsoft.com/office/drawing/2014/main" id="{ADC83D1B-FB5C-4F6E-8505-D3F14D958030}"/>
              </a:ext>
            </a:extLst>
          </p:cNvPr>
          <p:cNvSpPr>
            <a:spLocks noChangeShapeType="1"/>
          </p:cNvSpPr>
          <p:nvPr/>
        </p:nvSpPr>
        <p:spPr bwMode="auto">
          <a:xfrm flipV="1">
            <a:off x="1023938" y="2743200"/>
            <a:ext cx="732472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9">
            <a:extLst>
              <a:ext uri="{FF2B5EF4-FFF2-40B4-BE49-F238E27FC236}">
                <a16:creationId xmlns:a16="http://schemas.microsoft.com/office/drawing/2014/main" id="{CD2F6FF0-8A26-44C7-9445-8B31D3511793}"/>
              </a:ext>
            </a:extLst>
          </p:cNvPr>
          <p:cNvSpPr>
            <a:spLocks noChangeShapeType="1"/>
          </p:cNvSpPr>
          <p:nvPr/>
        </p:nvSpPr>
        <p:spPr bwMode="auto">
          <a:xfrm flipV="1">
            <a:off x="1044575" y="3038475"/>
            <a:ext cx="729615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10">
            <a:extLst>
              <a:ext uri="{FF2B5EF4-FFF2-40B4-BE49-F238E27FC236}">
                <a16:creationId xmlns:a16="http://schemas.microsoft.com/office/drawing/2014/main" id="{F38E02E4-7377-41ED-8A11-C598A0D9A8F8}"/>
              </a:ext>
            </a:extLst>
          </p:cNvPr>
          <p:cNvSpPr>
            <a:spLocks noChangeShapeType="1"/>
          </p:cNvSpPr>
          <p:nvPr/>
        </p:nvSpPr>
        <p:spPr bwMode="auto">
          <a:xfrm flipV="1">
            <a:off x="1042988" y="3333750"/>
            <a:ext cx="72771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11">
            <a:extLst>
              <a:ext uri="{FF2B5EF4-FFF2-40B4-BE49-F238E27FC236}">
                <a16:creationId xmlns:a16="http://schemas.microsoft.com/office/drawing/2014/main" id="{0AA0C683-8483-4C45-8485-4F2AC7363C44}"/>
              </a:ext>
            </a:extLst>
          </p:cNvPr>
          <p:cNvSpPr>
            <a:spLocks noChangeShapeType="1"/>
          </p:cNvSpPr>
          <p:nvPr/>
        </p:nvSpPr>
        <p:spPr bwMode="auto">
          <a:xfrm flipV="1">
            <a:off x="1073150" y="3657600"/>
            <a:ext cx="7258050" cy="95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7" name="Line 12">
            <a:extLst>
              <a:ext uri="{FF2B5EF4-FFF2-40B4-BE49-F238E27FC236}">
                <a16:creationId xmlns:a16="http://schemas.microsoft.com/office/drawing/2014/main" id="{1EA639A9-0EC6-4072-BFF1-37FC1A389616}"/>
              </a:ext>
            </a:extLst>
          </p:cNvPr>
          <p:cNvSpPr>
            <a:spLocks noChangeShapeType="1"/>
          </p:cNvSpPr>
          <p:nvPr/>
        </p:nvSpPr>
        <p:spPr bwMode="auto">
          <a:xfrm flipV="1">
            <a:off x="1014413" y="4257675"/>
            <a:ext cx="73152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8" name="Line 14">
            <a:extLst>
              <a:ext uri="{FF2B5EF4-FFF2-40B4-BE49-F238E27FC236}">
                <a16:creationId xmlns:a16="http://schemas.microsoft.com/office/drawing/2014/main" id="{F6630C6C-7131-48FA-8259-EB1BCB68E87C}"/>
              </a:ext>
            </a:extLst>
          </p:cNvPr>
          <p:cNvSpPr>
            <a:spLocks noChangeShapeType="1"/>
          </p:cNvSpPr>
          <p:nvPr/>
        </p:nvSpPr>
        <p:spPr bwMode="auto">
          <a:xfrm flipV="1">
            <a:off x="839788" y="4881563"/>
            <a:ext cx="73437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B908EEA3-70A3-46E1-9B4F-516F80E0BC6E}"/>
              </a:ext>
            </a:extLst>
          </p:cNvPr>
          <p:cNvSpPr>
            <a:spLocks noGrp="1"/>
          </p:cNvSpPr>
          <p:nvPr>
            <p:ph type="title"/>
          </p:nvPr>
        </p:nvSpPr>
        <p:spPr/>
        <p:txBody>
          <a:bodyPr/>
          <a:lstStyle/>
          <a:p>
            <a:r>
              <a:rPr lang="en-US" altLang="en-US" sz="3600" dirty="0">
                <a:ea typeface="ＭＳ Ｐゴシック" panose="020B0600070205080204" pitchFamily="34" charset="-128"/>
              </a:rPr>
              <a:t>Securing TCP</a:t>
            </a:r>
          </a:p>
        </p:txBody>
      </p:sp>
      <p:sp>
        <p:nvSpPr>
          <p:cNvPr id="7" name="Content Placeholder 6">
            <a:extLst>
              <a:ext uri="{FF2B5EF4-FFF2-40B4-BE49-F238E27FC236}">
                <a16:creationId xmlns:a16="http://schemas.microsoft.com/office/drawing/2014/main" id="{80E8197C-7AB6-44AB-9A2D-54CE01ECBC67}"/>
              </a:ext>
            </a:extLst>
          </p:cNvPr>
          <p:cNvSpPr>
            <a:spLocks noGrp="1"/>
          </p:cNvSpPr>
          <p:nvPr>
            <p:ph sz="half" idx="1"/>
          </p:nvPr>
        </p:nvSpPr>
        <p:spPr/>
        <p:txBody>
          <a:bodyPr/>
          <a:lstStyle/>
          <a:p>
            <a:pPr>
              <a:buFont typeface="Wingdings" panose="05000000000000000000" pitchFamily="2" charset="2"/>
              <a:buNone/>
              <a:defRPr/>
            </a:pPr>
            <a:r>
              <a:rPr lang="en-US" dirty="0">
                <a:solidFill>
                  <a:schemeClr val="accent6">
                    <a:lumMod val="75000"/>
                  </a:schemeClr>
                </a:solidFill>
              </a:rPr>
              <a:t>TCP &amp; UDP </a:t>
            </a:r>
          </a:p>
          <a:p>
            <a:pPr marL="233363" indent="-233363">
              <a:lnSpc>
                <a:spcPct val="100000"/>
              </a:lnSpc>
              <a:buFont typeface="Wingdings" charset="2"/>
              <a:buChar char="§"/>
              <a:defRPr/>
            </a:pPr>
            <a:r>
              <a:rPr lang="en-US" sz="2400" dirty="0"/>
              <a:t>no encryption</a:t>
            </a:r>
          </a:p>
          <a:p>
            <a:pPr marL="233363" indent="-233363">
              <a:lnSpc>
                <a:spcPct val="100000"/>
              </a:lnSpc>
              <a:buFont typeface="Wingdings" charset="2"/>
              <a:buChar char="§"/>
              <a:defRPr/>
            </a:pPr>
            <a:r>
              <a:rPr lang="en-US" sz="2400" dirty="0"/>
              <a:t>cleartext passwds sent into socket traverse Internet  in cleartext</a:t>
            </a:r>
          </a:p>
          <a:p>
            <a:pPr marL="0" indent="0">
              <a:buFont typeface="Wingdings" charset="2"/>
              <a:buNone/>
              <a:defRPr/>
            </a:pPr>
            <a:r>
              <a:rPr lang="en-US" dirty="0">
                <a:solidFill>
                  <a:schemeClr val="accent6">
                    <a:lumMod val="75000"/>
                  </a:schemeClr>
                </a:solidFill>
              </a:rPr>
              <a:t>SSL</a:t>
            </a:r>
            <a:r>
              <a:rPr lang="en-US" dirty="0"/>
              <a:t> </a:t>
            </a:r>
            <a:r>
              <a:rPr lang="en-US" sz="1800" dirty="0">
                <a:solidFill>
                  <a:schemeClr val="accent2">
                    <a:lumMod val="75000"/>
                  </a:schemeClr>
                </a:solidFill>
              </a:rPr>
              <a:t>(Secure Socket Layer)</a:t>
            </a:r>
            <a:endParaRPr lang="en-US" dirty="0">
              <a:solidFill>
                <a:schemeClr val="accent2">
                  <a:lumMod val="75000"/>
                </a:schemeClr>
              </a:solidFill>
            </a:endParaRPr>
          </a:p>
          <a:p>
            <a:pPr marL="233363" indent="-233363">
              <a:lnSpc>
                <a:spcPct val="100000"/>
              </a:lnSpc>
              <a:buFont typeface="Wingdings" charset="2"/>
              <a:buChar char="§"/>
              <a:defRPr/>
            </a:pPr>
            <a:r>
              <a:rPr lang="en-US" sz="2400" dirty="0"/>
              <a:t>provides encrypted TCP connection</a:t>
            </a:r>
          </a:p>
          <a:p>
            <a:pPr marL="233363" indent="-233363">
              <a:lnSpc>
                <a:spcPct val="100000"/>
              </a:lnSpc>
              <a:buFont typeface="Wingdings" charset="2"/>
              <a:buChar char="§"/>
              <a:defRPr/>
            </a:pPr>
            <a:r>
              <a:rPr lang="en-US" sz="2400" dirty="0"/>
              <a:t>data integrity</a:t>
            </a:r>
          </a:p>
          <a:p>
            <a:pPr marL="233363" indent="-233363">
              <a:lnSpc>
                <a:spcPct val="100000"/>
              </a:lnSpc>
              <a:buFont typeface="Wingdings" charset="2"/>
              <a:buChar char="§"/>
              <a:defRPr/>
            </a:pPr>
            <a:r>
              <a:rPr lang="en-US" sz="2400" dirty="0"/>
              <a:t>end-point authentication</a:t>
            </a:r>
          </a:p>
        </p:txBody>
      </p:sp>
      <p:sp>
        <p:nvSpPr>
          <p:cNvPr id="80899" name="Content Placeholder 7">
            <a:extLst>
              <a:ext uri="{FF2B5EF4-FFF2-40B4-BE49-F238E27FC236}">
                <a16:creationId xmlns:a16="http://schemas.microsoft.com/office/drawing/2014/main" id="{9B6CE77A-EAFC-4FCE-8E41-2F980164298A}"/>
              </a:ext>
            </a:extLst>
          </p:cNvPr>
          <p:cNvSpPr>
            <a:spLocks noGrp="1"/>
          </p:cNvSpPr>
          <p:nvPr>
            <p:ph sz="half" idx="2"/>
          </p:nvPr>
        </p:nvSpPr>
        <p:spPr>
          <a:xfrm>
            <a:off x="4495800" y="1030287"/>
            <a:ext cx="3810000" cy="5432425"/>
          </a:xfrm>
        </p:spPr>
        <p:txBody>
          <a:bodyPr/>
          <a:lstStyle/>
          <a:p>
            <a:pPr>
              <a:buFont typeface="Wingdings" panose="05000000000000000000" pitchFamily="2" charset="2"/>
              <a:buNone/>
            </a:pPr>
            <a:r>
              <a:rPr lang="en-US" altLang="en-US" dirty="0">
                <a:solidFill>
                  <a:srgbClr val="22228B"/>
                </a:solidFill>
                <a:ea typeface="ＭＳ Ｐゴシック" panose="020B0600070205080204" pitchFamily="34" charset="-128"/>
              </a:rPr>
              <a:t>SSL is at app layer</a:t>
            </a:r>
          </a:p>
          <a:p>
            <a:pPr>
              <a:lnSpc>
                <a:spcPct val="100000"/>
              </a:lnSpc>
            </a:pPr>
            <a:r>
              <a:rPr lang="en-US" altLang="en-US" sz="2400" dirty="0">
                <a:ea typeface="ＭＳ Ｐゴシック" panose="020B0600070205080204" pitchFamily="34" charset="-128"/>
              </a:rPr>
              <a:t>apps use SSL libraries, that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talk</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to TCP</a:t>
            </a:r>
          </a:p>
          <a:p>
            <a:pPr>
              <a:lnSpc>
                <a:spcPct val="100000"/>
              </a:lnSpc>
            </a:pPr>
            <a:r>
              <a:rPr lang="en-US" altLang="ja-JP" sz="2400" dirty="0">
                <a:ea typeface="ＭＳ Ｐゴシック" panose="020B0600070205080204" pitchFamily="34" charset="-128"/>
              </a:rPr>
              <a:t>The </a:t>
            </a:r>
            <a:r>
              <a:rPr lang="en-US" altLang="ja-JP" sz="2400" b="1" dirty="0">
                <a:ea typeface="ＭＳ Ｐゴシック" panose="020B0600070205080204" pitchFamily="34" charset="-128"/>
              </a:rPr>
              <a:t>SSL socket </a:t>
            </a:r>
            <a:r>
              <a:rPr lang="en-US" altLang="ja-JP" sz="2400" dirty="0">
                <a:ea typeface="ＭＳ Ｐゴシック" panose="020B0600070205080204" pitchFamily="34" charset="-128"/>
              </a:rPr>
              <a:t>takes unencrypted data from the application layer, </a:t>
            </a:r>
            <a:r>
              <a:rPr lang="en-US" altLang="ja-JP" sz="2400" b="1" dirty="0">
                <a:ea typeface="ＭＳ Ｐゴシック" panose="020B0600070205080204" pitchFamily="34" charset="-128"/>
              </a:rPr>
              <a:t>encrypts it </a:t>
            </a:r>
            <a:r>
              <a:rPr lang="en-US" altLang="ja-JP" sz="2400" dirty="0">
                <a:ea typeface="ＭＳ Ｐゴシック" panose="020B0600070205080204" pitchFamily="34" charset="-128"/>
              </a:rPr>
              <a:t>and then passes it to the TCP socket. </a:t>
            </a:r>
          </a:p>
          <a:p>
            <a:pPr>
              <a:lnSpc>
                <a:spcPct val="100000"/>
              </a:lnSpc>
            </a:pPr>
            <a:r>
              <a:rPr lang="en-US" altLang="ja-JP" sz="2400" dirty="0">
                <a:ea typeface="ＭＳ Ｐゴシック" panose="020B0600070205080204" pitchFamily="34" charset="-128"/>
              </a:rPr>
              <a:t>If application developers want TCP to be enhanced with SSL, they have to include the </a:t>
            </a:r>
            <a:r>
              <a:rPr lang="en-US" altLang="ja-JP" sz="2400" b="1" dirty="0">
                <a:ea typeface="ＭＳ Ｐゴシック" panose="020B0600070205080204" pitchFamily="34" charset="-128"/>
              </a:rPr>
              <a:t>SSL code in the application</a:t>
            </a:r>
            <a:r>
              <a:rPr lang="en-US" altLang="ja-JP" sz="2400" dirty="0">
                <a:ea typeface="ＭＳ Ｐゴシック" panose="020B0600070205080204" pitchFamily="34" charset="-128"/>
              </a:rPr>
              <a:t>. </a:t>
            </a:r>
          </a:p>
          <a:p>
            <a:pPr marL="0" lvl="1" indent="0">
              <a:buNone/>
            </a:pP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
        <p:nvSpPr>
          <p:cNvPr id="3" name="Footer Placeholder 2">
            <a:extLst>
              <a:ext uri="{FF2B5EF4-FFF2-40B4-BE49-F238E27FC236}">
                <a16:creationId xmlns:a16="http://schemas.microsoft.com/office/drawing/2014/main" id="{F4C143F6-8AB8-4E41-9F73-3BCA941AB791}"/>
              </a:ext>
            </a:extLst>
          </p:cNvPr>
          <p:cNvSpPr>
            <a:spLocks noGrp="1"/>
          </p:cNvSpPr>
          <p:nvPr>
            <p:ph type="ftr" sz="quarter" idx="11"/>
          </p:nvPr>
        </p:nvSpPr>
        <p:spPr/>
        <p:txBody>
          <a:bodyPr/>
          <a:lstStyle/>
          <a:p>
            <a:pPr>
              <a:defRPr/>
            </a:pPr>
            <a:r>
              <a:rPr lang="en-US"/>
              <a:t>Application Layer</a:t>
            </a:r>
          </a:p>
        </p:txBody>
      </p:sp>
      <p:sp>
        <p:nvSpPr>
          <p:cNvPr id="64517" name="Slide Number Placeholder 3">
            <a:extLst>
              <a:ext uri="{FF2B5EF4-FFF2-40B4-BE49-F238E27FC236}">
                <a16:creationId xmlns:a16="http://schemas.microsoft.com/office/drawing/2014/main" id="{111808C2-9BB7-4FEE-B6A5-FF166B0407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4CFFC4FE-4340-47EC-810E-C0D466E51D49}" type="slidenum">
              <a:rPr lang="en-US" altLang="en-US" sz="1200">
                <a:latin typeface="Tahoma" panose="020B0604030504040204" pitchFamily="34" charset="0"/>
              </a:rPr>
              <a:pPr/>
              <a:t>17</a:t>
            </a:fld>
            <a:endParaRPr lang="en-US" altLang="en-US" sz="1200">
              <a:latin typeface="Tahoma" panose="020B0604030504040204" pitchFamily="34" charset="0"/>
            </a:endParaRPr>
          </a:p>
        </p:txBody>
      </p:sp>
      <p:pic>
        <p:nvPicPr>
          <p:cNvPr id="64518" name="Picture 351" descr="underline_base">
            <a:extLst>
              <a:ext uri="{FF2B5EF4-FFF2-40B4-BE49-F238E27FC236}">
                <a16:creationId xmlns:a16="http://schemas.microsoft.com/office/drawing/2014/main" id="{009B363B-26A7-4BCF-91F2-B853C3C10B1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030288"/>
            <a:ext cx="2825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1815B368-855E-4EEA-B6F4-0D6435B834E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7586" name="Rectangle 8">
            <a:extLst>
              <a:ext uri="{FF2B5EF4-FFF2-40B4-BE49-F238E27FC236}">
                <a16:creationId xmlns:a16="http://schemas.microsoft.com/office/drawing/2014/main" id="{640FBF55-58FC-456D-AEE5-7D1EC7739B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9795E04A-6C33-4162-AED9-521E840DDB4E}" type="slidenum">
              <a:rPr lang="en-US" altLang="en-US" sz="1200">
                <a:latin typeface="Tahoma" panose="020B0604030504040204" pitchFamily="34" charset="0"/>
              </a:rPr>
              <a:pPr/>
              <a:t>18</a:t>
            </a:fld>
            <a:endParaRPr lang="en-US" altLang="en-US" sz="1200">
              <a:latin typeface="Tahoma" panose="020B0604030504040204" pitchFamily="34" charset="0"/>
            </a:endParaRPr>
          </a:p>
        </p:txBody>
      </p:sp>
      <p:sp>
        <p:nvSpPr>
          <p:cNvPr id="67587" name="Rectangle 2">
            <a:extLst>
              <a:ext uri="{FF2B5EF4-FFF2-40B4-BE49-F238E27FC236}">
                <a16:creationId xmlns:a16="http://schemas.microsoft.com/office/drawing/2014/main" id="{FF4C8253-E799-47FA-ABE9-A54EF39EA161}"/>
              </a:ext>
            </a:extLst>
          </p:cNvPr>
          <p:cNvSpPr>
            <a:spLocks noGrp="1" noChangeArrowheads="1"/>
          </p:cNvSpPr>
          <p:nvPr>
            <p:ph type="title"/>
          </p:nvPr>
        </p:nvSpPr>
        <p:spPr>
          <a:xfrm>
            <a:off x="1228725" y="2536825"/>
            <a:ext cx="7772400" cy="892175"/>
          </a:xfrm>
        </p:spPr>
        <p:txBody>
          <a:bodyPr/>
          <a:lstStyle/>
          <a:p>
            <a:r>
              <a:rPr lang="en-US" altLang="en-US" dirty="0">
                <a:ea typeface="ＭＳ Ｐゴシック" panose="020B0600070205080204" pitchFamily="34" charset="-128"/>
              </a:rPr>
              <a:t>Web and HTTP</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sz="3000" dirty="0">
                <a:ea typeface="ＭＳ Ｐゴシック" panose="020B0600070205080204" pitchFamily="34" charset="-128"/>
              </a:rPr>
              <a:t>(hypertext transfer protocol)</a:t>
            </a:r>
          </a:p>
        </p:txBody>
      </p:sp>
      <p:sp>
        <p:nvSpPr>
          <p:cNvPr id="67588" name="Rectangle 3">
            <a:extLst>
              <a:ext uri="{FF2B5EF4-FFF2-40B4-BE49-F238E27FC236}">
                <a16:creationId xmlns:a16="http://schemas.microsoft.com/office/drawing/2014/main" id="{E93EBC3D-C24A-414F-A87B-AC32D2643510}"/>
              </a:ext>
            </a:extLst>
          </p:cNvPr>
          <p:cNvSpPr>
            <a:spLocks noGrp="1" noChangeArrowheads="1"/>
          </p:cNvSpPr>
          <p:nvPr>
            <p:ph type="body" idx="1"/>
          </p:nvPr>
        </p:nvSpPr>
        <p:spPr>
          <a:xfrm>
            <a:off x="533400" y="1360488"/>
            <a:ext cx="7772400" cy="4648200"/>
          </a:xfrm>
        </p:spPr>
        <p:txBody>
          <a:bodyPr/>
          <a:lstStyle/>
          <a:p>
            <a:pPr>
              <a:buFont typeface="Wingdings" panose="05000000000000000000" pitchFamily="2" charset="2"/>
              <a:buNone/>
            </a:pPr>
            <a:endParaRPr lang="en-US" altLang="en-US" dirty="0">
              <a:ea typeface="ＭＳ Ｐゴシック" panose="020B0600070205080204" pitchFamily="34" charset="-128"/>
            </a:endParaRPr>
          </a:p>
          <a:p>
            <a:pPr>
              <a:buFont typeface="Wingdings" panose="05000000000000000000" pitchFamily="2" charset="2"/>
              <a:buNone/>
            </a:pPr>
            <a:endParaRPr lang="en-US" altLang="en-US" dirty="0">
              <a:ea typeface="ＭＳ Ｐゴシック" panose="020B0600070205080204" pitchFamily="34" charset="-128"/>
            </a:endParaRPr>
          </a:p>
        </p:txBody>
      </p:sp>
      <p:sp>
        <p:nvSpPr>
          <p:cNvPr id="3" name="TextBox 2">
            <a:extLst>
              <a:ext uri="{FF2B5EF4-FFF2-40B4-BE49-F238E27FC236}">
                <a16:creationId xmlns:a16="http://schemas.microsoft.com/office/drawing/2014/main" id="{2FE0380D-5DF8-7CEF-D838-AA987A6E3FBF}"/>
              </a:ext>
            </a:extLst>
          </p:cNvPr>
          <p:cNvSpPr txBox="1"/>
          <p:nvPr/>
        </p:nvSpPr>
        <p:spPr>
          <a:xfrm>
            <a:off x="650147" y="1268019"/>
            <a:ext cx="4572000" cy="400110"/>
          </a:xfrm>
          <a:prstGeom prst="rect">
            <a:avLst/>
          </a:prstGeom>
          <a:noFill/>
        </p:spPr>
        <p:txBody>
          <a:bodyPr wrap="square">
            <a:spAutoFit/>
          </a:bodyPr>
          <a:lstStyle/>
          <a:p>
            <a:r>
              <a:rPr lang="en-US" sz="2000" b="0" i="0" u="none" strike="noStrike" baseline="0" dirty="0">
                <a:solidFill>
                  <a:srgbClr val="333333"/>
                </a:solidFill>
                <a:latin typeface="Arial" panose="020B0604020202020204" pitchFamily="34" charset="0"/>
              </a:rPr>
              <a:t>network application</a:t>
            </a:r>
            <a:endParaRPr lang="en-US" dirty="0"/>
          </a:p>
        </p:txBody>
      </p:sp>
      <p:cxnSp>
        <p:nvCxnSpPr>
          <p:cNvPr id="5" name="Straight Arrow Connector 4">
            <a:extLst>
              <a:ext uri="{FF2B5EF4-FFF2-40B4-BE49-F238E27FC236}">
                <a16:creationId xmlns:a16="http://schemas.microsoft.com/office/drawing/2014/main" id="{2332B349-908F-F22B-4A3F-1C7E99796EC1}"/>
              </a:ext>
            </a:extLst>
          </p:cNvPr>
          <p:cNvCxnSpPr/>
          <p:nvPr/>
        </p:nvCxnSpPr>
        <p:spPr bwMode="auto">
          <a:xfrm>
            <a:off x="1778466" y="1748602"/>
            <a:ext cx="268448" cy="667427"/>
          </a:xfrm>
          <a:prstGeom prst="straightConnector1">
            <a:avLst/>
          </a:prstGeom>
          <a:noFill/>
          <a:ln w="12700"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736D73A3-2A65-C048-4B00-EAA3F356639E}"/>
              </a:ext>
            </a:extLst>
          </p:cNvPr>
          <p:cNvSpPr txBox="1"/>
          <p:nvPr/>
        </p:nvSpPr>
        <p:spPr>
          <a:xfrm>
            <a:off x="4676862" y="1021730"/>
            <a:ext cx="4572000" cy="400110"/>
          </a:xfrm>
          <a:prstGeom prst="rect">
            <a:avLst/>
          </a:prstGeom>
          <a:noFill/>
        </p:spPr>
        <p:txBody>
          <a:bodyPr wrap="square">
            <a:spAutoFit/>
          </a:bodyPr>
          <a:lstStyle/>
          <a:p>
            <a:r>
              <a:rPr lang="en-US" sz="2000" b="0" i="0" u="none" strike="noStrike" baseline="0" dirty="0">
                <a:solidFill>
                  <a:srgbClr val="333333"/>
                </a:solidFill>
                <a:latin typeface="Arial" panose="020B0604020202020204" pitchFamily="34" charset="0"/>
              </a:rPr>
              <a:t>application-layer protocol</a:t>
            </a:r>
            <a:endParaRPr lang="en-US" dirty="0"/>
          </a:p>
        </p:txBody>
      </p:sp>
      <p:cxnSp>
        <p:nvCxnSpPr>
          <p:cNvPr id="9" name="Straight Arrow Connector 8">
            <a:extLst>
              <a:ext uri="{FF2B5EF4-FFF2-40B4-BE49-F238E27FC236}">
                <a16:creationId xmlns:a16="http://schemas.microsoft.com/office/drawing/2014/main" id="{E9A7C822-0725-32D4-8E7C-9A32E89B3AEC}"/>
              </a:ext>
            </a:extLst>
          </p:cNvPr>
          <p:cNvCxnSpPr/>
          <p:nvPr/>
        </p:nvCxnSpPr>
        <p:spPr bwMode="auto">
          <a:xfrm flipH="1">
            <a:off x="4419600" y="1360488"/>
            <a:ext cx="1083578" cy="1055541"/>
          </a:xfrm>
          <a:prstGeom prst="straightConnector1">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2665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1815B368-855E-4EEA-B6F4-0D6435B834E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7586" name="Rectangle 8">
            <a:extLst>
              <a:ext uri="{FF2B5EF4-FFF2-40B4-BE49-F238E27FC236}">
                <a16:creationId xmlns:a16="http://schemas.microsoft.com/office/drawing/2014/main" id="{640FBF55-58FC-456D-AEE5-7D1EC7739B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9795E04A-6C33-4162-AED9-521E840DDB4E}"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sp>
        <p:nvSpPr>
          <p:cNvPr id="67587" name="Rectangle 2">
            <a:extLst>
              <a:ext uri="{FF2B5EF4-FFF2-40B4-BE49-F238E27FC236}">
                <a16:creationId xmlns:a16="http://schemas.microsoft.com/office/drawing/2014/main" id="{FF4C8253-E799-47FA-ABE9-A54EF39EA161}"/>
              </a:ext>
            </a:extLst>
          </p:cNvPr>
          <p:cNvSpPr>
            <a:spLocks noGrp="1" noChangeArrowheads="1"/>
          </p:cNvSpPr>
          <p:nvPr>
            <p:ph type="title"/>
          </p:nvPr>
        </p:nvSpPr>
        <p:spPr>
          <a:xfrm>
            <a:off x="400050" y="201613"/>
            <a:ext cx="7772400" cy="892175"/>
          </a:xfrm>
        </p:spPr>
        <p:txBody>
          <a:bodyPr/>
          <a:lstStyle/>
          <a:p>
            <a:r>
              <a:rPr lang="en-US" altLang="en-US" dirty="0">
                <a:ea typeface="ＭＳ Ｐゴシック" panose="020B0600070205080204" pitchFamily="34" charset="-128"/>
              </a:rPr>
              <a:t>Web and HTTP</a:t>
            </a:r>
          </a:p>
        </p:txBody>
      </p:sp>
      <p:sp>
        <p:nvSpPr>
          <p:cNvPr id="67588" name="Rectangle 3">
            <a:extLst>
              <a:ext uri="{FF2B5EF4-FFF2-40B4-BE49-F238E27FC236}">
                <a16:creationId xmlns:a16="http://schemas.microsoft.com/office/drawing/2014/main" id="{E93EBC3D-C24A-414F-A87B-AC32D2643510}"/>
              </a:ext>
            </a:extLst>
          </p:cNvPr>
          <p:cNvSpPr>
            <a:spLocks noGrp="1" noChangeArrowheads="1"/>
          </p:cNvSpPr>
          <p:nvPr>
            <p:ph type="body" idx="1"/>
          </p:nvPr>
        </p:nvSpPr>
        <p:spPr>
          <a:xfrm>
            <a:off x="533400" y="1360488"/>
            <a:ext cx="7772400" cy="4648200"/>
          </a:xfrm>
        </p:spPr>
        <p:txBody>
          <a:bodyPr/>
          <a:lstStyle/>
          <a:p>
            <a:pPr>
              <a:buFont typeface="Wingdings" panose="05000000000000000000" pitchFamily="2" charset="2"/>
              <a:buNone/>
            </a:pPr>
            <a:r>
              <a:rPr lang="en-US" altLang="en-US" sz="3200" i="1" dirty="0">
                <a:ea typeface="ＭＳ Ｐゴシック" panose="020B0600070205080204" pitchFamily="34" charset="-128"/>
              </a:rPr>
              <a:t> </a:t>
            </a:r>
          </a:p>
          <a:p>
            <a:r>
              <a:rPr lang="en-US" altLang="en-US" i="1" dirty="0">
                <a:solidFill>
                  <a:srgbClr val="CC0000"/>
                </a:solidFill>
                <a:ea typeface="ＭＳ Ｐゴシック" panose="020B0600070205080204" pitchFamily="34" charset="-128"/>
              </a:rPr>
              <a:t>web page</a:t>
            </a:r>
            <a:r>
              <a:rPr lang="en-US" altLang="en-US" dirty="0">
                <a:ea typeface="ＭＳ Ｐゴシック" panose="020B0600070205080204" pitchFamily="34" charset="-128"/>
              </a:rPr>
              <a:t> consists of </a:t>
            </a:r>
            <a:r>
              <a:rPr lang="en-US" altLang="en-US" i="1" dirty="0">
                <a:solidFill>
                  <a:srgbClr val="CC0000"/>
                </a:solidFill>
                <a:ea typeface="ＭＳ Ｐゴシック" panose="020B0600070205080204" pitchFamily="34" charset="-128"/>
              </a:rPr>
              <a:t>objects</a:t>
            </a:r>
          </a:p>
          <a:p>
            <a:r>
              <a:rPr lang="en-US" altLang="en-US" dirty="0">
                <a:ea typeface="ＭＳ Ｐゴシック" panose="020B0600070205080204" pitchFamily="34" charset="-128"/>
              </a:rPr>
              <a:t>object can be HTML file, JPEG image, Java applet, audio file,…</a:t>
            </a:r>
          </a:p>
          <a:p>
            <a:r>
              <a:rPr lang="en-US" altLang="en-US" dirty="0">
                <a:ea typeface="ＭＳ Ｐゴシック" panose="020B0600070205080204" pitchFamily="34" charset="-128"/>
              </a:rPr>
              <a:t>web page consists of </a:t>
            </a:r>
            <a:r>
              <a:rPr lang="en-US" altLang="en-US" i="1" dirty="0">
                <a:solidFill>
                  <a:srgbClr val="CC0000"/>
                </a:solidFill>
                <a:ea typeface="ＭＳ Ｐゴシック" panose="020B0600070205080204" pitchFamily="34" charset="-128"/>
              </a:rPr>
              <a:t>base HTML-file</a:t>
            </a:r>
            <a:r>
              <a:rPr lang="en-US" altLang="en-US" dirty="0">
                <a:ea typeface="ＭＳ Ｐゴシック" panose="020B0600070205080204" pitchFamily="34" charset="-128"/>
              </a:rPr>
              <a:t> which includes </a:t>
            </a:r>
            <a:r>
              <a:rPr lang="en-US" altLang="en-US" i="1" dirty="0">
                <a:solidFill>
                  <a:srgbClr val="CC0000"/>
                </a:solidFill>
                <a:ea typeface="ＭＳ Ｐゴシック" panose="020B0600070205080204" pitchFamily="34" charset="-128"/>
              </a:rPr>
              <a:t>several referenced objects</a:t>
            </a:r>
          </a:p>
          <a:p>
            <a:r>
              <a:rPr lang="en-US" altLang="en-US" dirty="0">
                <a:ea typeface="ＭＳ Ｐゴシック" panose="020B0600070205080204" pitchFamily="34" charset="-128"/>
              </a:rPr>
              <a:t>each object is addressable by a </a:t>
            </a:r>
            <a:r>
              <a:rPr lang="en-US" altLang="en-US" i="1" dirty="0">
                <a:solidFill>
                  <a:srgbClr val="CC0000"/>
                </a:solidFill>
                <a:ea typeface="ＭＳ Ｐゴシック" panose="020B0600070205080204" pitchFamily="34" charset="-128"/>
              </a:rPr>
              <a:t>URL, </a:t>
            </a:r>
            <a:r>
              <a:rPr lang="en-US" altLang="en-US" dirty="0">
                <a:ea typeface="ＭＳ Ｐゴシック" panose="020B0600070205080204" pitchFamily="34" charset="-128"/>
              </a:rPr>
              <a:t>e.g.,</a:t>
            </a:r>
          </a:p>
          <a:p>
            <a:pPr>
              <a:buFont typeface="Wingdings" panose="05000000000000000000" pitchFamily="2" charset="2"/>
              <a:buNone/>
            </a:pPr>
            <a:endParaRPr lang="en-US" altLang="en-US" dirty="0">
              <a:ea typeface="ＭＳ Ｐゴシック" panose="020B0600070205080204" pitchFamily="34" charset="-128"/>
            </a:endParaRPr>
          </a:p>
        </p:txBody>
      </p:sp>
      <p:grpSp>
        <p:nvGrpSpPr>
          <p:cNvPr id="67589" name="Group 10">
            <a:extLst>
              <a:ext uri="{FF2B5EF4-FFF2-40B4-BE49-F238E27FC236}">
                <a16:creationId xmlns:a16="http://schemas.microsoft.com/office/drawing/2014/main" id="{3E3036A2-B127-4ECB-84C4-FACA68FA5798}"/>
              </a:ext>
            </a:extLst>
          </p:cNvPr>
          <p:cNvGrpSpPr>
            <a:grpSpLocks/>
          </p:cNvGrpSpPr>
          <p:nvPr/>
        </p:nvGrpSpPr>
        <p:grpSpPr bwMode="auto">
          <a:xfrm>
            <a:off x="1201738" y="4486275"/>
            <a:ext cx="6835775" cy="1144588"/>
            <a:chOff x="788" y="2955"/>
            <a:chExt cx="4306" cy="721"/>
          </a:xfrm>
        </p:grpSpPr>
        <p:sp>
          <p:nvSpPr>
            <p:cNvPr id="67591" name="Text Box 5">
              <a:extLst>
                <a:ext uri="{FF2B5EF4-FFF2-40B4-BE49-F238E27FC236}">
                  <a16:creationId xmlns:a16="http://schemas.microsoft.com/office/drawing/2014/main" id="{AF8D8715-A1E2-4152-9357-CDE597CD8047}"/>
                </a:ext>
              </a:extLst>
            </p:cNvPr>
            <p:cNvSpPr txBox="1">
              <a:spLocks noChangeArrowheads="1"/>
            </p:cNvSpPr>
            <p:nvPr/>
          </p:nvSpPr>
          <p:spPr bwMode="auto">
            <a:xfrm>
              <a:off x="788" y="2955"/>
              <a:ext cx="41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a:latin typeface="Courier New" panose="02070309020205020404" pitchFamily="49" charset="0"/>
                </a:rPr>
                <a:t>www.someschool.edu/someDept/pic.gif</a:t>
              </a:r>
            </a:p>
          </p:txBody>
        </p:sp>
        <p:sp>
          <p:nvSpPr>
            <p:cNvPr id="67592" name="AutoShape 6">
              <a:extLst>
                <a:ext uri="{FF2B5EF4-FFF2-40B4-BE49-F238E27FC236}">
                  <a16:creationId xmlns:a16="http://schemas.microsoft.com/office/drawing/2014/main" id="{30BA59FE-5257-4C6D-844F-B2C362A75DCC}"/>
                </a:ext>
              </a:extLst>
            </p:cNvPr>
            <p:cNvSpPr>
              <a:spLocks/>
            </p:cNvSpPr>
            <p:nvPr/>
          </p:nvSpPr>
          <p:spPr bwMode="auto">
            <a:xfrm rot="-5400000">
              <a:off x="1821" y="2281"/>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latin typeface="Comic Sans MS" panose="030F0702030302020204" pitchFamily="66" charset="0"/>
              </a:endParaRPr>
            </a:p>
          </p:txBody>
        </p:sp>
        <p:sp>
          <p:nvSpPr>
            <p:cNvPr id="67593" name="AutoShape 7">
              <a:extLst>
                <a:ext uri="{FF2B5EF4-FFF2-40B4-BE49-F238E27FC236}">
                  <a16:creationId xmlns:a16="http://schemas.microsoft.com/office/drawing/2014/main" id="{656AD89B-AABE-40C3-BC42-E94A7A0454F5}"/>
                </a:ext>
              </a:extLst>
            </p:cNvPr>
            <p:cNvSpPr>
              <a:spLocks/>
            </p:cNvSpPr>
            <p:nvPr/>
          </p:nvSpPr>
          <p:spPr bwMode="auto">
            <a:xfrm rot="-5400000">
              <a:off x="4024" y="2277"/>
              <a:ext cx="57" cy="2083"/>
            </a:xfrm>
            <a:prstGeom prst="leftBrace">
              <a:avLst>
                <a:gd name="adj1" fmla="val 30453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latin typeface="Comic Sans MS" panose="030F0702030302020204" pitchFamily="66" charset="0"/>
              </a:endParaRPr>
            </a:p>
          </p:txBody>
        </p:sp>
        <p:sp>
          <p:nvSpPr>
            <p:cNvPr id="67594" name="Text Box 8">
              <a:extLst>
                <a:ext uri="{FF2B5EF4-FFF2-40B4-BE49-F238E27FC236}">
                  <a16:creationId xmlns:a16="http://schemas.microsoft.com/office/drawing/2014/main" id="{6073B80A-50B4-464D-BFF9-EFD7261433D8}"/>
                </a:ext>
              </a:extLst>
            </p:cNvPr>
            <p:cNvSpPr txBox="1">
              <a:spLocks noChangeArrowheads="1"/>
            </p:cNvSpPr>
            <p:nvPr/>
          </p:nvSpPr>
          <p:spPr bwMode="auto">
            <a:xfrm>
              <a:off x="1389" y="3388"/>
              <a:ext cx="10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a:t>host name</a:t>
              </a:r>
            </a:p>
          </p:txBody>
        </p:sp>
        <p:sp>
          <p:nvSpPr>
            <p:cNvPr id="67595" name="Text Box 9">
              <a:extLst>
                <a:ext uri="{FF2B5EF4-FFF2-40B4-BE49-F238E27FC236}">
                  <a16:creationId xmlns:a16="http://schemas.microsoft.com/office/drawing/2014/main" id="{2AC6C756-DD9B-4C99-939F-FB1CAD0C6D23}"/>
                </a:ext>
              </a:extLst>
            </p:cNvPr>
            <p:cNvSpPr txBox="1">
              <a:spLocks noChangeArrowheads="1"/>
            </p:cNvSpPr>
            <p:nvPr/>
          </p:nvSpPr>
          <p:spPr bwMode="auto">
            <a:xfrm>
              <a:off x="3485" y="3338"/>
              <a:ext cx="10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2400"/>
                <a:t>path</a:t>
              </a:r>
              <a:r>
                <a:rPr lang="en-US" altLang="en-US" sz="2400">
                  <a:latin typeface="Comic Sans MS" panose="030F0702030302020204" pitchFamily="66" charset="0"/>
                </a:rPr>
                <a:t> </a:t>
              </a:r>
              <a:r>
                <a:rPr lang="en-US" altLang="en-US" sz="2400"/>
                <a:t>name</a:t>
              </a:r>
            </a:p>
          </p:txBody>
        </p:sp>
      </p:grpSp>
      <p:pic>
        <p:nvPicPr>
          <p:cNvPr id="67590" name="Picture 18" descr="underline_base">
            <a:extLst>
              <a:ext uri="{FF2B5EF4-FFF2-40B4-BE49-F238E27FC236}">
                <a16:creationId xmlns:a16="http://schemas.microsoft.com/office/drawing/2014/main" id="{BC4F7543-A1CE-485B-B3D2-3F97DB2CB2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895350"/>
            <a:ext cx="41132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B6B382B-8976-4723-83C1-2BFDE0A31A6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dirty="0">
                <a:latin typeface="Tahoma" panose="020B0604030504040204" pitchFamily="34" charset="0"/>
              </a:rPr>
              <a:t>Application Layer</a:t>
            </a:r>
          </a:p>
        </p:txBody>
      </p:sp>
      <p:sp>
        <p:nvSpPr>
          <p:cNvPr id="37890" name="Rectangle 8">
            <a:extLst>
              <a:ext uri="{FF2B5EF4-FFF2-40B4-BE49-F238E27FC236}">
                <a16:creationId xmlns:a16="http://schemas.microsoft.com/office/drawing/2014/main" id="{C0BF2782-61D6-45F7-BBCB-CB98651BFB6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26EA31E1-18DA-45DB-A3D6-65DF196D25EF}"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pic>
        <p:nvPicPr>
          <p:cNvPr id="37891" name="Picture 10" descr="underline_base">
            <a:extLst>
              <a:ext uri="{FF2B5EF4-FFF2-40B4-BE49-F238E27FC236}">
                <a16:creationId xmlns:a16="http://schemas.microsoft.com/office/drawing/2014/main" id="{0247E88A-5651-4790-8583-D927E31EDAB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025525"/>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4">
            <a:extLst>
              <a:ext uri="{FF2B5EF4-FFF2-40B4-BE49-F238E27FC236}">
                <a16:creationId xmlns:a16="http://schemas.microsoft.com/office/drawing/2014/main" id="{8E8F5CDC-47C5-473D-9F75-580334FCDDC4}"/>
              </a:ext>
            </a:extLst>
          </p:cNvPr>
          <p:cNvSpPr>
            <a:spLocks noGrp="1" noChangeArrowheads="1"/>
          </p:cNvSpPr>
          <p:nvPr>
            <p:ph type="title"/>
          </p:nvPr>
        </p:nvSpPr>
        <p:spPr>
          <a:xfrm>
            <a:off x="533400" y="195263"/>
            <a:ext cx="7772400" cy="1143000"/>
          </a:xfrm>
        </p:spPr>
        <p:txBody>
          <a:bodyPr/>
          <a:lstStyle/>
          <a:p>
            <a:r>
              <a:rPr lang="en-US" altLang="en-US" dirty="0">
                <a:ea typeface="ＭＳ Ｐゴシック" panose="020B0600070205080204" pitchFamily="34" charset="-128"/>
              </a:rPr>
              <a:t>Some network apps</a:t>
            </a:r>
          </a:p>
        </p:txBody>
      </p:sp>
      <p:sp>
        <p:nvSpPr>
          <p:cNvPr id="37893" name="Rectangle 5">
            <a:extLst>
              <a:ext uri="{FF2B5EF4-FFF2-40B4-BE49-F238E27FC236}">
                <a16:creationId xmlns:a16="http://schemas.microsoft.com/office/drawing/2014/main" id="{8F826CD9-E5CD-4EE5-A374-32B69EEAE1CF}"/>
              </a:ext>
            </a:extLst>
          </p:cNvPr>
          <p:cNvSpPr>
            <a:spLocks noGrp="1" noChangeArrowheads="1"/>
          </p:cNvSpPr>
          <p:nvPr>
            <p:ph type="body" sz="half" idx="1"/>
          </p:nvPr>
        </p:nvSpPr>
        <p:spPr>
          <a:xfrm>
            <a:off x="533400" y="1356385"/>
            <a:ext cx="3810000" cy="4648200"/>
          </a:xfrm>
        </p:spPr>
        <p:txBody>
          <a:bodyPr/>
          <a:lstStyle/>
          <a:p>
            <a:r>
              <a:rPr lang="en-US" altLang="en-US" dirty="0">
                <a:ea typeface="ＭＳ Ｐゴシック" panose="020B0600070205080204" pitchFamily="34" charset="-128"/>
              </a:rPr>
              <a:t>e-mail</a:t>
            </a:r>
          </a:p>
          <a:p>
            <a:r>
              <a:rPr lang="en-US" altLang="en-US" dirty="0">
                <a:ea typeface="ＭＳ Ｐゴシック" panose="020B0600070205080204" pitchFamily="34" charset="-128"/>
              </a:rPr>
              <a:t>web</a:t>
            </a:r>
          </a:p>
          <a:p>
            <a:r>
              <a:rPr lang="en-US" altLang="en-US" dirty="0">
                <a:ea typeface="ＭＳ Ｐゴシック" panose="020B0600070205080204" pitchFamily="34" charset="-128"/>
              </a:rPr>
              <a:t>text messaging</a:t>
            </a:r>
          </a:p>
          <a:p>
            <a:r>
              <a:rPr lang="en-US" altLang="en-US" dirty="0">
                <a:ea typeface="ＭＳ Ｐゴシック" panose="020B0600070205080204" pitchFamily="34" charset="-128"/>
              </a:rPr>
              <a:t>remote login</a:t>
            </a:r>
          </a:p>
          <a:p>
            <a:r>
              <a:rPr lang="en-US" altLang="en-US" dirty="0">
                <a:ea typeface="ＭＳ Ｐゴシック" panose="020B0600070205080204" pitchFamily="34" charset="-128"/>
              </a:rPr>
              <a:t>P2P file sharing</a:t>
            </a:r>
          </a:p>
          <a:p>
            <a:r>
              <a:rPr lang="en-US" altLang="en-US" dirty="0">
                <a:ea typeface="ＭＳ Ｐゴシック" panose="020B0600070205080204" pitchFamily="34" charset="-128"/>
              </a:rPr>
              <a:t>multi-user network games</a:t>
            </a:r>
          </a:p>
          <a:p>
            <a:r>
              <a:rPr lang="en-US" altLang="en-US" dirty="0">
                <a:ea typeface="ＭＳ Ｐゴシック" panose="020B0600070205080204" pitchFamily="34" charset="-128"/>
              </a:rPr>
              <a:t>streaming stored video (YouTube, Hulu, Netflix) </a:t>
            </a:r>
          </a:p>
          <a:p>
            <a:endParaRPr lang="en-US" altLang="en-US" dirty="0">
              <a:ea typeface="ＭＳ Ｐゴシック" panose="020B0600070205080204" pitchFamily="34" charset="-128"/>
            </a:endParaRPr>
          </a:p>
          <a:p>
            <a:pPr>
              <a:buFont typeface="Wingdings" panose="05000000000000000000" pitchFamily="2" charset="2"/>
              <a:buNone/>
            </a:pPr>
            <a:endParaRPr lang="en-US" altLang="en-US" sz="2400" dirty="0">
              <a:ea typeface="ＭＳ Ｐゴシック" panose="020B0600070205080204" pitchFamily="34" charset="-128"/>
            </a:endParaRP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37894" name="Rectangle 6">
            <a:extLst>
              <a:ext uri="{FF2B5EF4-FFF2-40B4-BE49-F238E27FC236}">
                <a16:creationId xmlns:a16="http://schemas.microsoft.com/office/drawing/2014/main" id="{94C10D31-375D-4DC8-9051-557C6861496F}"/>
              </a:ext>
            </a:extLst>
          </p:cNvPr>
          <p:cNvSpPr>
            <a:spLocks noGrp="1" noChangeArrowheads="1"/>
          </p:cNvSpPr>
          <p:nvPr>
            <p:ph type="body" sz="half" idx="2"/>
          </p:nvPr>
        </p:nvSpPr>
        <p:spPr>
          <a:xfrm>
            <a:off x="4852987" y="2580004"/>
            <a:ext cx="3810000" cy="3143888"/>
          </a:xfrm>
        </p:spPr>
        <p:txBody>
          <a:bodyPr/>
          <a:lstStyle/>
          <a:p>
            <a:r>
              <a:rPr lang="en-US" altLang="en-US" dirty="0">
                <a:ea typeface="ＭＳ Ｐゴシック" panose="020B0600070205080204" pitchFamily="34" charset="-128"/>
              </a:rPr>
              <a:t>voice over IP (e.g., Skype)</a:t>
            </a:r>
          </a:p>
          <a:p>
            <a:r>
              <a:rPr lang="en-US" altLang="en-US" dirty="0">
                <a:ea typeface="ＭＳ Ｐゴシック" panose="020B0600070205080204" pitchFamily="34" charset="-128"/>
              </a:rPr>
              <a:t>real-time video conferencing (Zoom, Teams)</a:t>
            </a:r>
          </a:p>
          <a:p>
            <a:r>
              <a:rPr lang="en-US" altLang="en-US" dirty="0">
                <a:ea typeface="ＭＳ Ｐゴシック" panose="020B0600070205080204" pitchFamily="34" charset="-128"/>
              </a:rPr>
              <a:t>social networking</a:t>
            </a:r>
          </a:p>
          <a:p>
            <a:r>
              <a:rPr lang="en-US" altLang="en-US" dirty="0">
                <a:ea typeface="ＭＳ Ｐゴシック" panose="020B0600070205080204" pitchFamily="34" charset="-128"/>
              </a:rPr>
              <a:t>search</a:t>
            </a:r>
          </a:p>
          <a:p>
            <a:r>
              <a:rPr lang="en-US" altLang="en-US" dirty="0">
                <a:ea typeface="ＭＳ Ｐゴシック" panose="020B0600070205080204" pitchFamily="34" charset="-128"/>
              </a:rPr>
              <a:t>…</a:t>
            </a:r>
          </a:p>
        </p:txBody>
      </p:sp>
      <p:sp>
        <p:nvSpPr>
          <p:cNvPr id="4" name="Text Box 14390">
            <a:extLst>
              <a:ext uri="{FF2B5EF4-FFF2-40B4-BE49-F238E27FC236}">
                <a16:creationId xmlns:a16="http://schemas.microsoft.com/office/drawing/2014/main" id="{59A88C2D-1081-CE1E-B7CD-B3BA68C281CE}"/>
              </a:ext>
            </a:extLst>
          </p:cNvPr>
          <p:cNvSpPr txBox="1"/>
          <p:nvPr/>
        </p:nvSpPr>
        <p:spPr>
          <a:xfrm>
            <a:off x="5259388" y="363855"/>
            <a:ext cx="3213100" cy="1985061"/>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dirty="0">
                <a:solidFill>
                  <a:srgbClr val="202124"/>
                </a:solidFill>
                <a:effectLst/>
                <a:latin typeface="Roboto" panose="02000000000000000000" pitchFamily="2" charset="0"/>
                <a:ea typeface="Calibri" panose="020F0502020204030204" pitchFamily="34" charset="0"/>
                <a:cs typeface="Arial" panose="020B0604020202020204" pitchFamily="34" charset="0"/>
              </a:rPr>
              <a:t>A network application is </a:t>
            </a:r>
            <a:r>
              <a:rPr lang="en-US" b="1" dirty="0">
                <a:solidFill>
                  <a:srgbClr val="202124"/>
                </a:solidFill>
                <a:effectLst/>
                <a:latin typeface="Roboto" panose="02000000000000000000" pitchFamily="2" charset="0"/>
                <a:ea typeface="Calibri" panose="020F0502020204030204" pitchFamily="34" charset="0"/>
                <a:cs typeface="Arial" panose="020B0604020202020204" pitchFamily="34" charset="0"/>
              </a:rPr>
              <a:t>any </a:t>
            </a:r>
            <a:r>
              <a:rPr lang="en-US" b="1" dirty="0">
                <a:solidFill>
                  <a:srgbClr val="FF0000"/>
                </a:solidFill>
                <a:effectLst/>
                <a:latin typeface="Roboto" panose="02000000000000000000" pitchFamily="2" charset="0"/>
                <a:ea typeface="Calibri" panose="020F0502020204030204" pitchFamily="34" charset="0"/>
                <a:cs typeface="Arial" panose="020B0604020202020204" pitchFamily="34" charset="0"/>
              </a:rPr>
              <a:t>application</a:t>
            </a:r>
            <a:r>
              <a:rPr lang="en-US" b="1" dirty="0">
                <a:solidFill>
                  <a:srgbClr val="202124"/>
                </a:solidFill>
                <a:effectLst/>
                <a:latin typeface="Roboto" panose="02000000000000000000" pitchFamily="2" charset="0"/>
                <a:ea typeface="Calibri" panose="020F0502020204030204" pitchFamily="34" charset="0"/>
                <a:cs typeface="Arial" panose="020B0604020202020204" pitchFamily="34" charset="0"/>
              </a:rPr>
              <a:t> running on one host providing communication to another application running on a different host</a:t>
            </a:r>
            <a:r>
              <a:rPr lang="en-US" dirty="0">
                <a:solidFill>
                  <a:srgbClr val="202124"/>
                </a:solidFill>
                <a:effectLst/>
                <a:latin typeface="Roboto" panose="02000000000000000000" pitchFamily="2"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7F16B3FE-23B3-4E0D-9177-1429BEB784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9634" name="Rectangle 8">
            <a:extLst>
              <a:ext uri="{FF2B5EF4-FFF2-40B4-BE49-F238E27FC236}">
                <a16:creationId xmlns:a16="http://schemas.microsoft.com/office/drawing/2014/main" id="{C71F7F3E-27FD-4A5D-9CCE-C8757AF5FB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7D4C2D8-8C47-4C39-8797-13E62DC496D5}" type="slidenum">
              <a:rPr lang="en-US" altLang="en-US" sz="1200">
                <a:latin typeface="Tahoma" panose="020B0604030504040204" pitchFamily="34" charset="0"/>
              </a:rPr>
              <a:pPr/>
              <a:t>20</a:t>
            </a:fld>
            <a:endParaRPr lang="en-US" altLang="en-US" sz="1200">
              <a:latin typeface="Tahoma" panose="020B0604030504040204" pitchFamily="34" charset="0"/>
            </a:endParaRPr>
          </a:p>
        </p:txBody>
      </p:sp>
      <p:sp>
        <p:nvSpPr>
          <p:cNvPr id="69635" name="Rectangle 2">
            <a:extLst>
              <a:ext uri="{FF2B5EF4-FFF2-40B4-BE49-F238E27FC236}">
                <a16:creationId xmlns:a16="http://schemas.microsoft.com/office/drawing/2014/main" id="{DF1E89A6-A67D-4E8E-A92F-6960EEB5A747}"/>
              </a:ext>
            </a:extLst>
          </p:cNvPr>
          <p:cNvSpPr>
            <a:spLocks noGrp="1" noChangeArrowheads="1"/>
          </p:cNvSpPr>
          <p:nvPr>
            <p:ph type="title"/>
          </p:nvPr>
        </p:nvSpPr>
        <p:spPr>
          <a:xfrm>
            <a:off x="533400" y="309563"/>
            <a:ext cx="7772400" cy="795337"/>
          </a:xfrm>
        </p:spPr>
        <p:txBody>
          <a:bodyPr/>
          <a:lstStyle/>
          <a:p>
            <a:r>
              <a:rPr lang="en-US" altLang="en-US" sz="4000" dirty="0">
                <a:ea typeface="ＭＳ Ｐゴシック" panose="020B0600070205080204" pitchFamily="34" charset="-128"/>
              </a:rPr>
              <a:t>HTTP overview</a:t>
            </a:r>
            <a:endParaRPr lang="en-US" altLang="en-US" dirty="0">
              <a:ea typeface="ＭＳ Ｐゴシック" panose="020B0600070205080204" pitchFamily="34" charset="-128"/>
            </a:endParaRPr>
          </a:p>
        </p:txBody>
      </p:sp>
      <p:sp>
        <p:nvSpPr>
          <p:cNvPr id="86020" name="Rectangle 3">
            <a:extLst>
              <a:ext uri="{FF2B5EF4-FFF2-40B4-BE49-F238E27FC236}">
                <a16:creationId xmlns:a16="http://schemas.microsoft.com/office/drawing/2014/main" id="{49543A49-1398-4937-ACFE-B62468675DBB}"/>
              </a:ext>
            </a:extLst>
          </p:cNvPr>
          <p:cNvSpPr>
            <a:spLocks noGrp="1" noChangeArrowheads="1"/>
          </p:cNvSpPr>
          <p:nvPr>
            <p:ph type="body" sz="half" idx="1"/>
          </p:nvPr>
        </p:nvSpPr>
        <p:spPr>
          <a:xfrm>
            <a:off x="533400" y="1489075"/>
            <a:ext cx="3810000" cy="4648200"/>
          </a:xfrm>
        </p:spPr>
        <p:txBody>
          <a:bodyPr/>
          <a:lstStyle/>
          <a:p>
            <a:pPr>
              <a:lnSpc>
                <a:spcPct val="75000"/>
              </a:lnSpc>
              <a:buFont typeface="Wingdings" panose="05000000000000000000" pitchFamily="2" charset="2"/>
              <a:buNone/>
            </a:pPr>
            <a:r>
              <a:rPr lang="en-US" altLang="en-US" dirty="0">
                <a:solidFill>
                  <a:srgbClr val="CC0000"/>
                </a:solidFill>
                <a:ea typeface="ＭＳ Ｐゴシック" panose="020B0600070205080204" pitchFamily="34" charset="-128"/>
              </a:rPr>
              <a:t>HTTP: hypertext transfer protocol</a:t>
            </a:r>
          </a:p>
          <a:p>
            <a:pPr>
              <a:lnSpc>
                <a:spcPct val="75000"/>
              </a:lnSpc>
            </a:pPr>
            <a:r>
              <a:rPr lang="en-US" altLang="en-US" sz="2400" dirty="0">
                <a:ea typeface="ＭＳ Ｐゴシック" panose="020B0600070205080204" pitchFamily="34" charset="-128"/>
              </a:rPr>
              <a:t>Web</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s application layer protocol</a:t>
            </a:r>
          </a:p>
          <a:p>
            <a:pPr>
              <a:lnSpc>
                <a:spcPct val="75000"/>
              </a:lnSpc>
            </a:pPr>
            <a:r>
              <a:rPr lang="en-US" altLang="en-US" sz="2400" dirty="0">
                <a:ea typeface="ＭＳ Ｐゴシック" panose="020B0600070205080204" pitchFamily="34" charset="-128"/>
              </a:rPr>
              <a:t>client/server model</a:t>
            </a:r>
          </a:p>
          <a:p>
            <a:pPr marL="685800" lvl="1" indent="-228600">
              <a:lnSpc>
                <a:spcPct val="75000"/>
              </a:lnSpc>
            </a:pPr>
            <a:r>
              <a:rPr lang="en-US" altLang="en-US" i="1" dirty="0">
                <a:solidFill>
                  <a:srgbClr val="CC0000"/>
                </a:solidFill>
                <a:ea typeface="ＭＳ Ｐゴシック" panose="020B0600070205080204" pitchFamily="34" charset="-128"/>
              </a:rPr>
              <a:t>client</a:t>
            </a:r>
            <a:r>
              <a:rPr lang="en-US" altLang="en-US" i="1" dirty="0">
                <a:solidFill>
                  <a:srgbClr val="FF0000"/>
                </a:solidFill>
                <a:ea typeface="ＭＳ Ｐゴシック" panose="020B0600070205080204" pitchFamily="34" charset="-128"/>
              </a:rPr>
              <a:t>:</a:t>
            </a:r>
            <a:r>
              <a:rPr lang="en-US" altLang="en-US" dirty="0">
                <a:ea typeface="ＭＳ Ｐゴシック" panose="020B0600070205080204" pitchFamily="34" charset="-128"/>
              </a:rPr>
              <a:t> browser that requests, receives, (using HTTP protocol) and </a:t>
            </a:r>
            <a:r>
              <a:rPr lang="ja-JP" altLang="en-US" dirty="0">
                <a:ea typeface="ＭＳ Ｐゴシック" panose="020B0600070205080204" pitchFamily="34" charset="-128"/>
              </a:rPr>
              <a:t>“</a:t>
            </a:r>
            <a:r>
              <a:rPr lang="en-US" altLang="ja-JP" dirty="0">
                <a:ea typeface="ＭＳ Ｐゴシック" panose="020B0600070205080204" pitchFamily="34" charset="-128"/>
              </a:rPr>
              <a:t>displays</a:t>
            </a:r>
            <a:r>
              <a:rPr lang="ja-JP" altLang="en-US" dirty="0">
                <a:ea typeface="ＭＳ Ｐゴシック" panose="020B0600070205080204" pitchFamily="34" charset="-128"/>
              </a:rPr>
              <a:t>”</a:t>
            </a:r>
            <a:r>
              <a:rPr lang="en-US" altLang="ja-JP" dirty="0">
                <a:ea typeface="ＭＳ Ｐゴシック" panose="020B0600070205080204" pitchFamily="34" charset="-128"/>
              </a:rPr>
              <a:t> Web objects </a:t>
            </a:r>
          </a:p>
          <a:p>
            <a:pPr marL="685800" lvl="1" indent="-228600">
              <a:lnSpc>
                <a:spcPct val="75000"/>
              </a:lnSpc>
            </a:pPr>
            <a:r>
              <a:rPr lang="en-US" altLang="en-US" i="1" dirty="0">
                <a:solidFill>
                  <a:srgbClr val="CC0000"/>
                </a:solidFill>
                <a:ea typeface="ＭＳ Ｐゴシック" panose="020B0600070205080204" pitchFamily="34" charset="-128"/>
              </a:rPr>
              <a:t>server:</a:t>
            </a:r>
            <a:r>
              <a:rPr lang="en-US" altLang="en-US" dirty="0">
                <a:ea typeface="ＭＳ Ｐゴシック" panose="020B0600070205080204" pitchFamily="34" charset="-128"/>
              </a:rPr>
              <a:t> Web server sends (using HTTP protocol) objects in response to requests</a:t>
            </a:r>
          </a:p>
          <a:p>
            <a:pPr>
              <a:lnSpc>
                <a:spcPct val="75000"/>
              </a:lnSpc>
              <a:buFont typeface="Wingdings" panose="05000000000000000000" pitchFamily="2" charset="2"/>
              <a:buNone/>
            </a:pPr>
            <a:endParaRPr lang="en-US" altLang="en-US" sz="2400" dirty="0">
              <a:ea typeface="ＭＳ Ｐゴシック" panose="020B0600070205080204" pitchFamily="34" charset="-128"/>
            </a:endParaRPr>
          </a:p>
        </p:txBody>
      </p:sp>
      <p:sp>
        <p:nvSpPr>
          <p:cNvPr id="69637" name="Text Box 7">
            <a:extLst>
              <a:ext uri="{FF2B5EF4-FFF2-40B4-BE49-F238E27FC236}">
                <a16:creationId xmlns:a16="http://schemas.microsoft.com/office/drawing/2014/main" id="{160A7C20-C1DA-4273-ACC9-E7C3F5D58FB3}"/>
              </a:ext>
            </a:extLst>
          </p:cNvPr>
          <p:cNvSpPr txBox="1">
            <a:spLocks noChangeArrowheads="1"/>
          </p:cNvSpPr>
          <p:nvPr/>
        </p:nvSpPr>
        <p:spPr bwMode="auto">
          <a:xfrm>
            <a:off x="4524091" y="2455863"/>
            <a:ext cx="16674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dirty="0"/>
              <a:t>PC running</a:t>
            </a:r>
          </a:p>
          <a:p>
            <a:pPr algn="ctr">
              <a:spcBef>
                <a:spcPct val="0"/>
              </a:spcBef>
              <a:buClrTx/>
              <a:buSzTx/>
              <a:buFontTx/>
              <a:buNone/>
            </a:pPr>
            <a:r>
              <a:rPr lang="en-US" altLang="en-US" sz="1600" dirty="0"/>
              <a:t>Firefox </a:t>
            </a:r>
            <a:r>
              <a:rPr lang="en-US" altLang="en-US" sz="1600" b="1" dirty="0">
                <a:solidFill>
                  <a:srgbClr val="0070C0"/>
                </a:solidFill>
              </a:rPr>
              <a:t>browser</a:t>
            </a:r>
            <a:endParaRPr lang="en-US" altLang="en-US" sz="2400" b="1" dirty="0">
              <a:solidFill>
                <a:srgbClr val="0070C0"/>
              </a:solidFill>
            </a:endParaRPr>
          </a:p>
        </p:txBody>
      </p:sp>
      <p:sp>
        <p:nvSpPr>
          <p:cNvPr id="69638" name="Text Box 9">
            <a:extLst>
              <a:ext uri="{FF2B5EF4-FFF2-40B4-BE49-F238E27FC236}">
                <a16:creationId xmlns:a16="http://schemas.microsoft.com/office/drawing/2014/main" id="{5AF17405-6534-4C56-AF44-BC59EAB02E69}"/>
              </a:ext>
            </a:extLst>
          </p:cNvPr>
          <p:cNvSpPr txBox="1">
            <a:spLocks noChangeArrowheads="1"/>
          </p:cNvSpPr>
          <p:nvPr/>
        </p:nvSpPr>
        <p:spPr bwMode="auto">
          <a:xfrm>
            <a:off x="7499192" y="3836988"/>
            <a:ext cx="136556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dirty="0"/>
              <a:t>server </a:t>
            </a:r>
          </a:p>
          <a:p>
            <a:pPr algn="ctr">
              <a:spcBef>
                <a:spcPct val="0"/>
              </a:spcBef>
              <a:buClrTx/>
              <a:buSzTx/>
              <a:buFontTx/>
              <a:buNone/>
            </a:pPr>
            <a:r>
              <a:rPr lang="en-US" altLang="en-US" sz="1600" dirty="0"/>
              <a:t>running</a:t>
            </a:r>
          </a:p>
          <a:p>
            <a:pPr algn="ctr">
              <a:spcBef>
                <a:spcPct val="0"/>
              </a:spcBef>
              <a:buClrTx/>
              <a:buSzTx/>
              <a:buFontTx/>
              <a:buNone/>
            </a:pPr>
            <a:r>
              <a:rPr lang="en-US" altLang="en-US" sz="1600" dirty="0"/>
              <a:t>Apache </a:t>
            </a:r>
            <a:r>
              <a:rPr lang="en-US" altLang="en-US" sz="1600" b="1" dirty="0">
                <a:solidFill>
                  <a:srgbClr val="0070C0"/>
                </a:solidFill>
              </a:rPr>
              <a:t>Web</a:t>
            </a:r>
          </a:p>
          <a:p>
            <a:pPr algn="ctr">
              <a:spcBef>
                <a:spcPct val="0"/>
              </a:spcBef>
              <a:buClrTx/>
              <a:buSzTx/>
              <a:buFontTx/>
              <a:buNone/>
            </a:pPr>
            <a:r>
              <a:rPr lang="en-US" altLang="en-US" sz="1600" b="1" dirty="0">
                <a:solidFill>
                  <a:srgbClr val="0070C0"/>
                </a:solidFill>
              </a:rPr>
              <a:t>server</a:t>
            </a:r>
            <a:endParaRPr lang="en-US" altLang="en-US" sz="2400" b="1" dirty="0">
              <a:solidFill>
                <a:srgbClr val="0070C0"/>
              </a:solidFill>
            </a:endParaRPr>
          </a:p>
        </p:txBody>
      </p:sp>
      <p:sp>
        <p:nvSpPr>
          <p:cNvPr id="69639" name="Text Box 23">
            <a:extLst>
              <a:ext uri="{FF2B5EF4-FFF2-40B4-BE49-F238E27FC236}">
                <a16:creationId xmlns:a16="http://schemas.microsoft.com/office/drawing/2014/main" id="{A2DE1891-E94D-42F0-AB32-B01D85BBCDE8}"/>
              </a:ext>
            </a:extLst>
          </p:cNvPr>
          <p:cNvSpPr txBox="1">
            <a:spLocks noChangeArrowheads="1"/>
          </p:cNvSpPr>
          <p:nvPr/>
        </p:nvSpPr>
        <p:spPr bwMode="auto">
          <a:xfrm>
            <a:off x="4800600" y="5218113"/>
            <a:ext cx="1563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dirty="0"/>
              <a:t>iPhone running</a:t>
            </a:r>
          </a:p>
          <a:p>
            <a:pPr algn="ctr">
              <a:spcBef>
                <a:spcPct val="0"/>
              </a:spcBef>
              <a:buClrTx/>
              <a:buSzTx/>
              <a:buFontTx/>
              <a:buNone/>
            </a:pPr>
            <a:r>
              <a:rPr lang="en-US" altLang="en-US" sz="1600" dirty="0"/>
              <a:t>Safari </a:t>
            </a:r>
            <a:r>
              <a:rPr lang="en-US" altLang="en-US" sz="1600" b="1" dirty="0">
                <a:solidFill>
                  <a:srgbClr val="0070C0"/>
                </a:solidFill>
              </a:rPr>
              <a:t>browser</a:t>
            </a:r>
            <a:endParaRPr lang="en-US" altLang="en-US" sz="2400" b="1" dirty="0">
              <a:solidFill>
                <a:srgbClr val="0070C0"/>
              </a:solidFill>
            </a:endParaRPr>
          </a:p>
        </p:txBody>
      </p:sp>
      <p:grpSp>
        <p:nvGrpSpPr>
          <p:cNvPr id="2" name="Group 35">
            <a:extLst>
              <a:ext uri="{FF2B5EF4-FFF2-40B4-BE49-F238E27FC236}">
                <a16:creationId xmlns:a16="http://schemas.microsoft.com/office/drawing/2014/main" id="{A5819DA0-2BE2-45FE-91D4-3530C727F6B0}"/>
              </a:ext>
            </a:extLst>
          </p:cNvPr>
          <p:cNvGrpSpPr>
            <a:grpSpLocks/>
          </p:cNvGrpSpPr>
          <p:nvPr/>
        </p:nvGrpSpPr>
        <p:grpSpPr bwMode="auto">
          <a:xfrm>
            <a:off x="5778500" y="2136775"/>
            <a:ext cx="2101850" cy="946150"/>
            <a:chOff x="3640" y="1346"/>
            <a:chExt cx="1324" cy="596"/>
          </a:xfrm>
        </p:grpSpPr>
        <p:sp>
          <p:nvSpPr>
            <p:cNvPr id="69688" name="Line 19">
              <a:extLst>
                <a:ext uri="{FF2B5EF4-FFF2-40B4-BE49-F238E27FC236}">
                  <a16:creationId xmlns:a16="http://schemas.microsoft.com/office/drawing/2014/main" id="{80F6C20A-1CCC-4CB7-A518-20C0E342C2B5}"/>
                </a:ext>
              </a:extLst>
            </p:cNvPr>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9" name="Text Box 24">
              <a:extLst>
                <a:ext uri="{FF2B5EF4-FFF2-40B4-BE49-F238E27FC236}">
                  <a16:creationId xmlns:a16="http://schemas.microsoft.com/office/drawing/2014/main" id="{CFAD8C12-BC23-4049-B39E-0E4A94CDD445}"/>
                </a:ext>
              </a:extLst>
            </p:cNvPr>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b="1" dirty="0">
                  <a:solidFill>
                    <a:srgbClr val="CC0000"/>
                  </a:solidFill>
                </a:rPr>
                <a:t>HTTP </a:t>
              </a:r>
              <a:r>
                <a:rPr lang="en-US" altLang="en-US" sz="1600" dirty="0">
                  <a:solidFill>
                    <a:srgbClr val="CC0000"/>
                  </a:solidFill>
                </a:rPr>
                <a:t>request</a:t>
              </a:r>
              <a:endParaRPr lang="en-US" altLang="en-US" sz="2400" dirty="0">
                <a:solidFill>
                  <a:srgbClr val="CC0000"/>
                </a:solidFill>
              </a:endParaRPr>
            </a:p>
          </p:txBody>
        </p:sp>
      </p:grpSp>
      <p:grpSp>
        <p:nvGrpSpPr>
          <p:cNvPr id="3" name="Group 36">
            <a:extLst>
              <a:ext uri="{FF2B5EF4-FFF2-40B4-BE49-F238E27FC236}">
                <a16:creationId xmlns:a16="http://schemas.microsoft.com/office/drawing/2014/main" id="{F5303964-C506-4CE6-8340-70FA2D1F43C9}"/>
              </a:ext>
            </a:extLst>
          </p:cNvPr>
          <p:cNvGrpSpPr>
            <a:grpSpLocks/>
          </p:cNvGrpSpPr>
          <p:nvPr/>
        </p:nvGrpSpPr>
        <p:grpSpPr bwMode="auto">
          <a:xfrm>
            <a:off x="5889625" y="2344738"/>
            <a:ext cx="1971675" cy="904875"/>
            <a:chOff x="4141" y="394"/>
            <a:chExt cx="1242" cy="570"/>
          </a:xfrm>
        </p:grpSpPr>
        <p:sp>
          <p:nvSpPr>
            <p:cNvPr id="69686" name="Line 20">
              <a:extLst>
                <a:ext uri="{FF2B5EF4-FFF2-40B4-BE49-F238E27FC236}">
                  <a16:creationId xmlns:a16="http://schemas.microsoft.com/office/drawing/2014/main" id="{F2D96B3A-F570-4115-A644-39968601C3BC}"/>
                </a:ext>
              </a:extLst>
            </p:cNvPr>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7" name="Text Box 26">
              <a:extLst>
                <a:ext uri="{FF2B5EF4-FFF2-40B4-BE49-F238E27FC236}">
                  <a16:creationId xmlns:a16="http://schemas.microsoft.com/office/drawing/2014/main" id="{7CE44FE0-2FCE-4039-B47E-F96C129E0C00}"/>
                </a:ext>
              </a:extLst>
            </p:cNvPr>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b="1" dirty="0">
                  <a:solidFill>
                    <a:srgbClr val="CC0000"/>
                  </a:solidFill>
                </a:rPr>
                <a:t>HTTP</a:t>
              </a:r>
              <a:r>
                <a:rPr lang="en-US" altLang="en-US" sz="1600" dirty="0">
                  <a:solidFill>
                    <a:srgbClr val="CC0000"/>
                  </a:solidFill>
                </a:rPr>
                <a:t> response</a:t>
              </a:r>
              <a:endParaRPr lang="en-US" altLang="en-US" sz="2400" dirty="0">
                <a:solidFill>
                  <a:srgbClr val="CC0000"/>
                </a:solidFill>
              </a:endParaRPr>
            </a:p>
          </p:txBody>
        </p:sp>
      </p:grpSp>
      <p:pic>
        <p:nvPicPr>
          <p:cNvPr id="69642" name="Picture 31" descr="underline_base">
            <a:extLst>
              <a:ext uri="{FF2B5EF4-FFF2-40B4-BE49-F238E27FC236}">
                <a16:creationId xmlns:a16="http://schemas.microsoft.com/office/drawing/2014/main" id="{398580E9-002A-4613-8F7A-A4B261ECB1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919163"/>
            <a:ext cx="33401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7">
            <a:extLst>
              <a:ext uri="{FF2B5EF4-FFF2-40B4-BE49-F238E27FC236}">
                <a16:creationId xmlns:a16="http://schemas.microsoft.com/office/drawing/2014/main" id="{2BDD8791-D5B9-468C-B1B0-66F7A32DAF58}"/>
              </a:ext>
            </a:extLst>
          </p:cNvPr>
          <p:cNvGrpSpPr>
            <a:grpSpLocks/>
          </p:cNvGrpSpPr>
          <p:nvPr/>
        </p:nvGrpSpPr>
        <p:grpSpPr bwMode="auto">
          <a:xfrm rot="-3183056">
            <a:off x="5754688" y="3630613"/>
            <a:ext cx="2101850" cy="946150"/>
            <a:chOff x="3640" y="1346"/>
            <a:chExt cx="1324" cy="596"/>
          </a:xfrm>
        </p:grpSpPr>
        <p:sp>
          <p:nvSpPr>
            <p:cNvPr id="69684" name="Line 19">
              <a:extLst>
                <a:ext uri="{FF2B5EF4-FFF2-40B4-BE49-F238E27FC236}">
                  <a16:creationId xmlns:a16="http://schemas.microsoft.com/office/drawing/2014/main" id="{E9CD4EAD-0530-4436-A33C-BBEF1B620ACA}"/>
                </a:ext>
              </a:extLst>
            </p:cNvPr>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5" name="Text Box 24">
              <a:extLst>
                <a:ext uri="{FF2B5EF4-FFF2-40B4-BE49-F238E27FC236}">
                  <a16:creationId xmlns:a16="http://schemas.microsoft.com/office/drawing/2014/main" id="{FB90EAD3-004A-4DAD-AFB9-24B9356AC6B3}"/>
                </a:ext>
              </a:extLst>
            </p:cNvPr>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b="1" dirty="0">
                  <a:solidFill>
                    <a:srgbClr val="CC0000"/>
                  </a:solidFill>
                </a:rPr>
                <a:t>HTTP</a:t>
              </a:r>
              <a:r>
                <a:rPr lang="en-US" altLang="en-US" sz="1600" dirty="0">
                  <a:solidFill>
                    <a:srgbClr val="CC0000"/>
                  </a:solidFill>
                </a:rPr>
                <a:t> request</a:t>
              </a:r>
              <a:endParaRPr lang="en-US" altLang="en-US" sz="2400" dirty="0">
                <a:solidFill>
                  <a:srgbClr val="CC0000"/>
                </a:solidFill>
              </a:endParaRPr>
            </a:p>
          </p:txBody>
        </p:sp>
      </p:grpSp>
      <p:grpSp>
        <p:nvGrpSpPr>
          <p:cNvPr id="5" name="Group 40">
            <a:extLst>
              <a:ext uri="{FF2B5EF4-FFF2-40B4-BE49-F238E27FC236}">
                <a16:creationId xmlns:a16="http://schemas.microsoft.com/office/drawing/2014/main" id="{C29463CA-D3F3-4F09-834A-E2C60F8EB201}"/>
              </a:ext>
            </a:extLst>
          </p:cNvPr>
          <p:cNvGrpSpPr>
            <a:grpSpLocks/>
          </p:cNvGrpSpPr>
          <p:nvPr/>
        </p:nvGrpSpPr>
        <p:grpSpPr bwMode="auto">
          <a:xfrm rot="-3264937">
            <a:off x="5800725" y="3870325"/>
            <a:ext cx="1971675" cy="904875"/>
            <a:chOff x="4141" y="394"/>
            <a:chExt cx="1242" cy="570"/>
          </a:xfrm>
        </p:grpSpPr>
        <p:sp>
          <p:nvSpPr>
            <p:cNvPr id="69682" name="Line 20">
              <a:extLst>
                <a:ext uri="{FF2B5EF4-FFF2-40B4-BE49-F238E27FC236}">
                  <a16:creationId xmlns:a16="http://schemas.microsoft.com/office/drawing/2014/main" id="{4E42F8DF-5BED-4509-AF1F-43D380A3064D}"/>
                </a:ext>
              </a:extLst>
            </p:cNvPr>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3" name="Text Box 26">
              <a:extLst>
                <a:ext uri="{FF2B5EF4-FFF2-40B4-BE49-F238E27FC236}">
                  <a16:creationId xmlns:a16="http://schemas.microsoft.com/office/drawing/2014/main" id="{8BFC4F04-BBD6-4F04-AD3E-9F230DA7B97B}"/>
                </a:ext>
              </a:extLst>
            </p:cNvPr>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b="1" dirty="0">
                  <a:solidFill>
                    <a:srgbClr val="CC0000"/>
                  </a:solidFill>
                </a:rPr>
                <a:t>HTTP </a:t>
              </a:r>
              <a:r>
                <a:rPr lang="en-US" altLang="en-US" sz="1600" dirty="0">
                  <a:solidFill>
                    <a:srgbClr val="CC0000"/>
                  </a:solidFill>
                </a:rPr>
                <a:t>response</a:t>
              </a:r>
              <a:endParaRPr lang="en-US" altLang="en-US" sz="2400" dirty="0">
                <a:solidFill>
                  <a:srgbClr val="CC0000"/>
                </a:solidFill>
              </a:endParaRPr>
            </a:p>
          </p:txBody>
        </p:sp>
      </p:grpSp>
      <p:pic>
        <p:nvPicPr>
          <p:cNvPr id="69645" name="Picture 43" descr="iphone_stylized_small">
            <a:extLst>
              <a:ext uri="{FF2B5EF4-FFF2-40B4-BE49-F238E27FC236}">
                <a16:creationId xmlns:a16="http://schemas.microsoft.com/office/drawing/2014/main" id="{8B137152-9B88-48EB-A02A-4ABA5D7D3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286250"/>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6" name="Group 44">
            <a:extLst>
              <a:ext uri="{FF2B5EF4-FFF2-40B4-BE49-F238E27FC236}">
                <a16:creationId xmlns:a16="http://schemas.microsoft.com/office/drawing/2014/main" id="{DB277DA3-A96C-4DC5-BC3D-76040999B3EC}"/>
              </a:ext>
            </a:extLst>
          </p:cNvPr>
          <p:cNvGrpSpPr>
            <a:grpSpLocks/>
          </p:cNvGrpSpPr>
          <p:nvPr/>
        </p:nvGrpSpPr>
        <p:grpSpPr bwMode="auto">
          <a:xfrm>
            <a:off x="4757738" y="1468438"/>
            <a:ext cx="1066800" cy="1079500"/>
            <a:chOff x="-44" y="1473"/>
            <a:chExt cx="981" cy="1105"/>
          </a:xfrm>
        </p:grpSpPr>
        <p:pic>
          <p:nvPicPr>
            <p:cNvPr id="69680" name="Picture 45" descr="desktop_computer_stylized_medium">
              <a:extLst>
                <a:ext uri="{FF2B5EF4-FFF2-40B4-BE49-F238E27FC236}">
                  <a16:creationId xmlns:a16="http://schemas.microsoft.com/office/drawing/2014/main" id="{D412CABF-268F-4384-9416-78561DA1A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81" name="Freeform 46">
              <a:extLst>
                <a:ext uri="{FF2B5EF4-FFF2-40B4-BE49-F238E27FC236}">
                  <a16:creationId xmlns:a16="http://schemas.microsoft.com/office/drawing/2014/main" id="{C3805508-236B-47D1-BEBE-A4E20FF0D10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9647" name="Group 47">
            <a:extLst>
              <a:ext uri="{FF2B5EF4-FFF2-40B4-BE49-F238E27FC236}">
                <a16:creationId xmlns:a16="http://schemas.microsoft.com/office/drawing/2014/main" id="{8BB0795B-1023-46AE-B63A-528AB8BFF695}"/>
              </a:ext>
            </a:extLst>
          </p:cNvPr>
          <p:cNvGrpSpPr>
            <a:grpSpLocks/>
          </p:cNvGrpSpPr>
          <p:nvPr/>
        </p:nvGrpSpPr>
        <p:grpSpPr bwMode="auto">
          <a:xfrm>
            <a:off x="7878763" y="2633663"/>
            <a:ext cx="695325" cy="1282700"/>
            <a:chOff x="4140" y="429"/>
            <a:chExt cx="1425" cy="2396"/>
          </a:xfrm>
        </p:grpSpPr>
        <p:sp>
          <p:nvSpPr>
            <p:cNvPr id="69648" name="Freeform 48">
              <a:extLst>
                <a:ext uri="{FF2B5EF4-FFF2-40B4-BE49-F238E27FC236}">
                  <a16:creationId xmlns:a16="http://schemas.microsoft.com/office/drawing/2014/main" id="{52884E03-97F5-4812-9B9F-033E8FCE586B}"/>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49" name="Rectangle 49">
              <a:extLst>
                <a:ext uri="{FF2B5EF4-FFF2-40B4-BE49-F238E27FC236}">
                  <a16:creationId xmlns:a16="http://schemas.microsoft.com/office/drawing/2014/main" id="{CEC5F205-91BF-4B1B-9292-A4C84D7996C8}"/>
                </a:ext>
              </a:extLst>
            </p:cNvPr>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50" name="Freeform 50">
              <a:extLst>
                <a:ext uri="{FF2B5EF4-FFF2-40B4-BE49-F238E27FC236}">
                  <a16:creationId xmlns:a16="http://schemas.microsoft.com/office/drawing/2014/main" id="{83B9F0E1-BDE0-4205-AB43-202DEA04CA61}"/>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51" name="Freeform 51">
              <a:extLst>
                <a:ext uri="{FF2B5EF4-FFF2-40B4-BE49-F238E27FC236}">
                  <a16:creationId xmlns:a16="http://schemas.microsoft.com/office/drawing/2014/main" id="{D040EB6A-0E78-42E5-A1EF-5038A1DFC97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52" name="Rectangle 52">
              <a:extLst>
                <a:ext uri="{FF2B5EF4-FFF2-40B4-BE49-F238E27FC236}">
                  <a16:creationId xmlns:a16="http://schemas.microsoft.com/office/drawing/2014/main" id="{CDEA72A3-43B5-48C4-A0ED-7C2F8BFC2758}"/>
                </a:ext>
              </a:extLst>
            </p:cNvPr>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69653" name="Group 53">
              <a:extLst>
                <a:ext uri="{FF2B5EF4-FFF2-40B4-BE49-F238E27FC236}">
                  <a16:creationId xmlns:a16="http://schemas.microsoft.com/office/drawing/2014/main" id="{6AD27E48-396B-42CD-B343-01FDE57C0EC4}"/>
                </a:ext>
              </a:extLst>
            </p:cNvPr>
            <p:cNvGrpSpPr>
              <a:grpSpLocks/>
            </p:cNvGrpSpPr>
            <p:nvPr/>
          </p:nvGrpSpPr>
          <p:grpSpPr bwMode="auto">
            <a:xfrm>
              <a:off x="4749" y="668"/>
              <a:ext cx="581" cy="145"/>
              <a:chOff x="614" y="2568"/>
              <a:chExt cx="725" cy="139"/>
            </a:xfrm>
          </p:grpSpPr>
          <p:sp>
            <p:nvSpPr>
              <p:cNvPr id="69678" name="AutoShape 54">
                <a:extLst>
                  <a:ext uri="{FF2B5EF4-FFF2-40B4-BE49-F238E27FC236}">
                    <a16:creationId xmlns:a16="http://schemas.microsoft.com/office/drawing/2014/main" id="{55D11710-808B-47F6-BE60-86811A72435A}"/>
                  </a:ext>
                </a:extLst>
              </p:cNvPr>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79" name="AutoShape 55">
                <a:extLst>
                  <a:ext uri="{FF2B5EF4-FFF2-40B4-BE49-F238E27FC236}">
                    <a16:creationId xmlns:a16="http://schemas.microsoft.com/office/drawing/2014/main" id="{3792A5E2-9E04-47B6-9471-8870B780AFFC}"/>
                  </a:ext>
                </a:extLst>
              </p:cNvPr>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9654" name="Rectangle 56">
              <a:extLst>
                <a:ext uri="{FF2B5EF4-FFF2-40B4-BE49-F238E27FC236}">
                  <a16:creationId xmlns:a16="http://schemas.microsoft.com/office/drawing/2014/main" id="{FDFE7FBF-0100-4CF5-81D3-FA526C030827}"/>
                </a:ext>
              </a:extLst>
            </p:cNvPr>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69655" name="Group 57">
              <a:extLst>
                <a:ext uri="{FF2B5EF4-FFF2-40B4-BE49-F238E27FC236}">
                  <a16:creationId xmlns:a16="http://schemas.microsoft.com/office/drawing/2014/main" id="{9BBDD050-72A6-4CB3-8D27-04CACD778C1F}"/>
                </a:ext>
              </a:extLst>
            </p:cNvPr>
            <p:cNvGrpSpPr>
              <a:grpSpLocks/>
            </p:cNvGrpSpPr>
            <p:nvPr/>
          </p:nvGrpSpPr>
          <p:grpSpPr bwMode="auto">
            <a:xfrm>
              <a:off x="4747" y="994"/>
              <a:ext cx="581" cy="134"/>
              <a:chOff x="614" y="2568"/>
              <a:chExt cx="725" cy="139"/>
            </a:xfrm>
          </p:grpSpPr>
          <p:sp>
            <p:nvSpPr>
              <p:cNvPr id="69676" name="AutoShape 58">
                <a:extLst>
                  <a:ext uri="{FF2B5EF4-FFF2-40B4-BE49-F238E27FC236}">
                    <a16:creationId xmlns:a16="http://schemas.microsoft.com/office/drawing/2014/main" id="{D5A5D063-1FA7-4622-B2B2-66449253EDAD}"/>
                  </a:ext>
                </a:extLst>
              </p:cNvPr>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77" name="AutoShape 59">
                <a:extLst>
                  <a:ext uri="{FF2B5EF4-FFF2-40B4-BE49-F238E27FC236}">
                    <a16:creationId xmlns:a16="http://schemas.microsoft.com/office/drawing/2014/main" id="{81731F72-9B02-469C-80E3-7E1EA94A17B3}"/>
                  </a:ext>
                </a:extLst>
              </p:cNvPr>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9656" name="Rectangle 60">
              <a:extLst>
                <a:ext uri="{FF2B5EF4-FFF2-40B4-BE49-F238E27FC236}">
                  <a16:creationId xmlns:a16="http://schemas.microsoft.com/office/drawing/2014/main" id="{D6BB63DA-2738-43F8-9DD0-9A89DF32F3C1}"/>
                </a:ext>
              </a:extLst>
            </p:cNvPr>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57" name="Rectangle 61">
              <a:extLst>
                <a:ext uri="{FF2B5EF4-FFF2-40B4-BE49-F238E27FC236}">
                  <a16:creationId xmlns:a16="http://schemas.microsoft.com/office/drawing/2014/main" id="{495BE042-DC4D-4E61-978B-C1196185D972}"/>
                </a:ext>
              </a:extLst>
            </p:cNvPr>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69658" name="Group 62">
              <a:extLst>
                <a:ext uri="{FF2B5EF4-FFF2-40B4-BE49-F238E27FC236}">
                  <a16:creationId xmlns:a16="http://schemas.microsoft.com/office/drawing/2014/main" id="{9E30090E-A0BF-4632-9EC5-8DB8AD7B41B9}"/>
                </a:ext>
              </a:extLst>
            </p:cNvPr>
            <p:cNvGrpSpPr>
              <a:grpSpLocks/>
            </p:cNvGrpSpPr>
            <p:nvPr/>
          </p:nvGrpSpPr>
          <p:grpSpPr bwMode="auto">
            <a:xfrm>
              <a:off x="4735" y="1627"/>
              <a:ext cx="582" cy="151"/>
              <a:chOff x="614" y="2568"/>
              <a:chExt cx="725" cy="139"/>
            </a:xfrm>
          </p:grpSpPr>
          <p:sp>
            <p:nvSpPr>
              <p:cNvPr id="69674" name="AutoShape 63">
                <a:extLst>
                  <a:ext uri="{FF2B5EF4-FFF2-40B4-BE49-F238E27FC236}">
                    <a16:creationId xmlns:a16="http://schemas.microsoft.com/office/drawing/2014/main" id="{FA921DFE-1E10-4614-82F4-1A9112526909}"/>
                  </a:ext>
                </a:extLst>
              </p:cNvPr>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75" name="AutoShape 64">
                <a:extLst>
                  <a:ext uri="{FF2B5EF4-FFF2-40B4-BE49-F238E27FC236}">
                    <a16:creationId xmlns:a16="http://schemas.microsoft.com/office/drawing/2014/main" id="{6A0714B6-53FB-40F5-9CAE-AB946BA193A5}"/>
                  </a:ext>
                </a:extLst>
              </p:cNvPr>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9659" name="Freeform 65">
              <a:extLst>
                <a:ext uri="{FF2B5EF4-FFF2-40B4-BE49-F238E27FC236}">
                  <a16:creationId xmlns:a16="http://schemas.microsoft.com/office/drawing/2014/main" id="{BACBD5A5-9CC9-4934-99F1-A14B1BE8B1B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9660" name="Group 66">
              <a:extLst>
                <a:ext uri="{FF2B5EF4-FFF2-40B4-BE49-F238E27FC236}">
                  <a16:creationId xmlns:a16="http://schemas.microsoft.com/office/drawing/2014/main" id="{B8F8FB80-9ACA-489C-940A-17F1225E3CBE}"/>
                </a:ext>
              </a:extLst>
            </p:cNvPr>
            <p:cNvGrpSpPr>
              <a:grpSpLocks/>
            </p:cNvGrpSpPr>
            <p:nvPr/>
          </p:nvGrpSpPr>
          <p:grpSpPr bwMode="auto">
            <a:xfrm>
              <a:off x="4739" y="1327"/>
              <a:ext cx="582" cy="139"/>
              <a:chOff x="614" y="2568"/>
              <a:chExt cx="725" cy="139"/>
            </a:xfrm>
          </p:grpSpPr>
          <p:sp>
            <p:nvSpPr>
              <p:cNvPr id="69672" name="AutoShape 67">
                <a:extLst>
                  <a:ext uri="{FF2B5EF4-FFF2-40B4-BE49-F238E27FC236}">
                    <a16:creationId xmlns:a16="http://schemas.microsoft.com/office/drawing/2014/main" id="{D6039405-0238-437A-8E37-AB9990A5CAA6}"/>
                  </a:ext>
                </a:extLst>
              </p:cNvPr>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73" name="AutoShape 68">
                <a:extLst>
                  <a:ext uri="{FF2B5EF4-FFF2-40B4-BE49-F238E27FC236}">
                    <a16:creationId xmlns:a16="http://schemas.microsoft.com/office/drawing/2014/main" id="{D44BE8C5-E3EF-4EF2-AB49-D1185E3F6AEC}"/>
                  </a:ext>
                </a:extLst>
              </p:cNvPr>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69661" name="Rectangle 69">
              <a:extLst>
                <a:ext uri="{FF2B5EF4-FFF2-40B4-BE49-F238E27FC236}">
                  <a16:creationId xmlns:a16="http://schemas.microsoft.com/office/drawing/2014/main" id="{6B0D53E3-C9ED-4D46-A69C-9C0A1247F35D}"/>
                </a:ext>
              </a:extLst>
            </p:cNvPr>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62" name="Freeform 70">
              <a:extLst>
                <a:ext uri="{FF2B5EF4-FFF2-40B4-BE49-F238E27FC236}">
                  <a16:creationId xmlns:a16="http://schemas.microsoft.com/office/drawing/2014/main" id="{1B3449BC-3C0F-43DD-A0BA-B8B0E839072F}"/>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3" name="Freeform 71">
              <a:extLst>
                <a:ext uri="{FF2B5EF4-FFF2-40B4-BE49-F238E27FC236}">
                  <a16:creationId xmlns:a16="http://schemas.microsoft.com/office/drawing/2014/main" id="{B8A5A2F6-CF42-44B1-AFF3-E90186BB7D6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4" name="Oval 72">
              <a:extLst>
                <a:ext uri="{FF2B5EF4-FFF2-40B4-BE49-F238E27FC236}">
                  <a16:creationId xmlns:a16="http://schemas.microsoft.com/office/drawing/2014/main" id="{84308CD2-599C-450F-B1B0-D0FEF5295564}"/>
                </a:ext>
              </a:extLst>
            </p:cNvPr>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65" name="Freeform 73">
              <a:extLst>
                <a:ext uri="{FF2B5EF4-FFF2-40B4-BE49-F238E27FC236}">
                  <a16:creationId xmlns:a16="http://schemas.microsoft.com/office/drawing/2014/main" id="{F6DA534C-35DC-44B7-B7A8-DB9B73327A60}"/>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6" name="AutoShape 74">
              <a:extLst>
                <a:ext uri="{FF2B5EF4-FFF2-40B4-BE49-F238E27FC236}">
                  <a16:creationId xmlns:a16="http://schemas.microsoft.com/office/drawing/2014/main" id="{37781A14-1710-4634-A296-5841B880744C}"/>
                </a:ext>
              </a:extLst>
            </p:cNvPr>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67" name="AutoShape 75">
              <a:extLst>
                <a:ext uri="{FF2B5EF4-FFF2-40B4-BE49-F238E27FC236}">
                  <a16:creationId xmlns:a16="http://schemas.microsoft.com/office/drawing/2014/main" id="{FF521545-469B-43A3-9372-9D2870370D10}"/>
                </a:ext>
              </a:extLst>
            </p:cNvPr>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68" name="Oval 76">
              <a:extLst>
                <a:ext uri="{FF2B5EF4-FFF2-40B4-BE49-F238E27FC236}">
                  <a16:creationId xmlns:a16="http://schemas.microsoft.com/office/drawing/2014/main" id="{44D74271-059A-464A-A826-73D33AE77AB3}"/>
                </a:ext>
              </a:extLst>
            </p:cNvPr>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69" name="Oval 77">
              <a:extLst>
                <a:ext uri="{FF2B5EF4-FFF2-40B4-BE49-F238E27FC236}">
                  <a16:creationId xmlns:a16="http://schemas.microsoft.com/office/drawing/2014/main" id="{C440D1BA-453C-4411-93C9-B519D6BFEF34}"/>
                </a:ext>
              </a:extLst>
            </p:cNvPr>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69670" name="Oval 78">
              <a:extLst>
                <a:ext uri="{FF2B5EF4-FFF2-40B4-BE49-F238E27FC236}">
                  <a16:creationId xmlns:a16="http://schemas.microsoft.com/office/drawing/2014/main" id="{25C1B04B-B247-4D2E-9DB1-0A6CC3C0E429}"/>
                </a:ext>
              </a:extLst>
            </p:cNvPr>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69671" name="Rectangle 79">
              <a:extLst>
                <a:ext uri="{FF2B5EF4-FFF2-40B4-BE49-F238E27FC236}">
                  <a16:creationId xmlns:a16="http://schemas.microsoft.com/office/drawing/2014/main" id="{D199BC9B-7052-4D1E-BC08-9CBDEED7C0B1}"/>
                </a:ext>
              </a:extLst>
            </p:cNvPr>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7F16B3FE-23B3-4E0D-9177-1429BEB784A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69634" name="Rectangle 8">
            <a:extLst>
              <a:ext uri="{FF2B5EF4-FFF2-40B4-BE49-F238E27FC236}">
                <a16:creationId xmlns:a16="http://schemas.microsoft.com/office/drawing/2014/main" id="{C71F7F3E-27FD-4A5D-9CCE-C8757AF5FB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7D4C2D8-8C47-4C39-8797-13E62DC496D5}" type="slidenum">
              <a:rPr lang="en-US" altLang="en-US" sz="1200">
                <a:latin typeface="Tahoma" panose="020B0604030504040204" pitchFamily="34" charset="0"/>
              </a:rPr>
              <a:pPr/>
              <a:t>21</a:t>
            </a:fld>
            <a:endParaRPr lang="en-US" altLang="en-US" sz="1200">
              <a:latin typeface="Tahoma" panose="020B0604030504040204" pitchFamily="34" charset="0"/>
            </a:endParaRPr>
          </a:p>
        </p:txBody>
      </p:sp>
      <p:sp>
        <p:nvSpPr>
          <p:cNvPr id="69635" name="Rectangle 2">
            <a:extLst>
              <a:ext uri="{FF2B5EF4-FFF2-40B4-BE49-F238E27FC236}">
                <a16:creationId xmlns:a16="http://schemas.microsoft.com/office/drawing/2014/main" id="{DF1E89A6-A67D-4E8E-A92F-6960EEB5A747}"/>
              </a:ext>
            </a:extLst>
          </p:cNvPr>
          <p:cNvSpPr>
            <a:spLocks noGrp="1" noChangeArrowheads="1"/>
          </p:cNvSpPr>
          <p:nvPr>
            <p:ph type="title"/>
          </p:nvPr>
        </p:nvSpPr>
        <p:spPr>
          <a:xfrm>
            <a:off x="533400" y="309563"/>
            <a:ext cx="7772400" cy="795337"/>
          </a:xfrm>
        </p:spPr>
        <p:txBody>
          <a:bodyPr/>
          <a:lstStyle/>
          <a:p>
            <a:r>
              <a:rPr lang="en-US" altLang="en-US" sz="4000" dirty="0">
                <a:ea typeface="ＭＳ Ｐゴシック" panose="020B0600070205080204" pitchFamily="34" charset="-128"/>
              </a:rPr>
              <a:t>HTTP overview</a:t>
            </a:r>
            <a:endParaRPr lang="en-US" altLang="en-US" dirty="0">
              <a:ea typeface="ＭＳ Ｐゴシック" panose="020B0600070205080204" pitchFamily="34" charset="-128"/>
            </a:endParaRPr>
          </a:p>
        </p:txBody>
      </p:sp>
      <p:sp>
        <p:nvSpPr>
          <p:cNvPr id="86020" name="Rectangle 3">
            <a:extLst>
              <a:ext uri="{FF2B5EF4-FFF2-40B4-BE49-F238E27FC236}">
                <a16:creationId xmlns:a16="http://schemas.microsoft.com/office/drawing/2014/main" id="{49543A49-1398-4937-ACFE-B62468675DBB}"/>
              </a:ext>
            </a:extLst>
          </p:cNvPr>
          <p:cNvSpPr>
            <a:spLocks noGrp="1" noChangeArrowheads="1"/>
          </p:cNvSpPr>
          <p:nvPr>
            <p:ph type="body" sz="half" idx="1"/>
          </p:nvPr>
        </p:nvSpPr>
        <p:spPr>
          <a:xfrm>
            <a:off x="533400" y="1489075"/>
            <a:ext cx="6748244" cy="4648200"/>
          </a:xfrm>
        </p:spPr>
        <p:txBody>
          <a:bodyPr/>
          <a:lstStyle/>
          <a:p>
            <a:pPr>
              <a:lnSpc>
                <a:spcPct val="75000"/>
              </a:lnSpc>
              <a:buFont typeface="Wingdings" panose="05000000000000000000" pitchFamily="2" charset="2"/>
              <a:buNone/>
            </a:pPr>
            <a:r>
              <a:rPr lang="en-US" altLang="en-US" dirty="0">
                <a:solidFill>
                  <a:srgbClr val="CC0000"/>
                </a:solidFill>
                <a:ea typeface="ＭＳ Ｐゴシック" panose="020B0600070205080204" pitchFamily="34" charset="-128"/>
              </a:rPr>
              <a:t>HTTP: hypertext transfer protocol</a:t>
            </a:r>
          </a:p>
          <a:p>
            <a:pPr>
              <a:lnSpc>
                <a:spcPct val="75000"/>
              </a:lnSpc>
            </a:pPr>
            <a:r>
              <a:rPr lang="en-US" altLang="en-US" sz="2400" dirty="0">
                <a:ea typeface="ＭＳ Ｐゴシック" panose="020B0600070205080204" pitchFamily="34" charset="-128"/>
              </a:rPr>
              <a:t>HTTP is implemented in two programs: a client program and a server program.</a:t>
            </a:r>
          </a:p>
          <a:p>
            <a:pPr>
              <a:lnSpc>
                <a:spcPct val="75000"/>
              </a:lnSpc>
            </a:pPr>
            <a:endParaRPr lang="en-US" altLang="en-US" sz="2400" dirty="0">
              <a:ea typeface="ＭＳ Ｐゴシック" panose="020B0600070205080204" pitchFamily="34" charset="-128"/>
            </a:endParaRPr>
          </a:p>
          <a:p>
            <a:pPr>
              <a:lnSpc>
                <a:spcPct val="75000"/>
              </a:lnSpc>
            </a:pPr>
            <a:r>
              <a:rPr lang="en-US" altLang="en-US" sz="2400" dirty="0">
                <a:ea typeface="ＭＳ Ｐゴシック" panose="020B0600070205080204" pitchFamily="34" charset="-128"/>
              </a:rPr>
              <a:t>The client program and server program, executing on different end systems, talk to each other by exchanging HTTP messages. </a:t>
            </a:r>
          </a:p>
          <a:p>
            <a:pPr>
              <a:lnSpc>
                <a:spcPct val="75000"/>
              </a:lnSpc>
            </a:pPr>
            <a:endParaRPr lang="en-US" altLang="en-US" sz="2400" dirty="0">
              <a:ea typeface="ＭＳ Ｐゴシック" panose="020B0600070205080204" pitchFamily="34" charset="-128"/>
            </a:endParaRPr>
          </a:p>
          <a:p>
            <a:pPr>
              <a:lnSpc>
                <a:spcPct val="75000"/>
              </a:lnSpc>
            </a:pPr>
            <a:r>
              <a:rPr lang="en-US" altLang="en-US" sz="2400" dirty="0">
                <a:ea typeface="ＭＳ Ｐゴシック" panose="020B0600070205080204" pitchFamily="34" charset="-128"/>
              </a:rPr>
              <a:t>HTTP defines the structure of these messages and how the client and server exchange the messages.</a:t>
            </a:r>
          </a:p>
        </p:txBody>
      </p:sp>
      <p:pic>
        <p:nvPicPr>
          <p:cNvPr id="69642" name="Picture 31" descr="underline_base">
            <a:extLst>
              <a:ext uri="{FF2B5EF4-FFF2-40B4-BE49-F238E27FC236}">
                <a16:creationId xmlns:a16="http://schemas.microsoft.com/office/drawing/2014/main" id="{398580E9-002A-4613-8F7A-A4B261ECB1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919163"/>
            <a:ext cx="33401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152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2994CD0-8700-481D-9BAC-2FFA1426AD2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dirty="0">
                <a:latin typeface="Tahoma" panose="020B0604030504040204" pitchFamily="34" charset="0"/>
              </a:rPr>
              <a:t>Application Layer</a:t>
            </a:r>
          </a:p>
        </p:txBody>
      </p:sp>
      <p:sp>
        <p:nvSpPr>
          <p:cNvPr id="71682" name="Rectangle 8">
            <a:extLst>
              <a:ext uri="{FF2B5EF4-FFF2-40B4-BE49-F238E27FC236}">
                <a16:creationId xmlns:a16="http://schemas.microsoft.com/office/drawing/2014/main" id="{7934934A-20E9-48DF-A271-8FACC6F305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35F5949E-3C5E-4394-B8B0-461DB18734F6}" type="slidenum">
              <a:rPr lang="en-US" altLang="en-US" sz="1200">
                <a:latin typeface="Tahoma" panose="020B0604030504040204" pitchFamily="34" charset="0"/>
              </a:rPr>
              <a:pPr/>
              <a:t>22</a:t>
            </a:fld>
            <a:endParaRPr lang="en-US" altLang="en-US" sz="1200">
              <a:latin typeface="Tahoma" panose="020B0604030504040204" pitchFamily="34" charset="0"/>
            </a:endParaRPr>
          </a:p>
        </p:txBody>
      </p:sp>
      <p:sp>
        <p:nvSpPr>
          <p:cNvPr id="71685" name="Rectangle 2">
            <a:extLst>
              <a:ext uri="{FF2B5EF4-FFF2-40B4-BE49-F238E27FC236}">
                <a16:creationId xmlns:a16="http://schemas.microsoft.com/office/drawing/2014/main" id="{A5C67246-8A2D-4F64-9890-05CAC66B61DC}"/>
              </a:ext>
            </a:extLst>
          </p:cNvPr>
          <p:cNvSpPr>
            <a:spLocks noGrp="1" noChangeArrowheads="1"/>
          </p:cNvSpPr>
          <p:nvPr>
            <p:ph type="title"/>
          </p:nvPr>
        </p:nvSpPr>
        <p:spPr>
          <a:xfrm>
            <a:off x="423863" y="347663"/>
            <a:ext cx="7772400" cy="795337"/>
          </a:xfrm>
        </p:spPr>
        <p:txBody>
          <a:bodyPr/>
          <a:lstStyle/>
          <a:p>
            <a:r>
              <a:rPr lang="en-US" altLang="en-US">
                <a:ea typeface="ＭＳ Ｐゴシック" panose="020B0600070205080204" pitchFamily="34" charset="-128"/>
              </a:rPr>
              <a:t>HTTP overview (continued)</a:t>
            </a:r>
          </a:p>
        </p:txBody>
      </p:sp>
      <p:sp>
        <p:nvSpPr>
          <p:cNvPr id="88070" name="Rectangle 3">
            <a:extLst>
              <a:ext uri="{FF2B5EF4-FFF2-40B4-BE49-F238E27FC236}">
                <a16:creationId xmlns:a16="http://schemas.microsoft.com/office/drawing/2014/main" id="{E98BA72C-3761-47C8-9451-5436743B193D}"/>
              </a:ext>
            </a:extLst>
          </p:cNvPr>
          <p:cNvSpPr>
            <a:spLocks noGrp="1" noChangeArrowheads="1"/>
          </p:cNvSpPr>
          <p:nvPr>
            <p:ph type="body" sz="half" idx="1"/>
          </p:nvPr>
        </p:nvSpPr>
        <p:spPr>
          <a:xfrm>
            <a:off x="544513" y="1511300"/>
            <a:ext cx="3971925" cy="4648200"/>
          </a:xfrm>
        </p:spPr>
        <p:txBody>
          <a:bodyPr/>
          <a:lstStyle/>
          <a:p>
            <a:pPr>
              <a:buFont typeface="Wingdings" charset="0"/>
              <a:buNone/>
              <a:defRPr/>
            </a:pPr>
            <a:r>
              <a:rPr lang="en-US" i="1" dirty="0">
                <a:solidFill>
                  <a:srgbClr val="CC0000"/>
                </a:solidFill>
                <a:latin typeface="Gill Sans MT" charset="0"/>
              </a:rPr>
              <a:t>uses TCP:</a:t>
            </a:r>
          </a:p>
          <a:p>
            <a:pPr marL="233363" indent="-233363">
              <a:buFont typeface="Wingdings" charset="2"/>
              <a:buChar char="§"/>
              <a:defRPr/>
            </a:pPr>
            <a:r>
              <a:rPr lang="en-US" sz="2400" dirty="0">
                <a:latin typeface="Gill Sans MT" charset="0"/>
              </a:rPr>
              <a:t>client initiates TCP connection (creates socket) to server,  port 80</a:t>
            </a:r>
          </a:p>
          <a:p>
            <a:pPr marL="233363" indent="-233363">
              <a:buFont typeface="Wingdings" charset="2"/>
              <a:buChar char="§"/>
              <a:defRPr/>
            </a:pPr>
            <a:r>
              <a:rPr lang="en-US" sz="2400" dirty="0">
                <a:latin typeface="Gill Sans MT" charset="0"/>
              </a:rPr>
              <a:t>server accepts TCP connection from client</a:t>
            </a:r>
          </a:p>
          <a:p>
            <a:pPr marL="233363" indent="-233363">
              <a:buFont typeface="Wingdings" charset="2"/>
              <a:buChar char="§"/>
              <a:defRPr/>
            </a:pPr>
            <a:r>
              <a:rPr lang="en-US" sz="2400" dirty="0">
                <a:latin typeface="Gill Sans MT" charset="0"/>
              </a:rPr>
              <a:t>HTTP messages (application-layer protocol messages) exchanged between browser (HTTP client) and Web server (HTTP server)</a:t>
            </a:r>
          </a:p>
          <a:p>
            <a:pPr marL="233363" indent="-233363">
              <a:buFont typeface="Wingdings" charset="2"/>
              <a:buChar char="§"/>
              <a:defRPr/>
            </a:pPr>
            <a:r>
              <a:rPr lang="en-US" sz="2400" dirty="0">
                <a:latin typeface="Gill Sans MT" charset="0"/>
              </a:rPr>
              <a:t>TCP connection closed</a:t>
            </a:r>
            <a:endParaRPr lang="en-US" dirty="0">
              <a:latin typeface="Gill Sans MT" charset="0"/>
            </a:endParaRPr>
          </a:p>
        </p:txBody>
      </p:sp>
      <p:sp>
        <p:nvSpPr>
          <p:cNvPr id="88071" name="Rectangle 4">
            <a:extLst>
              <a:ext uri="{FF2B5EF4-FFF2-40B4-BE49-F238E27FC236}">
                <a16:creationId xmlns:a16="http://schemas.microsoft.com/office/drawing/2014/main" id="{B1ADBFFA-B5B6-46B4-A495-ED222C37FF2F}"/>
              </a:ext>
            </a:extLst>
          </p:cNvPr>
          <p:cNvSpPr>
            <a:spLocks noGrp="1" noChangeArrowheads="1"/>
          </p:cNvSpPr>
          <p:nvPr>
            <p:ph type="body" sz="half" idx="2"/>
          </p:nvPr>
        </p:nvSpPr>
        <p:spPr>
          <a:xfrm>
            <a:off x="5029200" y="1566863"/>
            <a:ext cx="3200400" cy="1447800"/>
          </a:xfrm>
        </p:spPr>
        <p:txBody>
          <a:bodyPr/>
          <a:lstStyle/>
          <a:p>
            <a:pPr>
              <a:lnSpc>
                <a:spcPct val="75000"/>
              </a:lnSpc>
              <a:buFont typeface="Wingdings" panose="05000000000000000000" pitchFamily="2" charset="2"/>
              <a:buNone/>
            </a:pPr>
            <a:r>
              <a:rPr lang="en-US" altLang="en-US" i="1">
                <a:solidFill>
                  <a:srgbClr val="CC0000"/>
                </a:solidFill>
                <a:ea typeface="ＭＳ Ｐゴシック" panose="020B0600070205080204" pitchFamily="34" charset="-128"/>
              </a:rPr>
              <a:t>HTTP is </a:t>
            </a:r>
            <a:r>
              <a:rPr lang="ja-JP" altLang="en-US" i="1">
                <a:solidFill>
                  <a:srgbClr val="CC0000"/>
                </a:solidFill>
                <a:ea typeface="ＭＳ Ｐゴシック" panose="020B0600070205080204" pitchFamily="34" charset="-128"/>
              </a:rPr>
              <a:t>“</a:t>
            </a:r>
            <a:r>
              <a:rPr lang="en-US" altLang="ja-JP" i="1">
                <a:solidFill>
                  <a:srgbClr val="CC0000"/>
                </a:solidFill>
                <a:ea typeface="ＭＳ Ｐゴシック" panose="020B0600070205080204" pitchFamily="34" charset="-128"/>
              </a:rPr>
              <a:t>stateless</a:t>
            </a:r>
            <a:r>
              <a:rPr lang="ja-JP" altLang="en-US" i="1">
                <a:solidFill>
                  <a:srgbClr val="CC0000"/>
                </a:solidFill>
                <a:ea typeface="ＭＳ Ｐゴシック" panose="020B0600070205080204" pitchFamily="34" charset="-128"/>
              </a:rPr>
              <a:t>”</a:t>
            </a:r>
            <a:endParaRPr lang="en-US" altLang="ja-JP" i="1">
              <a:solidFill>
                <a:srgbClr val="CC0000"/>
              </a:solidFill>
              <a:ea typeface="ＭＳ Ｐゴシック" panose="020B0600070205080204" pitchFamily="34" charset="-128"/>
            </a:endParaRPr>
          </a:p>
          <a:p>
            <a:pPr>
              <a:lnSpc>
                <a:spcPct val="75000"/>
              </a:lnSpc>
            </a:pPr>
            <a:r>
              <a:rPr lang="en-US" altLang="en-US" sz="2400">
                <a:ea typeface="ＭＳ Ｐゴシック" panose="020B0600070205080204" pitchFamily="34" charset="-128"/>
              </a:rPr>
              <a:t>server maintains no information about past client requests</a:t>
            </a:r>
          </a:p>
        </p:txBody>
      </p:sp>
      <p:pic>
        <p:nvPicPr>
          <p:cNvPr id="71690" name="Picture 15" descr="underline_base">
            <a:extLst>
              <a:ext uri="{FF2B5EF4-FFF2-40B4-BE49-F238E27FC236}">
                <a16:creationId xmlns:a16="http://schemas.microsoft.com/office/drawing/2014/main" id="{5D719940-F5BD-4327-9A26-4D1EF2CE87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1020763"/>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18">
            <a:extLst>
              <a:ext uri="{FF2B5EF4-FFF2-40B4-BE49-F238E27FC236}">
                <a16:creationId xmlns:a16="http://schemas.microsoft.com/office/drawing/2014/main" id="{E7B020D5-BD3D-57C5-8971-76E8FE795D16}"/>
              </a:ext>
            </a:extLst>
          </p:cNvPr>
          <p:cNvGrpSpPr>
            <a:grpSpLocks/>
          </p:cNvGrpSpPr>
          <p:nvPr/>
        </p:nvGrpSpPr>
        <p:grpSpPr bwMode="auto">
          <a:xfrm>
            <a:off x="5815019" y="3835400"/>
            <a:ext cx="2414896" cy="2246618"/>
            <a:chOff x="4047" y="420"/>
            <a:chExt cx="721" cy="608"/>
          </a:xfrm>
        </p:grpSpPr>
        <p:sp>
          <p:nvSpPr>
            <p:cNvPr id="3" name="Rectangle 227">
              <a:extLst>
                <a:ext uri="{FF2B5EF4-FFF2-40B4-BE49-F238E27FC236}">
                  <a16:creationId xmlns:a16="http://schemas.microsoft.com/office/drawing/2014/main" id="{149D19DD-AB58-101A-6172-57DD6F871C14}"/>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4" name="Rectangle 228">
              <a:extLst>
                <a:ext uri="{FF2B5EF4-FFF2-40B4-BE49-F238E27FC236}">
                  <a16:creationId xmlns:a16="http://schemas.microsoft.com/office/drawing/2014/main" id="{6400E015-2791-FBDE-0344-6F1A6EBA61C5}"/>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5" name="Rectangle 229">
              <a:extLst>
                <a:ext uri="{FF2B5EF4-FFF2-40B4-BE49-F238E27FC236}">
                  <a16:creationId xmlns:a16="http://schemas.microsoft.com/office/drawing/2014/main" id="{936A48F7-DF3D-B4DA-4992-D5E277ECEC6B}"/>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6" name="Text Box 230">
              <a:extLst>
                <a:ext uri="{FF2B5EF4-FFF2-40B4-BE49-F238E27FC236}">
                  <a16:creationId xmlns:a16="http://schemas.microsoft.com/office/drawing/2014/main" id="{F799563B-BC22-A438-01CE-080B444ED58A}"/>
                </a:ext>
              </a:extLst>
            </p:cNvPr>
            <p:cNvSpPr txBox="1">
              <a:spLocks noChangeArrowheads="1"/>
            </p:cNvSpPr>
            <p:nvPr/>
          </p:nvSpPr>
          <p:spPr bwMode="auto">
            <a:xfrm>
              <a:off x="4192" y="420"/>
              <a:ext cx="576"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2400" dirty="0">
                  <a:solidFill>
                    <a:schemeClr val="bg1"/>
                  </a:solidFill>
                </a:rPr>
                <a:t>application</a:t>
              </a:r>
              <a:endParaRPr lang="en-US" altLang="en-US" sz="2400" dirty="0"/>
            </a:p>
            <a:p>
              <a:pPr algn="ctr">
                <a:spcBef>
                  <a:spcPct val="0"/>
                </a:spcBef>
                <a:buClrTx/>
                <a:buSzTx/>
                <a:buFontTx/>
                <a:buNone/>
              </a:pPr>
              <a:r>
                <a:rPr lang="en-US" altLang="en-US" sz="2400" dirty="0"/>
                <a:t>transport</a:t>
              </a:r>
            </a:p>
            <a:p>
              <a:pPr algn="ctr">
                <a:spcBef>
                  <a:spcPct val="0"/>
                </a:spcBef>
                <a:buClrTx/>
                <a:buSzTx/>
                <a:buFontTx/>
                <a:buNone/>
              </a:pPr>
              <a:r>
                <a:rPr lang="en-US" altLang="en-US" sz="2400" dirty="0"/>
                <a:t>network</a:t>
              </a:r>
            </a:p>
            <a:p>
              <a:pPr algn="ctr">
                <a:spcBef>
                  <a:spcPct val="0"/>
                </a:spcBef>
                <a:buClrTx/>
                <a:buSzTx/>
                <a:buFontTx/>
                <a:buNone/>
              </a:pPr>
              <a:r>
                <a:rPr lang="en-US" altLang="en-US" sz="2400" dirty="0"/>
                <a:t>data link</a:t>
              </a:r>
            </a:p>
            <a:p>
              <a:pPr algn="ctr">
                <a:spcBef>
                  <a:spcPct val="0"/>
                </a:spcBef>
                <a:buClrTx/>
                <a:buSzTx/>
                <a:buFontTx/>
                <a:buNone/>
              </a:pPr>
              <a:r>
                <a:rPr lang="en-US" altLang="en-US" sz="2400" dirty="0"/>
                <a:t>physical</a:t>
              </a:r>
            </a:p>
          </p:txBody>
        </p:sp>
        <p:sp>
          <p:nvSpPr>
            <p:cNvPr id="7" name="Line 231">
              <a:extLst>
                <a:ext uri="{FF2B5EF4-FFF2-40B4-BE49-F238E27FC236}">
                  <a16:creationId xmlns:a16="http://schemas.microsoft.com/office/drawing/2014/main" id="{2EE4E4A8-316F-D8D0-D287-1C5105254E7C}"/>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232">
              <a:extLst>
                <a:ext uri="{FF2B5EF4-FFF2-40B4-BE49-F238E27FC236}">
                  <a16:creationId xmlns:a16="http://schemas.microsoft.com/office/drawing/2014/main" id="{5F652892-4800-24F6-607A-83D62096781B}"/>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233">
              <a:extLst>
                <a:ext uri="{FF2B5EF4-FFF2-40B4-BE49-F238E27FC236}">
                  <a16:creationId xmlns:a16="http://schemas.microsoft.com/office/drawing/2014/main" id="{72ED9F0D-99AA-5F11-1099-DF824BAAE5AE}"/>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Freeform 917">
              <a:extLst>
                <a:ext uri="{FF2B5EF4-FFF2-40B4-BE49-F238E27FC236}">
                  <a16:creationId xmlns:a16="http://schemas.microsoft.com/office/drawing/2014/main" id="{4FC7505D-A00A-88BC-2E5F-A1BD2CC73A72}"/>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2" name="Straight Arrow Connector 11">
            <a:extLst>
              <a:ext uri="{FF2B5EF4-FFF2-40B4-BE49-F238E27FC236}">
                <a16:creationId xmlns:a16="http://schemas.microsoft.com/office/drawing/2014/main" id="{F4B14BBD-4B5F-B14B-F076-D170A2775A94}"/>
              </a:ext>
            </a:extLst>
          </p:cNvPr>
          <p:cNvCxnSpPr>
            <a:cxnSpLocks/>
          </p:cNvCxnSpPr>
          <p:nvPr/>
        </p:nvCxnSpPr>
        <p:spPr bwMode="auto">
          <a:xfrm>
            <a:off x="3328982" y="2164360"/>
            <a:ext cx="3129116" cy="2332139"/>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427A811D-39D2-B9FD-141D-F8CBF99A9909}"/>
              </a:ext>
            </a:extLst>
          </p:cNvPr>
          <p:cNvCxnSpPr/>
          <p:nvPr/>
        </p:nvCxnSpPr>
        <p:spPr bwMode="auto">
          <a:xfrm>
            <a:off x="1820411" y="864066"/>
            <a:ext cx="4760752" cy="320459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2BB8A0FC-8AAD-41AD-AC5F-A26C0C0C82B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3730" name="Rectangle 8">
            <a:extLst>
              <a:ext uri="{FF2B5EF4-FFF2-40B4-BE49-F238E27FC236}">
                <a16:creationId xmlns:a16="http://schemas.microsoft.com/office/drawing/2014/main" id="{86C7D19B-DFC2-4A8B-BB6B-D75016C8881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629E80E2-12A2-470F-A30E-EDBE9A5DE294}" type="slidenum">
              <a:rPr lang="en-US" altLang="en-US" sz="1200">
                <a:latin typeface="Tahoma" panose="020B0604030504040204" pitchFamily="34" charset="0"/>
              </a:rPr>
              <a:pPr/>
              <a:t>23</a:t>
            </a:fld>
            <a:endParaRPr lang="en-US" altLang="en-US" sz="1200">
              <a:latin typeface="Tahoma" panose="020B0604030504040204" pitchFamily="34" charset="0"/>
            </a:endParaRPr>
          </a:p>
        </p:txBody>
      </p:sp>
      <p:sp>
        <p:nvSpPr>
          <p:cNvPr id="73731" name="Rectangle 2">
            <a:extLst>
              <a:ext uri="{FF2B5EF4-FFF2-40B4-BE49-F238E27FC236}">
                <a16:creationId xmlns:a16="http://schemas.microsoft.com/office/drawing/2014/main" id="{1C7F37AA-8B97-4E28-A114-2EDF6850623E}"/>
              </a:ext>
            </a:extLst>
          </p:cNvPr>
          <p:cNvSpPr>
            <a:spLocks noGrp="1" noChangeArrowheads="1"/>
          </p:cNvSpPr>
          <p:nvPr>
            <p:ph type="title"/>
          </p:nvPr>
        </p:nvSpPr>
        <p:spPr/>
        <p:txBody>
          <a:bodyPr/>
          <a:lstStyle/>
          <a:p>
            <a:r>
              <a:rPr lang="en-US" altLang="en-US">
                <a:ea typeface="ＭＳ Ｐゴシック" panose="020B0600070205080204" pitchFamily="34" charset="-128"/>
              </a:rPr>
              <a:t>HTTP connections</a:t>
            </a:r>
          </a:p>
        </p:txBody>
      </p:sp>
      <p:sp>
        <p:nvSpPr>
          <p:cNvPr id="73732" name="Rectangle 3">
            <a:extLst>
              <a:ext uri="{FF2B5EF4-FFF2-40B4-BE49-F238E27FC236}">
                <a16:creationId xmlns:a16="http://schemas.microsoft.com/office/drawing/2014/main" id="{5A7C5ABF-B1B1-414C-87A2-DF9DEDFAF9D6}"/>
              </a:ext>
            </a:extLst>
          </p:cNvPr>
          <p:cNvSpPr>
            <a:spLocks noGrp="1" noChangeArrowheads="1"/>
          </p:cNvSpPr>
          <p:nvPr>
            <p:ph type="body" sz="half" idx="1"/>
          </p:nvPr>
        </p:nvSpPr>
        <p:spPr/>
        <p:txBody>
          <a:bodyPr/>
          <a:lstStyle/>
          <a:p>
            <a:pPr>
              <a:buFont typeface="Wingdings" panose="05000000000000000000" pitchFamily="2" charset="2"/>
              <a:buNone/>
            </a:pPr>
            <a:r>
              <a:rPr lang="en-US" altLang="en-US" i="1" dirty="0">
                <a:solidFill>
                  <a:srgbClr val="CC0000"/>
                </a:solidFill>
                <a:ea typeface="ＭＳ Ｐゴシック" panose="020B0600070205080204" pitchFamily="34" charset="-128"/>
              </a:rPr>
              <a:t>non-persistent HTTP</a:t>
            </a:r>
          </a:p>
          <a:p>
            <a:r>
              <a:rPr lang="en-US" altLang="en-US" dirty="0">
                <a:ea typeface="ＭＳ Ｐゴシック" panose="020B0600070205080204" pitchFamily="34" charset="-128"/>
              </a:rPr>
              <a:t>at most one object sent over TCP connection</a:t>
            </a:r>
          </a:p>
          <a:p>
            <a:pPr lvl="1"/>
            <a:r>
              <a:rPr lang="en-US" altLang="en-US" sz="2800" dirty="0">
                <a:ea typeface="ＭＳ Ｐゴシック" panose="020B0600070205080204" pitchFamily="34" charset="-128"/>
              </a:rPr>
              <a:t>connection is then closed</a:t>
            </a:r>
          </a:p>
          <a:p>
            <a:r>
              <a:rPr lang="en-US" altLang="en-US" dirty="0">
                <a:ea typeface="ＭＳ Ｐゴシック" panose="020B0600070205080204" pitchFamily="34" charset="-128"/>
              </a:rPr>
              <a:t>downloading multiple objects required multiple connections</a:t>
            </a: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73733" name="Rectangle 4">
            <a:extLst>
              <a:ext uri="{FF2B5EF4-FFF2-40B4-BE49-F238E27FC236}">
                <a16:creationId xmlns:a16="http://schemas.microsoft.com/office/drawing/2014/main" id="{836F7F8B-6B05-4411-8D48-0E56A3C68548}"/>
              </a:ext>
            </a:extLst>
          </p:cNvPr>
          <p:cNvSpPr>
            <a:spLocks noGrp="1" noChangeArrowheads="1"/>
          </p:cNvSpPr>
          <p:nvPr>
            <p:ph type="body" sz="half" idx="2"/>
          </p:nvPr>
        </p:nvSpPr>
        <p:spPr>
          <a:xfrm>
            <a:off x="4495800" y="1611313"/>
            <a:ext cx="3810000" cy="4648200"/>
          </a:xfrm>
        </p:spPr>
        <p:txBody>
          <a:bodyPr/>
          <a:lstStyle/>
          <a:p>
            <a:pPr>
              <a:buFont typeface="Wingdings" panose="05000000000000000000" pitchFamily="2" charset="2"/>
              <a:buNone/>
            </a:pPr>
            <a:r>
              <a:rPr lang="en-US" altLang="en-US" i="1">
                <a:solidFill>
                  <a:srgbClr val="CC0000"/>
                </a:solidFill>
                <a:ea typeface="ＭＳ Ｐゴシック" panose="020B0600070205080204" pitchFamily="34" charset="-128"/>
              </a:rPr>
              <a:t>persistent HTTP</a:t>
            </a:r>
          </a:p>
          <a:p>
            <a:r>
              <a:rPr lang="en-US" altLang="en-US">
                <a:ea typeface="ＭＳ Ｐゴシック" panose="020B0600070205080204" pitchFamily="34" charset="-128"/>
              </a:rPr>
              <a:t>multiple objects can be sent over single TCP connection between client, server</a:t>
            </a:r>
          </a:p>
          <a:p>
            <a:pPr>
              <a:buFont typeface="Wingdings" panose="05000000000000000000" pitchFamily="2" charset="2"/>
              <a:buNone/>
            </a:pPr>
            <a:endParaRPr lang="en-US" altLang="en-US" sz="2400">
              <a:ea typeface="ＭＳ Ｐゴシック" panose="020B0600070205080204" pitchFamily="34" charset="-128"/>
            </a:endParaRPr>
          </a:p>
        </p:txBody>
      </p:sp>
      <p:pic>
        <p:nvPicPr>
          <p:cNvPr id="73734" name="Picture 10" descr="underline_base">
            <a:extLst>
              <a:ext uri="{FF2B5EF4-FFF2-40B4-BE49-F238E27FC236}">
                <a16:creationId xmlns:a16="http://schemas.microsoft.com/office/drawing/2014/main" id="{B3B76EE1-1DA6-444C-A6C7-1691ED25E34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031875"/>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DD481DB3-6BA7-4F4D-BE91-25472169171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5778" name="Rectangle 8">
            <a:extLst>
              <a:ext uri="{FF2B5EF4-FFF2-40B4-BE49-F238E27FC236}">
                <a16:creationId xmlns:a16="http://schemas.microsoft.com/office/drawing/2014/main" id="{F020AFD8-E3F7-4D1F-917F-6D0AB3DF96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E0E162C-2D3F-4215-BF50-FFC39128E744}" type="slidenum">
              <a:rPr lang="en-US" altLang="en-US" sz="1200">
                <a:latin typeface="Tahoma" panose="020B0604030504040204" pitchFamily="34" charset="0"/>
              </a:rPr>
              <a:pPr/>
              <a:t>24</a:t>
            </a:fld>
            <a:endParaRPr lang="en-US" altLang="en-US" sz="1200">
              <a:latin typeface="Tahoma" panose="020B0604030504040204" pitchFamily="34" charset="0"/>
            </a:endParaRPr>
          </a:p>
        </p:txBody>
      </p:sp>
      <p:pic>
        <p:nvPicPr>
          <p:cNvPr id="75779" name="Picture 22" descr="underline_base">
            <a:extLst>
              <a:ext uri="{FF2B5EF4-FFF2-40B4-BE49-F238E27FC236}">
                <a16:creationId xmlns:a16="http://schemas.microsoft.com/office/drawing/2014/main" id="{99BC58BB-CB7C-4E44-A336-5EEAF030F2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842963"/>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Line 11">
            <a:extLst>
              <a:ext uri="{FF2B5EF4-FFF2-40B4-BE49-F238E27FC236}">
                <a16:creationId xmlns:a16="http://schemas.microsoft.com/office/drawing/2014/main" id="{7BAE9E7D-24D1-43A2-8E71-3DC16FC8D9B0}"/>
              </a:ext>
            </a:extLst>
          </p:cNvPr>
          <p:cNvSpPr>
            <a:spLocks noChangeShapeType="1"/>
          </p:cNvSpPr>
          <p:nvPr/>
        </p:nvSpPr>
        <p:spPr bwMode="auto">
          <a:xfrm>
            <a:off x="476250" y="2095500"/>
            <a:ext cx="0" cy="4495800"/>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81" name="Rectangle 13">
            <a:extLst>
              <a:ext uri="{FF2B5EF4-FFF2-40B4-BE49-F238E27FC236}">
                <a16:creationId xmlns:a16="http://schemas.microsoft.com/office/drawing/2014/main" id="{7D482D56-1169-4564-8B15-4635F88374CD}"/>
              </a:ext>
            </a:extLst>
          </p:cNvPr>
          <p:cNvSpPr>
            <a:spLocks noChangeArrowheads="1"/>
          </p:cNvSpPr>
          <p:nvPr/>
        </p:nvSpPr>
        <p:spPr bwMode="auto">
          <a:xfrm>
            <a:off x="238125" y="6019800"/>
            <a:ext cx="657225"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latin typeface="Comic Sans MS" panose="030F0702030302020204" pitchFamily="66" charset="0"/>
            </a:endParaRPr>
          </a:p>
        </p:txBody>
      </p:sp>
      <p:sp>
        <p:nvSpPr>
          <p:cNvPr id="75782" name="Rectangle 2">
            <a:extLst>
              <a:ext uri="{FF2B5EF4-FFF2-40B4-BE49-F238E27FC236}">
                <a16:creationId xmlns:a16="http://schemas.microsoft.com/office/drawing/2014/main" id="{B7755F73-9CCD-4695-BD78-9E27D08FE94B}"/>
              </a:ext>
            </a:extLst>
          </p:cNvPr>
          <p:cNvSpPr>
            <a:spLocks noGrp="1" noChangeArrowheads="1"/>
          </p:cNvSpPr>
          <p:nvPr>
            <p:ph type="title"/>
          </p:nvPr>
        </p:nvSpPr>
        <p:spPr>
          <a:xfrm>
            <a:off x="498475" y="190500"/>
            <a:ext cx="7772400" cy="866775"/>
          </a:xfrm>
        </p:spPr>
        <p:txBody>
          <a:bodyPr/>
          <a:lstStyle/>
          <a:p>
            <a:r>
              <a:rPr lang="en-US" altLang="en-US" sz="4000">
                <a:ea typeface="ＭＳ Ｐゴシック" panose="020B0600070205080204" pitchFamily="34" charset="-128"/>
              </a:rPr>
              <a:t>Non-persistent HTTP</a:t>
            </a:r>
            <a:endParaRPr lang="en-US" altLang="en-US">
              <a:ea typeface="ＭＳ Ｐゴシック" panose="020B0600070205080204" pitchFamily="34" charset="-128"/>
            </a:endParaRPr>
          </a:p>
        </p:txBody>
      </p:sp>
      <p:sp>
        <p:nvSpPr>
          <p:cNvPr id="75783" name="Rectangle 3">
            <a:extLst>
              <a:ext uri="{FF2B5EF4-FFF2-40B4-BE49-F238E27FC236}">
                <a16:creationId xmlns:a16="http://schemas.microsoft.com/office/drawing/2014/main" id="{BDD0126B-54A4-46E8-8BCF-2E1074EF8808}"/>
              </a:ext>
            </a:extLst>
          </p:cNvPr>
          <p:cNvSpPr>
            <a:spLocks noGrp="1" noChangeArrowheads="1"/>
          </p:cNvSpPr>
          <p:nvPr>
            <p:ph type="body" sz="half" idx="1"/>
          </p:nvPr>
        </p:nvSpPr>
        <p:spPr>
          <a:xfrm>
            <a:off x="401638" y="1114425"/>
            <a:ext cx="7942262" cy="466725"/>
          </a:xfrm>
        </p:spPr>
        <p:txBody>
          <a:bodyPr/>
          <a:lstStyle/>
          <a:p>
            <a:pPr>
              <a:buFont typeface="Wingdings" panose="05000000000000000000" pitchFamily="2" charset="2"/>
              <a:buNone/>
            </a:pPr>
            <a:r>
              <a:rPr lang="en-US" altLang="en-US" sz="2400">
                <a:ea typeface="ＭＳ Ｐゴシック" panose="020B0600070205080204" pitchFamily="34" charset="-128"/>
              </a:rPr>
              <a:t>suppose user enters URL:</a:t>
            </a:r>
          </a:p>
        </p:txBody>
      </p:sp>
      <p:sp>
        <p:nvSpPr>
          <p:cNvPr id="53256" name="Rectangle 4">
            <a:extLst>
              <a:ext uri="{FF2B5EF4-FFF2-40B4-BE49-F238E27FC236}">
                <a16:creationId xmlns:a16="http://schemas.microsoft.com/office/drawing/2014/main" id="{8D9639B1-E12E-4623-A545-449AFC7B043D}"/>
              </a:ext>
            </a:extLst>
          </p:cNvPr>
          <p:cNvSpPr>
            <a:spLocks noGrp="1" noChangeArrowheads="1"/>
          </p:cNvSpPr>
          <p:nvPr>
            <p:ph type="body" sz="half" idx="2"/>
          </p:nvPr>
        </p:nvSpPr>
        <p:spPr>
          <a:xfrm>
            <a:off x="657225" y="2106613"/>
            <a:ext cx="3943350" cy="1905000"/>
          </a:xfrm>
        </p:spPr>
        <p:txBody>
          <a:bodyPr/>
          <a:lstStyle/>
          <a:p>
            <a:pPr>
              <a:buFont typeface="Wingdings" panose="05000000000000000000" pitchFamily="2" charset="2"/>
              <a:buNone/>
            </a:pPr>
            <a:r>
              <a:rPr lang="en-US" altLang="en-US" sz="2000">
                <a:solidFill>
                  <a:srgbClr val="CC0000"/>
                </a:solidFill>
                <a:ea typeface="ＭＳ Ｐゴシック" panose="020B0600070205080204" pitchFamily="34" charset="-128"/>
              </a:rPr>
              <a:t>1a</a:t>
            </a:r>
            <a:r>
              <a:rPr lang="en-US" altLang="en-US" sz="2000">
                <a:solidFill>
                  <a:srgbClr val="FF0000"/>
                </a:solidFill>
                <a:ea typeface="ＭＳ Ｐゴシック" panose="020B0600070205080204" pitchFamily="34" charset="-128"/>
              </a:rPr>
              <a:t>.</a:t>
            </a:r>
            <a:r>
              <a:rPr lang="en-US" altLang="en-US" sz="2000">
                <a:ea typeface="ＭＳ Ｐゴシック" panose="020B0600070205080204" pitchFamily="34" charset="-128"/>
              </a:rPr>
              <a:t> HTTP client initiates TCP connection to HTTP server (process) at www.someSchool.edu on port 80</a:t>
            </a:r>
          </a:p>
        </p:txBody>
      </p:sp>
      <p:sp>
        <p:nvSpPr>
          <p:cNvPr id="53257" name="Rectangle 5">
            <a:extLst>
              <a:ext uri="{FF2B5EF4-FFF2-40B4-BE49-F238E27FC236}">
                <a16:creationId xmlns:a16="http://schemas.microsoft.com/office/drawing/2014/main" id="{7B79DC50-9170-437F-AF80-1927E3ED2BA1}"/>
              </a:ext>
            </a:extLst>
          </p:cNvPr>
          <p:cNvSpPr>
            <a:spLocks noChangeArrowheads="1"/>
          </p:cNvSpPr>
          <p:nvPr/>
        </p:nvSpPr>
        <p:spPr bwMode="auto">
          <a:xfrm>
            <a:off x="704850" y="3829050"/>
            <a:ext cx="3810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CC0000"/>
                </a:solidFill>
                <a:latin typeface="Gill Sans MT" panose="020B0502020104020203" pitchFamily="34" charset="0"/>
              </a:rPr>
              <a:t>2</a:t>
            </a:r>
            <a:r>
              <a:rPr lang="en-US" altLang="en-US">
                <a:solidFill>
                  <a:srgbClr val="FF0000"/>
                </a:solidFill>
                <a:latin typeface="Gill Sans MT" panose="020B0502020104020203" pitchFamily="34" charset="0"/>
              </a:rPr>
              <a:t>.</a:t>
            </a:r>
            <a:r>
              <a:rPr lang="en-US" altLang="en-US">
                <a:latin typeface="Gill Sans MT" panose="020B0502020104020203" pitchFamily="34" charset="0"/>
              </a:rPr>
              <a:t> HTTP client sends HTTP </a:t>
            </a:r>
            <a:r>
              <a:rPr lang="en-US" altLang="en-US" i="1">
                <a:solidFill>
                  <a:srgbClr val="000099"/>
                </a:solidFill>
                <a:latin typeface="Gill Sans MT" panose="020B0502020104020203" pitchFamily="34" charset="0"/>
              </a:rPr>
              <a:t>request message</a:t>
            </a:r>
            <a:r>
              <a:rPr lang="en-US" altLang="en-US">
                <a:latin typeface="Gill Sans MT" panose="020B0502020104020203" pitchFamily="34" charset="0"/>
              </a:rPr>
              <a:t> (containing URL) into TCP connection socket. Message indicates that client wants object someDepartment/home.index</a:t>
            </a:r>
          </a:p>
        </p:txBody>
      </p:sp>
      <p:sp>
        <p:nvSpPr>
          <p:cNvPr id="53258" name="Rectangle 6">
            <a:extLst>
              <a:ext uri="{FF2B5EF4-FFF2-40B4-BE49-F238E27FC236}">
                <a16:creationId xmlns:a16="http://schemas.microsoft.com/office/drawing/2014/main" id="{8372D609-2713-4745-BFD0-E6CF3405AECB}"/>
              </a:ext>
            </a:extLst>
          </p:cNvPr>
          <p:cNvSpPr>
            <a:spLocks noChangeArrowheads="1"/>
          </p:cNvSpPr>
          <p:nvPr/>
        </p:nvSpPr>
        <p:spPr bwMode="auto">
          <a:xfrm>
            <a:off x="4648199" y="2524125"/>
            <a:ext cx="423685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rgbClr val="CC0000"/>
                </a:solidFill>
                <a:latin typeface="Gill Sans MT" panose="020B0502020104020203" pitchFamily="34" charset="0"/>
              </a:rPr>
              <a:t>1b</a:t>
            </a:r>
            <a:r>
              <a:rPr lang="en-US" altLang="en-US" dirty="0">
                <a:solidFill>
                  <a:srgbClr val="FF0000"/>
                </a:solidFill>
                <a:latin typeface="Gill Sans MT" panose="020B0502020104020203" pitchFamily="34" charset="0"/>
              </a:rPr>
              <a:t>.</a:t>
            </a:r>
            <a:r>
              <a:rPr lang="en-US" altLang="en-US" dirty="0">
                <a:latin typeface="Gill Sans MT" panose="020B0502020104020203" pitchFamily="34" charset="0"/>
              </a:rPr>
              <a:t> HTTP server at host </a:t>
            </a:r>
            <a:r>
              <a:rPr lang="en-US" altLang="en-US" sz="1800" dirty="0">
                <a:latin typeface="Gill Sans MT" panose="020B0502020104020203" pitchFamily="34" charset="0"/>
              </a:rPr>
              <a:t>www.someSchool.edu </a:t>
            </a:r>
            <a:r>
              <a:rPr lang="en-US" altLang="en-US" dirty="0">
                <a:latin typeface="Gill Sans MT" panose="020B0502020104020203" pitchFamily="34" charset="0"/>
              </a:rPr>
              <a:t>waiting for TCP connection at port 80.  </a:t>
            </a:r>
            <a:r>
              <a:rPr lang="ja-JP" altLang="en-US" dirty="0">
                <a:latin typeface="Gill Sans MT" panose="020B0502020104020203" pitchFamily="34" charset="0"/>
              </a:rPr>
              <a:t>“</a:t>
            </a:r>
            <a:r>
              <a:rPr lang="en-US" altLang="ja-JP" dirty="0">
                <a:latin typeface="Gill Sans MT" panose="020B0502020104020203" pitchFamily="34" charset="0"/>
              </a:rPr>
              <a:t>accepts</a:t>
            </a:r>
            <a:r>
              <a:rPr lang="ja-JP" altLang="en-US" dirty="0">
                <a:latin typeface="Gill Sans MT" panose="020B0502020104020203" pitchFamily="34" charset="0"/>
              </a:rPr>
              <a:t>”</a:t>
            </a:r>
            <a:r>
              <a:rPr lang="en-US" altLang="ja-JP" dirty="0">
                <a:latin typeface="Gill Sans MT" panose="020B0502020104020203" pitchFamily="34" charset="0"/>
              </a:rPr>
              <a:t> connection, creates a socket for that client and notifies client</a:t>
            </a:r>
            <a:endParaRPr lang="en-US" altLang="en-US" dirty="0">
              <a:latin typeface="Gill Sans MT" panose="020B0502020104020203" pitchFamily="34" charset="0"/>
            </a:endParaRPr>
          </a:p>
        </p:txBody>
      </p:sp>
      <p:sp>
        <p:nvSpPr>
          <p:cNvPr id="53259" name="Rectangle 7">
            <a:extLst>
              <a:ext uri="{FF2B5EF4-FFF2-40B4-BE49-F238E27FC236}">
                <a16:creationId xmlns:a16="http://schemas.microsoft.com/office/drawing/2014/main" id="{1165BD41-46DA-4AEA-B375-EFE5255A0D2E}"/>
              </a:ext>
            </a:extLst>
          </p:cNvPr>
          <p:cNvSpPr>
            <a:spLocks noChangeArrowheads="1"/>
          </p:cNvSpPr>
          <p:nvPr/>
        </p:nvSpPr>
        <p:spPr bwMode="auto">
          <a:xfrm>
            <a:off x="4724400" y="4381500"/>
            <a:ext cx="381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CC0000"/>
                </a:solidFill>
                <a:latin typeface="Gill Sans MT" panose="020B0502020104020203" pitchFamily="34" charset="0"/>
              </a:rPr>
              <a:t>3</a:t>
            </a:r>
            <a:r>
              <a:rPr lang="en-US" altLang="en-US">
                <a:solidFill>
                  <a:srgbClr val="FF0000"/>
                </a:solidFill>
                <a:latin typeface="Gill Sans MT" panose="020B0502020104020203" pitchFamily="34" charset="0"/>
              </a:rPr>
              <a:t>.</a:t>
            </a:r>
            <a:r>
              <a:rPr lang="en-US" altLang="en-US">
                <a:latin typeface="Gill Sans MT" panose="020B0502020104020203" pitchFamily="34" charset="0"/>
              </a:rPr>
              <a:t> HTTP server receives request message, forms </a:t>
            </a:r>
            <a:r>
              <a:rPr lang="en-US" altLang="en-US" i="1">
                <a:solidFill>
                  <a:srgbClr val="000099"/>
                </a:solidFill>
                <a:latin typeface="Gill Sans MT" panose="020B0502020104020203" pitchFamily="34" charset="0"/>
              </a:rPr>
              <a:t>response message</a:t>
            </a:r>
            <a:r>
              <a:rPr lang="en-US" altLang="en-US">
                <a:latin typeface="Gill Sans MT" panose="020B0502020104020203" pitchFamily="34" charset="0"/>
              </a:rPr>
              <a:t> containing requested object, and sends message into its socket</a:t>
            </a:r>
          </a:p>
        </p:txBody>
      </p:sp>
      <p:sp>
        <p:nvSpPr>
          <p:cNvPr id="53261" name="Line 9">
            <a:extLst>
              <a:ext uri="{FF2B5EF4-FFF2-40B4-BE49-F238E27FC236}">
                <a16:creationId xmlns:a16="http://schemas.microsoft.com/office/drawing/2014/main" id="{78B2C9FB-8026-4654-A93A-DF0F2B7C2C6D}"/>
              </a:ext>
            </a:extLst>
          </p:cNvPr>
          <p:cNvSpPr>
            <a:spLocks noChangeShapeType="1"/>
          </p:cNvSpPr>
          <p:nvPr/>
        </p:nvSpPr>
        <p:spPr bwMode="auto">
          <a:xfrm>
            <a:off x="3895725" y="45910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2" name="Line 10">
            <a:extLst>
              <a:ext uri="{FF2B5EF4-FFF2-40B4-BE49-F238E27FC236}">
                <a16:creationId xmlns:a16="http://schemas.microsoft.com/office/drawing/2014/main" id="{739217B0-9CEC-4870-B500-A963B127E74A}"/>
              </a:ext>
            </a:extLst>
          </p:cNvPr>
          <p:cNvSpPr>
            <a:spLocks noChangeShapeType="1"/>
          </p:cNvSpPr>
          <p:nvPr/>
        </p:nvSpPr>
        <p:spPr bwMode="auto">
          <a:xfrm flipH="1">
            <a:off x="3943350" y="5200650"/>
            <a:ext cx="1008063" cy="102552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0" name="Text Box 12">
            <a:extLst>
              <a:ext uri="{FF2B5EF4-FFF2-40B4-BE49-F238E27FC236}">
                <a16:creationId xmlns:a16="http://schemas.microsoft.com/office/drawing/2014/main" id="{AB2C07FE-0C3C-410E-9180-1F64CB588BDD}"/>
              </a:ext>
            </a:extLst>
          </p:cNvPr>
          <p:cNvSpPr txBox="1">
            <a:spLocks noChangeArrowheads="1"/>
          </p:cNvSpPr>
          <p:nvPr/>
        </p:nvSpPr>
        <p:spPr bwMode="auto">
          <a:xfrm>
            <a:off x="247650" y="5942013"/>
            <a:ext cx="673100" cy="406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a:solidFill>
                  <a:schemeClr val="bg2"/>
                </a:solidFill>
              </a:rPr>
              <a:t>time</a:t>
            </a:r>
          </a:p>
        </p:txBody>
      </p:sp>
      <p:sp>
        <p:nvSpPr>
          <p:cNvPr id="53260" name="Line 8">
            <a:extLst>
              <a:ext uri="{FF2B5EF4-FFF2-40B4-BE49-F238E27FC236}">
                <a16:creationId xmlns:a16="http://schemas.microsoft.com/office/drawing/2014/main" id="{D440492B-B22C-43AF-971A-7933EB692865}"/>
              </a:ext>
            </a:extLst>
          </p:cNvPr>
          <p:cNvSpPr>
            <a:spLocks noChangeShapeType="1"/>
          </p:cNvSpPr>
          <p:nvPr/>
        </p:nvSpPr>
        <p:spPr bwMode="auto">
          <a:xfrm>
            <a:off x="4048125" y="2647950"/>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CEA2C8A4-670A-428F-949F-5F760CD80753}"/>
              </a:ext>
            </a:extLst>
          </p:cNvPr>
          <p:cNvSpPr>
            <a:spLocks noChangeShapeType="1"/>
          </p:cNvSpPr>
          <p:nvPr/>
        </p:nvSpPr>
        <p:spPr bwMode="auto">
          <a:xfrm flipH="1">
            <a:off x="3954463" y="3259138"/>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3" name="Text Box 15">
            <a:extLst>
              <a:ext uri="{FF2B5EF4-FFF2-40B4-BE49-F238E27FC236}">
                <a16:creationId xmlns:a16="http://schemas.microsoft.com/office/drawing/2014/main" id="{B17E48F4-86B5-45A7-93D2-BA3BE107A1E2}"/>
              </a:ext>
            </a:extLst>
          </p:cNvPr>
          <p:cNvSpPr txBox="1">
            <a:spLocks noChangeArrowheads="1"/>
          </p:cNvSpPr>
          <p:nvPr/>
        </p:nvSpPr>
        <p:spPr bwMode="auto">
          <a:xfrm>
            <a:off x="6620275" y="1123950"/>
            <a:ext cx="20185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800" dirty="0"/>
              <a:t>(</a:t>
            </a:r>
            <a:r>
              <a:rPr lang="en-US" altLang="en-US" sz="1800" b="1" dirty="0"/>
              <a:t>contains text, </a:t>
            </a:r>
          </a:p>
          <a:p>
            <a:pPr algn="ctr">
              <a:spcBef>
                <a:spcPct val="0"/>
              </a:spcBef>
              <a:buClrTx/>
              <a:buSzTx/>
              <a:buFontTx/>
              <a:buNone/>
            </a:pPr>
            <a:r>
              <a:rPr lang="en-US" altLang="en-US" sz="1800" b="1" dirty="0"/>
              <a:t>references to 10 </a:t>
            </a:r>
          </a:p>
          <a:p>
            <a:pPr algn="ctr">
              <a:spcBef>
                <a:spcPct val="0"/>
              </a:spcBef>
              <a:buClrTx/>
              <a:buSzTx/>
              <a:buFontTx/>
              <a:buNone/>
            </a:pPr>
            <a:r>
              <a:rPr lang="en-US" altLang="en-US" sz="1800" b="1" dirty="0"/>
              <a:t>jpeg images)</a:t>
            </a:r>
            <a:endParaRPr lang="en-US" altLang="en-US" sz="2400" b="1" dirty="0">
              <a:latin typeface="Times New Roman" panose="02020603050405020304" pitchFamily="18" charset="0"/>
            </a:endParaRPr>
          </a:p>
        </p:txBody>
      </p:sp>
      <p:sp>
        <p:nvSpPr>
          <p:cNvPr id="75794" name="Rectangle 3">
            <a:extLst>
              <a:ext uri="{FF2B5EF4-FFF2-40B4-BE49-F238E27FC236}">
                <a16:creationId xmlns:a16="http://schemas.microsoft.com/office/drawing/2014/main" id="{2B19F7E2-7187-4E57-9582-ABA3AD482386}"/>
              </a:ext>
            </a:extLst>
          </p:cNvPr>
          <p:cNvSpPr>
            <a:spLocks noChangeArrowheads="1"/>
          </p:cNvSpPr>
          <p:nvPr/>
        </p:nvSpPr>
        <p:spPr bwMode="auto">
          <a:xfrm>
            <a:off x="409575" y="1450975"/>
            <a:ext cx="79422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buClr>
                <a:srgbClr val="000099"/>
              </a:buClr>
              <a:buSzPct val="65000"/>
              <a:buFont typeface="Wingdings" panose="05000000000000000000" pitchFamily="2" charset="2"/>
              <a:buNone/>
            </a:pPr>
            <a:r>
              <a:rPr lang="en-US" altLang="en-US" sz="1800" b="1">
                <a:latin typeface="Courier New" panose="02070309020205020404" pitchFamily="49" charset="0"/>
              </a:rPr>
              <a:t>www.someSchool.edu/someDepartment/home.index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56">
                                            <p:txEl>
                                              <p:pRg st="0" end="0"/>
                                            </p:txEl>
                                          </p:spTgt>
                                        </p:tgtEl>
                                        <p:attrNameLst>
                                          <p:attrName>style.visibility</p:attrName>
                                        </p:attrNameLst>
                                      </p:cBhvr>
                                      <p:to>
                                        <p:strVal val="visible"/>
                                      </p:to>
                                    </p:set>
                                    <p:animEffect transition="in" filter="dissolve">
                                      <p:cBhvr>
                                        <p:cTn id="7" dur="500"/>
                                        <p:tgtEl>
                                          <p:spTgt spid="5325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3260"/>
                                        </p:tgtEl>
                                        <p:attrNameLst>
                                          <p:attrName>style.visibility</p:attrName>
                                        </p:attrNameLst>
                                      </p:cBhvr>
                                      <p:to>
                                        <p:strVal val="visible"/>
                                      </p:to>
                                    </p:set>
                                    <p:animEffect transition="in" filter="wipe(left)">
                                      <p:cBhvr>
                                        <p:cTn id="11" dur="500"/>
                                        <p:tgtEl>
                                          <p:spTgt spid="53260"/>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258"/>
                                        </p:tgtEl>
                                        <p:attrNameLst>
                                          <p:attrName>style.visibility</p:attrName>
                                        </p:attrNameLst>
                                      </p:cBhvr>
                                      <p:to>
                                        <p:strVal val="visible"/>
                                      </p:to>
                                    </p:set>
                                    <p:animEffect transition="in" filter="dissolve">
                                      <p:cBhvr>
                                        <p:cTn id="15" dur="500"/>
                                        <p:tgtEl>
                                          <p:spTgt spid="53258"/>
                                        </p:tgtEl>
                                      </p:cBhvr>
                                    </p:animEffect>
                                  </p:childTnLst>
                                </p:cTn>
                              </p:par>
                            </p:childTnLst>
                          </p:cTn>
                        </p:par>
                        <p:par>
                          <p:cTn id="16" fill="hold" nodeType="afterGroup">
                            <p:stCondLst>
                              <p:cond delay="1500"/>
                            </p:stCondLst>
                            <p:childTnLst>
                              <p:par>
                                <p:cTn id="17" presetID="22" presetClass="entr" presetSubtype="2" fill="hold" nodeType="afterEffect">
                                  <p:stCondLst>
                                    <p:cond delay="0"/>
                                  </p:stCondLst>
                                  <p:childTnLst>
                                    <p:set>
                                      <p:cBhvr>
                                        <p:cTn id="18" dur="1" fill="hold">
                                          <p:stCondLst>
                                            <p:cond delay="0"/>
                                          </p:stCondLst>
                                        </p:cTn>
                                        <p:tgtEl>
                                          <p:spTgt spid="53264"/>
                                        </p:tgtEl>
                                        <p:attrNameLst>
                                          <p:attrName>style.visibility</p:attrName>
                                        </p:attrNameLst>
                                      </p:cBhvr>
                                      <p:to>
                                        <p:strVal val="visible"/>
                                      </p:to>
                                    </p:set>
                                    <p:animEffect transition="in" filter="wipe(right)">
                                      <p:cBhvr>
                                        <p:cTn id="19" dur="500"/>
                                        <p:tgtEl>
                                          <p:spTgt spid="532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257"/>
                                        </p:tgtEl>
                                        <p:attrNameLst>
                                          <p:attrName>style.visibility</p:attrName>
                                        </p:attrNameLst>
                                      </p:cBhvr>
                                      <p:to>
                                        <p:strVal val="visible"/>
                                      </p:to>
                                    </p:set>
                                    <p:animEffect transition="in" filter="dissolve">
                                      <p:cBhvr>
                                        <p:cTn id="24" dur="500"/>
                                        <p:tgtEl>
                                          <p:spTgt spid="53257"/>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53261"/>
                                        </p:tgtEl>
                                        <p:attrNameLst>
                                          <p:attrName>style.visibility</p:attrName>
                                        </p:attrNameLst>
                                      </p:cBhvr>
                                      <p:to>
                                        <p:strVal val="visible"/>
                                      </p:to>
                                    </p:set>
                                    <p:animEffect transition="in" filter="wipe(left)">
                                      <p:cBhvr>
                                        <p:cTn id="28" dur="500"/>
                                        <p:tgtEl>
                                          <p:spTgt spid="5326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259"/>
                                        </p:tgtEl>
                                        <p:attrNameLst>
                                          <p:attrName>style.visibility</p:attrName>
                                        </p:attrNameLst>
                                      </p:cBhvr>
                                      <p:to>
                                        <p:strVal val="visible"/>
                                      </p:to>
                                    </p:set>
                                    <p:animEffect transition="in" filter="dissolve">
                                      <p:cBhvr>
                                        <p:cTn id="32" dur="500"/>
                                        <p:tgtEl>
                                          <p:spTgt spid="53259"/>
                                        </p:tgtEl>
                                      </p:cBhvr>
                                    </p:animEffect>
                                  </p:childTnLst>
                                </p:cTn>
                              </p:par>
                            </p:childTnLst>
                          </p:cTn>
                        </p:par>
                        <p:par>
                          <p:cTn id="33" fill="hold" nodeType="afterGroup">
                            <p:stCondLst>
                              <p:cond delay="1500"/>
                            </p:stCondLst>
                            <p:childTnLst>
                              <p:par>
                                <p:cTn id="34" presetID="22" presetClass="entr" presetSubtype="2" fill="hold" nodeType="afterEffect">
                                  <p:stCondLst>
                                    <p:cond delay="0"/>
                                  </p:stCondLst>
                                  <p:childTnLst>
                                    <p:set>
                                      <p:cBhvr>
                                        <p:cTn id="35" dur="1" fill="hold">
                                          <p:stCondLst>
                                            <p:cond delay="0"/>
                                          </p:stCondLst>
                                        </p:cTn>
                                        <p:tgtEl>
                                          <p:spTgt spid="53262"/>
                                        </p:tgtEl>
                                        <p:attrNameLst>
                                          <p:attrName>style.visibility</p:attrName>
                                        </p:attrNameLst>
                                      </p:cBhvr>
                                      <p:to>
                                        <p:strVal val="visible"/>
                                      </p:to>
                                    </p:set>
                                    <p:animEffect transition="in" filter="wipe(right)">
                                      <p:cBhvr>
                                        <p:cTn id="36" dur="500"/>
                                        <p:tgtEl>
                                          <p:spTgt spid="53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build="p"/>
      <p:bldP spid="53257" grpId="0"/>
      <p:bldP spid="53258" grpId="0"/>
      <p:bldP spid="532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2B87805E-6618-419F-929A-4AA2C00CAC1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7826" name="Rectangle 8">
            <a:extLst>
              <a:ext uri="{FF2B5EF4-FFF2-40B4-BE49-F238E27FC236}">
                <a16:creationId xmlns:a16="http://schemas.microsoft.com/office/drawing/2014/main" id="{E014BC01-CCD3-4375-8FAF-E0713C6994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5D0C8A8C-54F2-4F6D-AD63-4EA8D7CF3103}" type="slidenum">
              <a:rPr lang="en-US" altLang="en-US" sz="1200">
                <a:latin typeface="Tahoma" panose="020B0604030504040204" pitchFamily="34" charset="0"/>
              </a:rPr>
              <a:pPr/>
              <a:t>25</a:t>
            </a:fld>
            <a:endParaRPr lang="en-US" altLang="en-US" sz="1200">
              <a:latin typeface="Tahoma" panose="020B0604030504040204" pitchFamily="34" charset="0"/>
            </a:endParaRPr>
          </a:p>
        </p:txBody>
      </p:sp>
      <p:pic>
        <p:nvPicPr>
          <p:cNvPr id="77827" name="Picture 16" descr="underline_base">
            <a:extLst>
              <a:ext uri="{FF2B5EF4-FFF2-40B4-BE49-F238E27FC236}">
                <a16:creationId xmlns:a16="http://schemas.microsoft.com/office/drawing/2014/main" id="{1CDE3C4D-9786-401D-880C-1B06B702AC1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88900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4">
            <a:extLst>
              <a:ext uri="{FF2B5EF4-FFF2-40B4-BE49-F238E27FC236}">
                <a16:creationId xmlns:a16="http://schemas.microsoft.com/office/drawing/2014/main" id="{E5E628C8-1AAC-40F2-BA4F-ABF07A6B8BB5}"/>
              </a:ext>
            </a:extLst>
          </p:cNvPr>
          <p:cNvSpPr>
            <a:spLocks noGrp="1" noChangeArrowheads="1"/>
          </p:cNvSpPr>
          <p:nvPr>
            <p:ph type="title"/>
          </p:nvPr>
        </p:nvSpPr>
        <p:spPr>
          <a:xfrm>
            <a:off x="542925" y="257175"/>
            <a:ext cx="7772400" cy="866775"/>
          </a:xfrm>
        </p:spPr>
        <p:txBody>
          <a:bodyPr/>
          <a:lstStyle/>
          <a:p>
            <a:r>
              <a:rPr lang="en-US" altLang="en-US" sz="4000">
                <a:ea typeface="ＭＳ Ｐゴシック" panose="020B0600070205080204" pitchFamily="34" charset="-128"/>
              </a:rPr>
              <a:t>Non-persistent HTTP (cont.)</a:t>
            </a:r>
            <a:endParaRPr lang="en-US" altLang="en-US">
              <a:ea typeface="ＭＳ Ｐゴシック" panose="020B0600070205080204" pitchFamily="34" charset="-128"/>
            </a:endParaRPr>
          </a:p>
        </p:txBody>
      </p:sp>
      <p:sp>
        <p:nvSpPr>
          <p:cNvPr id="54277" name="Rectangle 6">
            <a:extLst>
              <a:ext uri="{FF2B5EF4-FFF2-40B4-BE49-F238E27FC236}">
                <a16:creationId xmlns:a16="http://schemas.microsoft.com/office/drawing/2014/main" id="{8EA982B2-2E5F-43A6-85F3-164548EDC7B5}"/>
              </a:ext>
            </a:extLst>
          </p:cNvPr>
          <p:cNvSpPr>
            <a:spLocks noGrp="1" noChangeArrowheads="1"/>
          </p:cNvSpPr>
          <p:nvPr>
            <p:ph type="body" sz="half" idx="2"/>
          </p:nvPr>
        </p:nvSpPr>
        <p:spPr>
          <a:xfrm>
            <a:off x="1095375" y="2058988"/>
            <a:ext cx="3810000" cy="1533525"/>
          </a:xfrm>
        </p:spPr>
        <p:txBody>
          <a:bodyPr/>
          <a:lstStyle/>
          <a:p>
            <a:pPr>
              <a:buFont typeface="Wingdings" panose="05000000000000000000" pitchFamily="2" charset="2"/>
              <a:buNone/>
            </a:pPr>
            <a:r>
              <a:rPr lang="en-US" altLang="en-US" sz="2000">
                <a:solidFill>
                  <a:srgbClr val="CC0000"/>
                </a:solidFill>
                <a:ea typeface="ＭＳ Ｐゴシック" panose="020B0600070205080204" pitchFamily="34" charset="-128"/>
              </a:rPr>
              <a:t>5</a:t>
            </a:r>
            <a:r>
              <a:rPr lang="en-US" altLang="en-US" sz="1800">
                <a:solidFill>
                  <a:srgbClr val="CC0000"/>
                </a:solidFill>
                <a:ea typeface="ＭＳ Ｐゴシック" panose="020B0600070205080204" pitchFamily="34" charset="-128"/>
              </a:rPr>
              <a:t>.</a:t>
            </a:r>
            <a:r>
              <a:rPr lang="en-US" altLang="en-US" sz="1800">
                <a:ea typeface="ＭＳ Ｐゴシック" panose="020B0600070205080204" pitchFamily="34" charset="-128"/>
              </a:rPr>
              <a:t> HTTP client receives response message containing html file, displays html.  Parsing html file, finds 10 referenced jpeg  objects</a:t>
            </a:r>
            <a:endParaRPr lang="en-US" altLang="en-US" sz="2000">
              <a:ea typeface="ＭＳ Ｐゴシック" panose="020B0600070205080204" pitchFamily="34" charset="-128"/>
            </a:endParaRPr>
          </a:p>
        </p:txBody>
      </p:sp>
      <p:sp>
        <p:nvSpPr>
          <p:cNvPr id="54278" name="Rectangle 7">
            <a:extLst>
              <a:ext uri="{FF2B5EF4-FFF2-40B4-BE49-F238E27FC236}">
                <a16:creationId xmlns:a16="http://schemas.microsoft.com/office/drawing/2014/main" id="{74D53D46-AA4D-4BA9-BE73-F3DEFD4FFC61}"/>
              </a:ext>
            </a:extLst>
          </p:cNvPr>
          <p:cNvSpPr>
            <a:spLocks noChangeArrowheads="1"/>
          </p:cNvSpPr>
          <p:nvPr/>
        </p:nvSpPr>
        <p:spPr bwMode="auto">
          <a:xfrm>
            <a:off x="1085850" y="3568700"/>
            <a:ext cx="3810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CC0000"/>
                </a:solidFill>
                <a:latin typeface="Gill Sans MT" panose="020B0502020104020203" pitchFamily="34" charset="0"/>
              </a:rPr>
              <a:t>6.</a:t>
            </a:r>
            <a:r>
              <a:rPr lang="en-US" altLang="en-US">
                <a:latin typeface="Gill Sans MT" panose="020B0502020104020203" pitchFamily="34" charset="0"/>
              </a:rPr>
              <a:t> Steps 1-5 repeated for each of 10 jpeg objects</a:t>
            </a:r>
          </a:p>
        </p:txBody>
      </p:sp>
      <p:sp>
        <p:nvSpPr>
          <p:cNvPr id="54279" name="Rectangle 8">
            <a:extLst>
              <a:ext uri="{FF2B5EF4-FFF2-40B4-BE49-F238E27FC236}">
                <a16:creationId xmlns:a16="http://schemas.microsoft.com/office/drawing/2014/main" id="{A07572AF-3227-43FB-A20B-B9FB57F23DDF}"/>
              </a:ext>
            </a:extLst>
          </p:cNvPr>
          <p:cNvSpPr>
            <a:spLocks noChangeArrowheads="1"/>
          </p:cNvSpPr>
          <p:nvPr/>
        </p:nvSpPr>
        <p:spPr bwMode="auto">
          <a:xfrm>
            <a:off x="5032375" y="1492250"/>
            <a:ext cx="3810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CC0000"/>
                </a:solidFill>
                <a:latin typeface="Gill Sans MT" panose="020B0502020104020203" pitchFamily="34" charset="0"/>
              </a:rPr>
              <a:t>4.</a:t>
            </a:r>
            <a:r>
              <a:rPr lang="en-US" altLang="en-US">
                <a:latin typeface="Gill Sans MT" panose="020B0502020104020203" pitchFamily="34" charset="0"/>
              </a:rPr>
              <a:t> HTTP server closes TCP connection. </a:t>
            </a:r>
          </a:p>
        </p:txBody>
      </p:sp>
      <p:sp>
        <p:nvSpPr>
          <p:cNvPr id="77832" name="Line 2">
            <a:extLst>
              <a:ext uri="{FF2B5EF4-FFF2-40B4-BE49-F238E27FC236}">
                <a16:creationId xmlns:a16="http://schemas.microsoft.com/office/drawing/2014/main" id="{11927B91-9FAE-46F3-892C-980FBDF6C1E3}"/>
              </a:ext>
            </a:extLst>
          </p:cNvPr>
          <p:cNvSpPr>
            <a:spLocks noChangeShapeType="1"/>
          </p:cNvSpPr>
          <p:nvPr/>
        </p:nvSpPr>
        <p:spPr bwMode="auto">
          <a:xfrm>
            <a:off x="542925" y="1519238"/>
            <a:ext cx="0" cy="2571750"/>
          </a:xfrm>
          <a:prstGeom prst="line">
            <a:avLst/>
          </a:prstGeom>
          <a:noFill/>
          <a:ln w="19050">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33" name="Rectangle 3">
            <a:extLst>
              <a:ext uri="{FF2B5EF4-FFF2-40B4-BE49-F238E27FC236}">
                <a16:creationId xmlns:a16="http://schemas.microsoft.com/office/drawing/2014/main" id="{D5B08C21-59F0-426A-8158-516DAA51F88A}"/>
              </a:ext>
            </a:extLst>
          </p:cNvPr>
          <p:cNvSpPr>
            <a:spLocks noChangeArrowheads="1"/>
          </p:cNvSpPr>
          <p:nvPr/>
        </p:nvSpPr>
        <p:spPr bwMode="auto">
          <a:xfrm>
            <a:off x="304800" y="3519488"/>
            <a:ext cx="342900" cy="29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latin typeface="Comic Sans MS" panose="030F0702030302020204" pitchFamily="66" charset="0"/>
            </a:endParaRPr>
          </a:p>
        </p:txBody>
      </p:sp>
      <p:sp>
        <p:nvSpPr>
          <p:cNvPr id="77834" name="Text Box 13">
            <a:extLst>
              <a:ext uri="{FF2B5EF4-FFF2-40B4-BE49-F238E27FC236}">
                <a16:creationId xmlns:a16="http://schemas.microsoft.com/office/drawing/2014/main" id="{F2FE77D1-71E5-4AA9-ABD2-83FC2BACC733}"/>
              </a:ext>
            </a:extLst>
          </p:cNvPr>
          <p:cNvSpPr txBox="1">
            <a:spLocks noChangeArrowheads="1"/>
          </p:cNvSpPr>
          <p:nvPr/>
        </p:nvSpPr>
        <p:spPr bwMode="auto">
          <a:xfrm>
            <a:off x="236538" y="3382963"/>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a:solidFill>
                  <a:schemeClr val="bg2"/>
                </a:solidFill>
                <a:latin typeface="Gill Sans MT" panose="020B0502020104020203" pitchFamily="34" charset="0"/>
              </a:rPr>
              <a:t>time</a:t>
            </a:r>
          </a:p>
        </p:txBody>
      </p:sp>
      <p:sp>
        <p:nvSpPr>
          <p:cNvPr id="54283" name="Line 17">
            <a:extLst>
              <a:ext uri="{FF2B5EF4-FFF2-40B4-BE49-F238E27FC236}">
                <a16:creationId xmlns:a16="http://schemas.microsoft.com/office/drawing/2014/main" id="{8213F3F3-75C5-4259-BAD1-81346D434CB4}"/>
              </a:ext>
            </a:extLst>
          </p:cNvPr>
          <p:cNvSpPr>
            <a:spLocks noChangeShapeType="1"/>
          </p:cNvSpPr>
          <p:nvPr/>
        </p:nvSpPr>
        <p:spPr bwMode="auto">
          <a:xfrm flipH="1">
            <a:off x="3762375" y="1449388"/>
            <a:ext cx="1095375" cy="523875"/>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dissolve">
                                      <p:cBhvr>
                                        <p:cTn id="7" dur="500"/>
                                        <p:tgtEl>
                                          <p:spTgt spid="54279"/>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54283"/>
                                        </p:tgtEl>
                                        <p:attrNameLst>
                                          <p:attrName>style.visibility</p:attrName>
                                        </p:attrNameLst>
                                      </p:cBhvr>
                                      <p:to>
                                        <p:strVal val="visible"/>
                                      </p:to>
                                    </p:set>
                                    <p:animEffect transition="in" filter="wipe(right)">
                                      <p:cBhvr>
                                        <p:cTn id="11" dur="500"/>
                                        <p:tgtEl>
                                          <p:spTgt spid="5428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4277">
                                            <p:txEl>
                                              <p:pRg st="0" end="0"/>
                                            </p:txEl>
                                          </p:spTgt>
                                        </p:tgtEl>
                                        <p:attrNameLst>
                                          <p:attrName>style.visibility</p:attrName>
                                        </p:attrNameLst>
                                      </p:cBhvr>
                                      <p:to>
                                        <p:strVal val="visible"/>
                                      </p:to>
                                    </p:set>
                                    <p:animEffect transition="in" filter="dissolve">
                                      <p:cBhvr>
                                        <p:cTn id="15" dur="500"/>
                                        <p:tgtEl>
                                          <p:spTgt spid="5427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4278">
                                            <p:txEl>
                                              <p:pRg st="0" end="0"/>
                                            </p:txEl>
                                          </p:spTgt>
                                        </p:tgtEl>
                                        <p:attrNameLst>
                                          <p:attrName>style.visibility</p:attrName>
                                        </p:attrNameLst>
                                      </p:cBhvr>
                                      <p:to>
                                        <p:strVal val="visible"/>
                                      </p:to>
                                    </p:set>
                                    <p:animEffect transition="in" filter="dissolve">
                                      <p:cBhvr>
                                        <p:cTn id="20" dur="500"/>
                                        <p:tgtEl>
                                          <p:spTgt spid="54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P spid="5427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B84FA512-2D6C-42A6-B8E5-F77613A9A0D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9874" name="Rectangle 8">
            <a:extLst>
              <a:ext uri="{FF2B5EF4-FFF2-40B4-BE49-F238E27FC236}">
                <a16:creationId xmlns:a16="http://schemas.microsoft.com/office/drawing/2014/main" id="{98FAEB2C-313F-4032-AB55-3FD2426101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8349E13C-8E47-44AA-9264-D25EF805DECB}" type="slidenum">
              <a:rPr lang="en-US" altLang="en-US" sz="1200">
                <a:latin typeface="Tahoma" panose="020B0604030504040204" pitchFamily="34" charset="0"/>
              </a:rPr>
              <a:pPr/>
              <a:t>26</a:t>
            </a:fld>
            <a:endParaRPr lang="en-US" altLang="en-US" sz="1200">
              <a:latin typeface="Tahoma" panose="020B0604030504040204" pitchFamily="34" charset="0"/>
            </a:endParaRPr>
          </a:p>
        </p:txBody>
      </p:sp>
      <p:pic>
        <p:nvPicPr>
          <p:cNvPr id="79875" name="Picture 42" descr="underline_base">
            <a:extLst>
              <a:ext uri="{FF2B5EF4-FFF2-40B4-BE49-F238E27FC236}">
                <a16:creationId xmlns:a16="http://schemas.microsoft.com/office/drawing/2014/main" id="{814CA11B-D5D0-4BE9-A232-9C9B63D560B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668338"/>
            <a:ext cx="700722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2">
            <a:extLst>
              <a:ext uri="{FF2B5EF4-FFF2-40B4-BE49-F238E27FC236}">
                <a16:creationId xmlns:a16="http://schemas.microsoft.com/office/drawing/2014/main" id="{515E971A-EF8B-447D-979C-64A0B6907373}"/>
              </a:ext>
            </a:extLst>
          </p:cNvPr>
          <p:cNvSpPr>
            <a:spLocks noGrp="1" noChangeArrowheads="1"/>
          </p:cNvSpPr>
          <p:nvPr>
            <p:ph type="title"/>
          </p:nvPr>
        </p:nvSpPr>
        <p:spPr>
          <a:xfrm>
            <a:off x="242888" y="0"/>
            <a:ext cx="8223250" cy="925513"/>
          </a:xfrm>
        </p:spPr>
        <p:txBody>
          <a:bodyPr/>
          <a:lstStyle/>
          <a:p>
            <a:r>
              <a:rPr lang="en-US" altLang="en-US" sz="3600">
                <a:ea typeface="ＭＳ Ｐゴシック" panose="020B0600070205080204" pitchFamily="34" charset="-128"/>
              </a:rPr>
              <a:t>Non-persistent HTTP: response time</a:t>
            </a:r>
          </a:p>
        </p:txBody>
      </p:sp>
      <p:sp>
        <p:nvSpPr>
          <p:cNvPr id="79877" name="Rectangle 3">
            <a:extLst>
              <a:ext uri="{FF2B5EF4-FFF2-40B4-BE49-F238E27FC236}">
                <a16:creationId xmlns:a16="http://schemas.microsoft.com/office/drawing/2014/main" id="{BBE9A110-E2A6-4E4B-896C-33B611EE1D74}"/>
              </a:ext>
            </a:extLst>
          </p:cNvPr>
          <p:cNvSpPr>
            <a:spLocks noGrp="1" noChangeArrowheads="1"/>
          </p:cNvSpPr>
          <p:nvPr>
            <p:ph type="body" sz="half" idx="1"/>
          </p:nvPr>
        </p:nvSpPr>
        <p:spPr>
          <a:xfrm>
            <a:off x="533400" y="1258888"/>
            <a:ext cx="4090988" cy="4648200"/>
          </a:xfrm>
        </p:spPr>
        <p:txBody>
          <a:bodyPr/>
          <a:lstStyle/>
          <a:p>
            <a:pPr>
              <a:buFont typeface="Wingdings" panose="05000000000000000000" pitchFamily="2" charset="2"/>
              <a:buNone/>
            </a:pPr>
            <a:r>
              <a:rPr lang="en-US" altLang="en-US" sz="2400">
                <a:solidFill>
                  <a:srgbClr val="CC0000"/>
                </a:solidFill>
                <a:ea typeface="ＭＳ Ｐゴシック" panose="020B0600070205080204" pitchFamily="34" charset="-128"/>
              </a:rPr>
              <a:t>RTT (definition):</a:t>
            </a:r>
            <a:r>
              <a:rPr lang="en-US" altLang="en-US" sz="2400">
                <a:ea typeface="ＭＳ Ｐゴシック" panose="020B0600070205080204" pitchFamily="34" charset="-128"/>
              </a:rPr>
              <a:t> time for a small packet to travel from client to server and back</a:t>
            </a:r>
          </a:p>
          <a:p>
            <a:pPr>
              <a:buFont typeface="Wingdings" panose="05000000000000000000" pitchFamily="2" charset="2"/>
              <a:buNone/>
            </a:pPr>
            <a:r>
              <a:rPr lang="en-US" altLang="en-US" sz="2400">
                <a:solidFill>
                  <a:srgbClr val="CC0000"/>
                </a:solidFill>
                <a:ea typeface="ＭＳ Ｐゴシック" panose="020B0600070205080204" pitchFamily="34" charset="-128"/>
              </a:rPr>
              <a:t>HTTP response time:</a:t>
            </a:r>
          </a:p>
          <a:p>
            <a:r>
              <a:rPr lang="en-US" altLang="en-US" sz="2400">
                <a:ea typeface="ＭＳ Ｐゴシック" panose="020B0600070205080204" pitchFamily="34" charset="-128"/>
              </a:rPr>
              <a:t>one RTT to initiate TCP connection</a:t>
            </a:r>
          </a:p>
          <a:p>
            <a:r>
              <a:rPr lang="en-US" altLang="en-US" sz="2400">
                <a:ea typeface="ＭＳ Ｐゴシック" panose="020B0600070205080204" pitchFamily="34" charset="-128"/>
              </a:rPr>
              <a:t>one RTT for HTTP request and first few bytes of HTTP response to return</a:t>
            </a:r>
          </a:p>
          <a:p>
            <a:r>
              <a:rPr lang="en-US" altLang="en-US" sz="2400">
                <a:ea typeface="ＭＳ Ｐゴシック" panose="020B0600070205080204" pitchFamily="34" charset="-128"/>
              </a:rPr>
              <a:t>file transmission time</a:t>
            </a:r>
          </a:p>
          <a:p>
            <a:r>
              <a:rPr lang="en-US" altLang="en-US" sz="2400">
                <a:ea typeface="ＭＳ Ｐゴシック" panose="020B0600070205080204" pitchFamily="34" charset="-128"/>
              </a:rPr>
              <a:t>non-persistent HTTP response time =   	</a:t>
            </a:r>
          </a:p>
          <a:p>
            <a:pPr lvl="1">
              <a:buFont typeface="Wingdings" panose="05000000000000000000" pitchFamily="2" charset="2"/>
              <a:buNone/>
            </a:pPr>
            <a:r>
              <a:rPr lang="en-US" altLang="en-US">
                <a:ea typeface="ＭＳ Ｐゴシック" panose="020B0600070205080204" pitchFamily="34" charset="-128"/>
              </a:rPr>
              <a:t>   2RTT+ file transmission  time</a:t>
            </a:r>
          </a:p>
          <a:p>
            <a:pPr>
              <a:buFont typeface="Wingdings" panose="05000000000000000000" pitchFamily="2" charset="2"/>
              <a:buNone/>
            </a:pPr>
            <a:endParaRPr lang="en-US" altLang="en-US" sz="2400">
              <a:ea typeface="ＭＳ Ｐゴシック" panose="020B0600070205080204" pitchFamily="34" charset="-128"/>
            </a:endParaRPr>
          </a:p>
        </p:txBody>
      </p:sp>
      <p:sp>
        <p:nvSpPr>
          <p:cNvPr id="79878" name="Line 15">
            <a:extLst>
              <a:ext uri="{FF2B5EF4-FFF2-40B4-BE49-F238E27FC236}">
                <a16:creationId xmlns:a16="http://schemas.microsoft.com/office/drawing/2014/main" id="{2A16E2F6-5F9B-47F6-A595-27235F6166F9}"/>
              </a:ext>
            </a:extLst>
          </p:cNvPr>
          <p:cNvSpPr>
            <a:spLocks noChangeShapeType="1"/>
          </p:cNvSpPr>
          <p:nvPr/>
        </p:nvSpPr>
        <p:spPr bwMode="auto">
          <a:xfrm>
            <a:off x="6116638" y="2490788"/>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16">
            <a:extLst>
              <a:ext uri="{FF2B5EF4-FFF2-40B4-BE49-F238E27FC236}">
                <a16:creationId xmlns:a16="http://schemas.microsoft.com/office/drawing/2014/main" id="{C9853F44-8492-43CF-9E57-B804CEF6B2EF}"/>
              </a:ext>
            </a:extLst>
          </p:cNvPr>
          <p:cNvSpPr>
            <a:spLocks noChangeShapeType="1"/>
          </p:cNvSpPr>
          <p:nvPr/>
        </p:nvSpPr>
        <p:spPr bwMode="auto">
          <a:xfrm>
            <a:off x="7807325" y="2484438"/>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17">
            <a:extLst>
              <a:ext uri="{FF2B5EF4-FFF2-40B4-BE49-F238E27FC236}">
                <a16:creationId xmlns:a16="http://schemas.microsoft.com/office/drawing/2014/main" id="{A1FA18C7-594E-40F9-9F10-CF5CA49D790F}"/>
              </a:ext>
            </a:extLst>
          </p:cNvPr>
          <p:cNvSpPr>
            <a:spLocks noChangeShapeType="1"/>
          </p:cNvSpPr>
          <p:nvPr/>
        </p:nvSpPr>
        <p:spPr bwMode="auto">
          <a:xfrm>
            <a:off x="6130925" y="272256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8">
            <a:extLst>
              <a:ext uri="{FF2B5EF4-FFF2-40B4-BE49-F238E27FC236}">
                <a16:creationId xmlns:a16="http://schemas.microsoft.com/office/drawing/2014/main" id="{348EA9C7-03BF-4C72-9E2F-B65E8EB654F1}"/>
              </a:ext>
            </a:extLst>
          </p:cNvPr>
          <p:cNvSpPr>
            <a:spLocks noChangeShapeType="1"/>
          </p:cNvSpPr>
          <p:nvPr/>
        </p:nvSpPr>
        <p:spPr bwMode="auto">
          <a:xfrm flipH="1">
            <a:off x="6116638" y="316071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9">
            <a:extLst>
              <a:ext uri="{FF2B5EF4-FFF2-40B4-BE49-F238E27FC236}">
                <a16:creationId xmlns:a16="http://schemas.microsoft.com/office/drawing/2014/main" id="{DD220D4A-60C0-48DB-BA10-805618EFD70E}"/>
              </a:ext>
            </a:extLst>
          </p:cNvPr>
          <p:cNvSpPr>
            <a:spLocks noChangeShapeType="1"/>
          </p:cNvSpPr>
          <p:nvPr/>
        </p:nvSpPr>
        <p:spPr bwMode="auto">
          <a:xfrm>
            <a:off x="6124575" y="366871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20">
            <a:extLst>
              <a:ext uri="{FF2B5EF4-FFF2-40B4-BE49-F238E27FC236}">
                <a16:creationId xmlns:a16="http://schemas.microsoft.com/office/drawing/2014/main" id="{337A355E-0746-472A-957F-E1119D6CC4C4}"/>
              </a:ext>
            </a:extLst>
          </p:cNvPr>
          <p:cNvSpPr>
            <a:spLocks noChangeShapeType="1"/>
          </p:cNvSpPr>
          <p:nvPr/>
        </p:nvSpPr>
        <p:spPr bwMode="auto">
          <a:xfrm flipH="1">
            <a:off x="6140450" y="4151313"/>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AutoShape 21">
            <a:extLst>
              <a:ext uri="{FF2B5EF4-FFF2-40B4-BE49-F238E27FC236}">
                <a16:creationId xmlns:a16="http://schemas.microsoft.com/office/drawing/2014/main" id="{7A94159E-00BC-4E2C-A03B-AC467265333B}"/>
              </a:ext>
            </a:extLst>
          </p:cNvPr>
          <p:cNvSpPr>
            <a:spLocks/>
          </p:cNvSpPr>
          <p:nvPr/>
        </p:nvSpPr>
        <p:spPr bwMode="auto">
          <a:xfrm>
            <a:off x="7886700" y="4067175"/>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79885" name="Text Box 22">
            <a:extLst>
              <a:ext uri="{FF2B5EF4-FFF2-40B4-BE49-F238E27FC236}">
                <a16:creationId xmlns:a16="http://schemas.microsoft.com/office/drawing/2014/main" id="{C96D8F03-DCCB-4D01-B2CC-012E67EC3903}"/>
              </a:ext>
            </a:extLst>
          </p:cNvPr>
          <p:cNvSpPr txBox="1">
            <a:spLocks noChangeArrowheads="1"/>
          </p:cNvSpPr>
          <p:nvPr/>
        </p:nvSpPr>
        <p:spPr bwMode="auto">
          <a:xfrm>
            <a:off x="7916863" y="3763963"/>
            <a:ext cx="965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time to </a:t>
            </a:r>
          </a:p>
          <a:p>
            <a:pPr>
              <a:lnSpc>
                <a:spcPct val="85000"/>
              </a:lnSpc>
              <a:spcBef>
                <a:spcPct val="0"/>
              </a:spcBef>
              <a:buClrTx/>
              <a:buSzTx/>
              <a:buFontTx/>
              <a:buNone/>
            </a:pPr>
            <a:r>
              <a:rPr lang="en-US" altLang="en-US" sz="1600">
                <a:solidFill>
                  <a:srgbClr val="CC0000"/>
                </a:solidFill>
              </a:rPr>
              <a:t>transmit </a:t>
            </a:r>
          </a:p>
          <a:p>
            <a:pPr>
              <a:lnSpc>
                <a:spcPct val="85000"/>
              </a:lnSpc>
              <a:spcBef>
                <a:spcPct val="0"/>
              </a:spcBef>
              <a:buClrTx/>
              <a:buSzTx/>
              <a:buFontTx/>
              <a:buNone/>
            </a:pPr>
            <a:r>
              <a:rPr lang="en-US" altLang="en-US" sz="1600">
                <a:solidFill>
                  <a:srgbClr val="CC0000"/>
                </a:solidFill>
              </a:rPr>
              <a:t>file</a:t>
            </a:r>
          </a:p>
        </p:txBody>
      </p:sp>
      <p:sp>
        <p:nvSpPr>
          <p:cNvPr id="79886" name="Line 23">
            <a:extLst>
              <a:ext uri="{FF2B5EF4-FFF2-40B4-BE49-F238E27FC236}">
                <a16:creationId xmlns:a16="http://schemas.microsoft.com/office/drawing/2014/main" id="{1FDE4E49-04AF-477D-A3DF-EB63806530F2}"/>
              </a:ext>
            </a:extLst>
          </p:cNvPr>
          <p:cNvSpPr>
            <a:spLocks noChangeShapeType="1"/>
          </p:cNvSpPr>
          <p:nvPr/>
        </p:nvSpPr>
        <p:spPr bwMode="auto">
          <a:xfrm>
            <a:off x="5726113" y="269716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24">
            <a:extLst>
              <a:ext uri="{FF2B5EF4-FFF2-40B4-BE49-F238E27FC236}">
                <a16:creationId xmlns:a16="http://schemas.microsoft.com/office/drawing/2014/main" id="{157110F7-479B-496E-8E6E-3EC65BD399BC}"/>
              </a:ext>
            </a:extLst>
          </p:cNvPr>
          <p:cNvSpPr txBox="1">
            <a:spLocks noChangeArrowheads="1"/>
          </p:cNvSpPr>
          <p:nvPr/>
        </p:nvSpPr>
        <p:spPr bwMode="auto">
          <a:xfrm>
            <a:off x="4595813" y="2409825"/>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initiate TCP</a:t>
            </a:r>
          </a:p>
          <a:p>
            <a:pPr>
              <a:lnSpc>
                <a:spcPct val="85000"/>
              </a:lnSpc>
              <a:spcBef>
                <a:spcPct val="0"/>
              </a:spcBef>
              <a:buClrTx/>
              <a:buSzTx/>
              <a:buFontTx/>
              <a:buNone/>
            </a:pPr>
            <a:r>
              <a:rPr lang="en-US" altLang="en-US" sz="1600">
                <a:solidFill>
                  <a:srgbClr val="CC0000"/>
                </a:solidFill>
              </a:rPr>
              <a:t>connection</a:t>
            </a:r>
          </a:p>
        </p:txBody>
      </p:sp>
      <p:sp>
        <p:nvSpPr>
          <p:cNvPr id="79888" name="AutoShape 25">
            <a:extLst>
              <a:ext uri="{FF2B5EF4-FFF2-40B4-BE49-F238E27FC236}">
                <a16:creationId xmlns:a16="http://schemas.microsoft.com/office/drawing/2014/main" id="{18676BFC-DA41-41B2-A54F-F86F538B1635}"/>
              </a:ext>
            </a:extLst>
          </p:cNvPr>
          <p:cNvSpPr>
            <a:spLocks/>
          </p:cNvSpPr>
          <p:nvPr/>
        </p:nvSpPr>
        <p:spPr bwMode="auto">
          <a:xfrm>
            <a:off x="5861050" y="2747963"/>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89" name="Text Box 26">
            <a:extLst>
              <a:ext uri="{FF2B5EF4-FFF2-40B4-BE49-F238E27FC236}">
                <a16:creationId xmlns:a16="http://schemas.microsoft.com/office/drawing/2014/main" id="{9B51D857-BA27-4EF7-8523-00C3AE7B1BAF}"/>
              </a:ext>
            </a:extLst>
          </p:cNvPr>
          <p:cNvSpPr txBox="1">
            <a:spLocks noChangeArrowheads="1"/>
          </p:cNvSpPr>
          <p:nvPr/>
        </p:nvSpPr>
        <p:spPr bwMode="auto">
          <a:xfrm>
            <a:off x="5378450" y="2959100"/>
            <a:ext cx="5778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0" name="Line 27">
            <a:extLst>
              <a:ext uri="{FF2B5EF4-FFF2-40B4-BE49-F238E27FC236}">
                <a16:creationId xmlns:a16="http://schemas.microsoft.com/office/drawing/2014/main" id="{EE78E212-122C-4225-8747-84BBFCDF1BD9}"/>
              </a:ext>
            </a:extLst>
          </p:cNvPr>
          <p:cNvSpPr>
            <a:spLocks noChangeShapeType="1"/>
          </p:cNvSpPr>
          <p:nvPr/>
        </p:nvSpPr>
        <p:spPr bwMode="auto">
          <a:xfrm>
            <a:off x="5775325" y="3602038"/>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Text Box 28">
            <a:extLst>
              <a:ext uri="{FF2B5EF4-FFF2-40B4-BE49-F238E27FC236}">
                <a16:creationId xmlns:a16="http://schemas.microsoft.com/office/drawing/2014/main" id="{EE3FC5F0-1FB2-44CB-9E43-E68C9D9F21ED}"/>
              </a:ext>
            </a:extLst>
          </p:cNvPr>
          <p:cNvSpPr txBox="1">
            <a:spLocks noChangeArrowheads="1"/>
          </p:cNvSpPr>
          <p:nvPr/>
        </p:nvSpPr>
        <p:spPr bwMode="auto">
          <a:xfrm>
            <a:off x="5024438" y="3302000"/>
            <a:ext cx="862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request</a:t>
            </a:r>
          </a:p>
          <a:p>
            <a:pPr>
              <a:lnSpc>
                <a:spcPct val="85000"/>
              </a:lnSpc>
              <a:spcBef>
                <a:spcPct val="0"/>
              </a:spcBef>
              <a:buClrTx/>
              <a:buSzTx/>
              <a:buFontTx/>
              <a:buNone/>
            </a:pPr>
            <a:r>
              <a:rPr lang="en-US" altLang="en-US" sz="1600">
                <a:solidFill>
                  <a:srgbClr val="CC0000"/>
                </a:solidFill>
              </a:rPr>
              <a:t>file</a:t>
            </a:r>
          </a:p>
        </p:txBody>
      </p:sp>
      <p:sp>
        <p:nvSpPr>
          <p:cNvPr id="79892" name="AutoShape 29">
            <a:extLst>
              <a:ext uri="{FF2B5EF4-FFF2-40B4-BE49-F238E27FC236}">
                <a16:creationId xmlns:a16="http://schemas.microsoft.com/office/drawing/2014/main" id="{9CCA7CC5-15A3-4C33-9CA2-C8A3C2C38151}"/>
              </a:ext>
            </a:extLst>
          </p:cNvPr>
          <p:cNvSpPr>
            <a:spLocks/>
          </p:cNvSpPr>
          <p:nvPr/>
        </p:nvSpPr>
        <p:spPr bwMode="auto">
          <a:xfrm>
            <a:off x="5867400" y="3657600"/>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93" name="Text Box 30">
            <a:extLst>
              <a:ext uri="{FF2B5EF4-FFF2-40B4-BE49-F238E27FC236}">
                <a16:creationId xmlns:a16="http://schemas.microsoft.com/office/drawing/2014/main" id="{0D435516-7D3F-43E3-81DC-303DF43B4656}"/>
              </a:ext>
            </a:extLst>
          </p:cNvPr>
          <p:cNvSpPr txBox="1">
            <a:spLocks noChangeArrowheads="1"/>
          </p:cNvSpPr>
          <p:nvPr/>
        </p:nvSpPr>
        <p:spPr bwMode="auto">
          <a:xfrm>
            <a:off x="5397500" y="3881438"/>
            <a:ext cx="5778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4" name="Line 35">
            <a:extLst>
              <a:ext uri="{FF2B5EF4-FFF2-40B4-BE49-F238E27FC236}">
                <a16:creationId xmlns:a16="http://schemas.microsoft.com/office/drawing/2014/main" id="{A18F24B9-9C8B-4488-9858-3D78A5BE4B8C}"/>
              </a:ext>
            </a:extLst>
          </p:cNvPr>
          <p:cNvSpPr>
            <a:spLocks noChangeShapeType="1"/>
          </p:cNvSpPr>
          <p:nvPr/>
        </p:nvSpPr>
        <p:spPr bwMode="auto">
          <a:xfrm flipH="1">
            <a:off x="5786438" y="459105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Text Box 36">
            <a:extLst>
              <a:ext uri="{FF2B5EF4-FFF2-40B4-BE49-F238E27FC236}">
                <a16:creationId xmlns:a16="http://schemas.microsoft.com/office/drawing/2014/main" id="{E18A37E0-72C8-4665-85B6-2D44D90333E0}"/>
              </a:ext>
            </a:extLst>
          </p:cNvPr>
          <p:cNvSpPr txBox="1">
            <a:spLocks noChangeArrowheads="1"/>
          </p:cNvSpPr>
          <p:nvPr/>
        </p:nvSpPr>
        <p:spPr bwMode="auto">
          <a:xfrm>
            <a:off x="5243513" y="4438650"/>
            <a:ext cx="950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file</a:t>
            </a:r>
          </a:p>
          <a:p>
            <a:pPr>
              <a:lnSpc>
                <a:spcPct val="85000"/>
              </a:lnSpc>
              <a:spcBef>
                <a:spcPct val="0"/>
              </a:spcBef>
              <a:buClrTx/>
              <a:buSzTx/>
              <a:buFontTx/>
              <a:buNone/>
            </a:pPr>
            <a:r>
              <a:rPr lang="en-US" altLang="en-US" sz="1600">
                <a:solidFill>
                  <a:srgbClr val="CC0000"/>
                </a:solidFill>
              </a:rPr>
              <a:t>received</a:t>
            </a:r>
          </a:p>
        </p:txBody>
      </p:sp>
      <p:sp>
        <p:nvSpPr>
          <p:cNvPr id="79896" name="Text Box 37">
            <a:extLst>
              <a:ext uri="{FF2B5EF4-FFF2-40B4-BE49-F238E27FC236}">
                <a16:creationId xmlns:a16="http://schemas.microsoft.com/office/drawing/2014/main" id="{42AF87E8-8F85-4D14-BE44-32C36E3BB6FF}"/>
              </a:ext>
            </a:extLst>
          </p:cNvPr>
          <p:cNvSpPr txBox="1">
            <a:spLocks noChangeArrowheads="1"/>
          </p:cNvSpPr>
          <p:nvPr/>
        </p:nvSpPr>
        <p:spPr bwMode="auto">
          <a:xfrm>
            <a:off x="5891213" y="5337175"/>
            <a:ext cx="5683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time</a:t>
            </a:r>
          </a:p>
        </p:txBody>
      </p:sp>
      <p:sp>
        <p:nvSpPr>
          <p:cNvPr id="79897" name="Text Box 38">
            <a:extLst>
              <a:ext uri="{FF2B5EF4-FFF2-40B4-BE49-F238E27FC236}">
                <a16:creationId xmlns:a16="http://schemas.microsoft.com/office/drawing/2014/main" id="{587C8062-E810-49C4-895E-B11370E21383}"/>
              </a:ext>
            </a:extLst>
          </p:cNvPr>
          <p:cNvSpPr txBox="1">
            <a:spLocks noChangeArrowheads="1"/>
          </p:cNvSpPr>
          <p:nvPr/>
        </p:nvSpPr>
        <p:spPr bwMode="auto">
          <a:xfrm>
            <a:off x="7569200" y="5319713"/>
            <a:ext cx="568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t>time</a:t>
            </a:r>
          </a:p>
        </p:txBody>
      </p:sp>
      <p:grpSp>
        <p:nvGrpSpPr>
          <p:cNvPr id="79898" name="Group 43">
            <a:extLst>
              <a:ext uri="{FF2B5EF4-FFF2-40B4-BE49-F238E27FC236}">
                <a16:creationId xmlns:a16="http://schemas.microsoft.com/office/drawing/2014/main" id="{EF1BFE23-C7BB-46B9-BA74-31AF8111DCDE}"/>
              </a:ext>
            </a:extLst>
          </p:cNvPr>
          <p:cNvGrpSpPr>
            <a:grpSpLocks/>
          </p:cNvGrpSpPr>
          <p:nvPr/>
        </p:nvGrpSpPr>
        <p:grpSpPr bwMode="auto">
          <a:xfrm>
            <a:off x="7607300" y="1717675"/>
            <a:ext cx="423863" cy="684213"/>
            <a:chOff x="4140" y="429"/>
            <a:chExt cx="1425" cy="2396"/>
          </a:xfrm>
        </p:grpSpPr>
        <p:sp>
          <p:nvSpPr>
            <p:cNvPr id="79902" name="Freeform 44">
              <a:extLst>
                <a:ext uri="{FF2B5EF4-FFF2-40B4-BE49-F238E27FC236}">
                  <a16:creationId xmlns:a16="http://schemas.microsoft.com/office/drawing/2014/main" id="{65936E63-9980-43BD-8F62-4FC12BFB269E}"/>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3" name="Rectangle 45">
              <a:extLst>
                <a:ext uri="{FF2B5EF4-FFF2-40B4-BE49-F238E27FC236}">
                  <a16:creationId xmlns:a16="http://schemas.microsoft.com/office/drawing/2014/main" id="{65C28B5D-BE63-4963-8391-13DC5BBB8D3D}"/>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04" name="Freeform 46">
              <a:extLst>
                <a:ext uri="{FF2B5EF4-FFF2-40B4-BE49-F238E27FC236}">
                  <a16:creationId xmlns:a16="http://schemas.microsoft.com/office/drawing/2014/main" id="{D9E2F4C1-2553-44C9-8F5B-2F0F2E94A0A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5" name="Freeform 47">
              <a:extLst>
                <a:ext uri="{FF2B5EF4-FFF2-40B4-BE49-F238E27FC236}">
                  <a16:creationId xmlns:a16="http://schemas.microsoft.com/office/drawing/2014/main" id="{B197B2F6-E074-42B3-B85A-C7005871919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6" name="Rectangle 48">
              <a:extLst>
                <a:ext uri="{FF2B5EF4-FFF2-40B4-BE49-F238E27FC236}">
                  <a16:creationId xmlns:a16="http://schemas.microsoft.com/office/drawing/2014/main" id="{7D0CA3F0-24FE-4886-9EAD-9FBCB01A30A0}"/>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7" name="Group 49">
              <a:extLst>
                <a:ext uri="{FF2B5EF4-FFF2-40B4-BE49-F238E27FC236}">
                  <a16:creationId xmlns:a16="http://schemas.microsoft.com/office/drawing/2014/main" id="{81D822CF-40A5-4EDF-9463-324BA9217255}"/>
                </a:ext>
              </a:extLst>
            </p:cNvPr>
            <p:cNvGrpSpPr>
              <a:grpSpLocks/>
            </p:cNvGrpSpPr>
            <p:nvPr/>
          </p:nvGrpSpPr>
          <p:grpSpPr bwMode="auto">
            <a:xfrm>
              <a:off x="4749" y="668"/>
              <a:ext cx="581" cy="145"/>
              <a:chOff x="614" y="2568"/>
              <a:chExt cx="725" cy="139"/>
            </a:xfrm>
          </p:grpSpPr>
          <p:sp>
            <p:nvSpPr>
              <p:cNvPr id="79932" name="AutoShape 50">
                <a:extLst>
                  <a:ext uri="{FF2B5EF4-FFF2-40B4-BE49-F238E27FC236}">
                    <a16:creationId xmlns:a16="http://schemas.microsoft.com/office/drawing/2014/main" id="{E5CD1377-4695-432E-AA5A-BCFE3519986F}"/>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3" name="AutoShape 51">
                <a:extLst>
                  <a:ext uri="{FF2B5EF4-FFF2-40B4-BE49-F238E27FC236}">
                    <a16:creationId xmlns:a16="http://schemas.microsoft.com/office/drawing/2014/main" id="{3D52416C-AB3B-4899-8165-509423E7FE25}"/>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08" name="Rectangle 52">
              <a:extLst>
                <a:ext uri="{FF2B5EF4-FFF2-40B4-BE49-F238E27FC236}">
                  <a16:creationId xmlns:a16="http://schemas.microsoft.com/office/drawing/2014/main" id="{5C2AB3AC-1AC5-4315-90E2-8B17A81DA8BA}"/>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9" name="Group 53">
              <a:extLst>
                <a:ext uri="{FF2B5EF4-FFF2-40B4-BE49-F238E27FC236}">
                  <a16:creationId xmlns:a16="http://schemas.microsoft.com/office/drawing/2014/main" id="{FF81ED7F-9AFB-4132-B6EC-ACFAC0CABC59}"/>
                </a:ext>
              </a:extLst>
            </p:cNvPr>
            <p:cNvGrpSpPr>
              <a:grpSpLocks/>
            </p:cNvGrpSpPr>
            <p:nvPr/>
          </p:nvGrpSpPr>
          <p:grpSpPr bwMode="auto">
            <a:xfrm>
              <a:off x="4747" y="994"/>
              <a:ext cx="581" cy="134"/>
              <a:chOff x="614" y="2568"/>
              <a:chExt cx="725" cy="139"/>
            </a:xfrm>
          </p:grpSpPr>
          <p:sp>
            <p:nvSpPr>
              <p:cNvPr id="79930" name="AutoShape 54">
                <a:extLst>
                  <a:ext uri="{FF2B5EF4-FFF2-40B4-BE49-F238E27FC236}">
                    <a16:creationId xmlns:a16="http://schemas.microsoft.com/office/drawing/2014/main" id="{C5C27A89-94EE-4616-B9CC-C04C8C776F13}"/>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1" name="AutoShape 55">
                <a:extLst>
                  <a:ext uri="{FF2B5EF4-FFF2-40B4-BE49-F238E27FC236}">
                    <a16:creationId xmlns:a16="http://schemas.microsoft.com/office/drawing/2014/main" id="{043E957A-0790-4BC4-879A-BB9716769AEC}"/>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0" name="Rectangle 56">
              <a:extLst>
                <a:ext uri="{FF2B5EF4-FFF2-40B4-BE49-F238E27FC236}">
                  <a16:creationId xmlns:a16="http://schemas.microsoft.com/office/drawing/2014/main" id="{17ECFE60-217F-4403-8B23-7263D7F3AF22}"/>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1" name="Rectangle 57">
              <a:extLst>
                <a:ext uri="{FF2B5EF4-FFF2-40B4-BE49-F238E27FC236}">
                  <a16:creationId xmlns:a16="http://schemas.microsoft.com/office/drawing/2014/main" id="{38FE0CEE-568A-4D36-BE89-E45C330601A1}"/>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12" name="Group 58">
              <a:extLst>
                <a:ext uri="{FF2B5EF4-FFF2-40B4-BE49-F238E27FC236}">
                  <a16:creationId xmlns:a16="http://schemas.microsoft.com/office/drawing/2014/main" id="{0CD608FB-46C7-4237-9A6E-9AE799D01300}"/>
                </a:ext>
              </a:extLst>
            </p:cNvPr>
            <p:cNvGrpSpPr>
              <a:grpSpLocks/>
            </p:cNvGrpSpPr>
            <p:nvPr/>
          </p:nvGrpSpPr>
          <p:grpSpPr bwMode="auto">
            <a:xfrm>
              <a:off x="4735" y="1627"/>
              <a:ext cx="582" cy="151"/>
              <a:chOff x="614" y="2568"/>
              <a:chExt cx="725" cy="139"/>
            </a:xfrm>
          </p:grpSpPr>
          <p:sp>
            <p:nvSpPr>
              <p:cNvPr id="79928" name="AutoShape 59">
                <a:extLst>
                  <a:ext uri="{FF2B5EF4-FFF2-40B4-BE49-F238E27FC236}">
                    <a16:creationId xmlns:a16="http://schemas.microsoft.com/office/drawing/2014/main" id="{B52D4F5D-12E9-4BC3-9D23-A0B13F42008E}"/>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9" name="AutoShape 60">
                <a:extLst>
                  <a:ext uri="{FF2B5EF4-FFF2-40B4-BE49-F238E27FC236}">
                    <a16:creationId xmlns:a16="http://schemas.microsoft.com/office/drawing/2014/main" id="{F15DF99A-98DD-410C-B122-DD185BBF2556}"/>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3" name="Freeform 61">
              <a:extLst>
                <a:ext uri="{FF2B5EF4-FFF2-40B4-BE49-F238E27FC236}">
                  <a16:creationId xmlns:a16="http://schemas.microsoft.com/office/drawing/2014/main" id="{8CD49F53-EE50-4168-BCBD-D90C6751555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9914" name="Group 62">
              <a:extLst>
                <a:ext uri="{FF2B5EF4-FFF2-40B4-BE49-F238E27FC236}">
                  <a16:creationId xmlns:a16="http://schemas.microsoft.com/office/drawing/2014/main" id="{FA158968-28E7-4B04-9D83-C551CCF9F435}"/>
                </a:ext>
              </a:extLst>
            </p:cNvPr>
            <p:cNvGrpSpPr>
              <a:grpSpLocks/>
            </p:cNvGrpSpPr>
            <p:nvPr/>
          </p:nvGrpSpPr>
          <p:grpSpPr bwMode="auto">
            <a:xfrm>
              <a:off x="4739" y="1327"/>
              <a:ext cx="582" cy="139"/>
              <a:chOff x="614" y="2568"/>
              <a:chExt cx="725" cy="139"/>
            </a:xfrm>
          </p:grpSpPr>
          <p:sp>
            <p:nvSpPr>
              <p:cNvPr id="79926" name="AutoShape 63">
                <a:extLst>
                  <a:ext uri="{FF2B5EF4-FFF2-40B4-BE49-F238E27FC236}">
                    <a16:creationId xmlns:a16="http://schemas.microsoft.com/office/drawing/2014/main" id="{178F2370-E598-413B-89AA-B48F58958AD4}"/>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7" name="AutoShape 64">
                <a:extLst>
                  <a:ext uri="{FF2B5EF4-FFF2-40B4-BE49-F238E27FC236}">
                    <a16:creationId xmlns:a16="http://schemas.microsoft.com/office/drawing/2014/main" id="{4A10FEEF-7654-493E-923C-5B25AB844DF1}"/>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5" name="Rectangle 65">
              <a:extLst>
                <a:ext uri="{FF2B5EF4-FFF2-40B4-BE49-F238E27FC236}">
                  <a16:creationId xmlns:a16="http://schemas.microsoft.com/office/drawing/2014/main" id="{FD9EC3DF-DAA4-47AA-8EC1-7CA52080A991}"/>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6" name="Freeform 66">
              <a:extLst>
                <a:ext uri="{FF2B5EF4-FFF2-40B4-BE49-F238E27FC236}">
                  <a16:creationId xmlns:a16="http://schemas.microsoft.com/office/drawing/2014/main" id="{2E92B50D-E27B-4ED8-BE0B-C45C7E26EAD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7" name="Freeform 67">
              <a:extLst>
                <a:ext uri="{FF2B5EF4-FFF2-40B4-BE49-F238E27FC236}">
                  <a16:creationId xmlns:a16="http://schemas.microsoft.com/office/drawing/2014/main" id="{DA8287CE-7232-4187-94C7-04BAF6C28097}"/>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8" name="Oval 68">
              <a:extLst>
                <a:ext uri="{FF2B5EF4-FFF2-40B4-BE49-F238E27FC236}">
                  <a16:creationId xmlns:a16="http://schemas.microsoft.com/office/drawing/2014/main" id="{FB29B883-885C-47DE-9339-E170771C4E3E}"/>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9" name="Freeform 69">
              <a:extLst>
                <a:ext uri="{FF2B5EF4-FFF2-40B4-BE49-F238E27FC236}">
                  <a16:creationId xmlns:a16="http://schemas.microsoft.com/office/drawing/2014/main" id="{9EB72F87-0E85-49E7-987B-5D8FD26527DD}"/>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0" name="AutoShape 70">
              <a:extLst>
                <a:ext uri="{FF2B5EF4-FFF2-40B4-BE49-F238E27FC236}">
                  <a16:creationId xmlns:a16="http://schemas.microsoft.com/office/drawing/2014/main" id="{19C9039C-36B3-40C8-9632-BE4CFF52E7D4}"/>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1" name="AutoShape 71">
              <a:extLst>
                <a:ext uri="{FF2B5EF4-FFF2-40B4-BE49-F238E27FC236}">
                  <a16:creationId xmlns:a16="http://schemas.microsoft.com/office/drawing/2014/main" id="{60D5F032-862D-48A0-AC88-6523C441D75F}"/>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2" name="Oval 72">
              <a:extLst>
                <a:ext uri="{FF2B5EF4-FFF2-40B4-BE49-F238E27FC236}">
                  <a16:creationId xmlns:a16="http://schemas.microsoft.com/office/drawing/2014/main" id="{B9F10FF9-A71D-4845-861F-F0E142A16098}"/>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3" name="Oval 73">
              <a:extLst>
                <a:ext uri="{FF2B5EF4-FFF2-40B4-BE49-F238E27FC236}">
                  <a16:creationId xmlns:a16="http://schemas.microsoft.com/office/drawing/2014/main" id="{AFAAEA35-6ED8-4B26-A541-AE32D186D042}"/>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79924" name="Oval 74">
              <a:extLst>
                <a:ext uri="{FF2B5EF4-FFF2-40B4-BE49-F238E27FC236}">
                  <a16:creationId xmlns:a16="http://schemas.microsoft.com/office/drawing/2014/main" id="{83480935-F55B-42D1-8D52-A7149728F834}"/>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5" name="Rectangle 75">
              <a:extLst>
                <a:ext uri="{FF2B5EF4-FFF2-40B4-BE49-F238E27FC236}">
                  <a16:creationId xmlns:a16="http://schemas.microsoft.com/office/drawing/2014/main" id="{6D130652-C871-429A-ABB3-06756692B4FF}"/>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79899" name="Group 76">
            <a:extLst>
              <a:ext uri="{FF2B5EF4-FFF2-40B4-BE49-F238E27FC236}">
                <a16:creationId xmlns:a16="http://schemas.microsoft.com/office/drawing/2014/main" id="{B3981F9B-E443-41AA-94B7-0AF76C86138B}"/>
              </a:ext>
            </a:extLst>
          </p:cNvPr>
          <p:cNvGrpSpPr>
            <a:grpSpLocks/>
          </p:cNvGrpSpPr>
          <p:nvPr/>
        </p:nvGrpSpPr>
        <p:grpSpPr bwMode="auto">
          <a:xfrm>
            <a:off x="5605463" y="1739900"/>
            <a:ext cx="698500" cy="709613"/>
            <a:chOff x="-44" y="1473"/>
            <a:chExt cx="981" cy="1105"/>
          </a:xfrm>
        </p:grpSpPr>
        <p:pic>
          <p:nvPicPr>
            <p:cNvPr id="79900" name="Picture 77" descr="desktop_computer_stylized_medium">
              <a:extLst>
                <a:ext uri="{FF2B5EF4-FFF2-40B4-BE49-F238E27FC236}">
                  <a16:creationId xmlns:a16="http://schemas.microsoft.com/office/drawing/2014/main" id="{0A595C8B-430C-4561-B5F3-45FDCC83A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a:extLst>
                <a:ext uri="{FF2B5EF4-FFF2-40B4-BE49-F238E27FC236}">
                  <a16:creationId xmlns:a16="http://schemas.microsoft.com/office/drawing/2014/main" id="{098B3D04-A64D-4C2A-8F18-E5E0C731CC0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4046057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B84FA512-2D6C-42A6-B8E5-F77613A9A0D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9874" name="Rectangle 8">
            <a:extLst>
              <a:ext uri="{FF2B5EF4-FFF2-40B4-BE49-F238E27FC236}">
                <a16:creationId xmlns:a16="http://schemas.microsoft.com/office/drawing/2014/main" id="{98FAEB2C-313F-4032-AB55-3FD2426101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8349E13C-8E47-44AA-9264-D25EF805DECB}" type="slidenum">
              <a:rPr lang="en-US" altLang="en-US" sz="1200">
                <a:latin typeface="Tahoma" panose="020B0604030504040204" pitchFamily="34" charset="0"/>
              </a:rPr>
              <a:pPr/>
              <a:t>27</a:t>
            </a:fld>
            <a:endParaRPr lang="en-US" altLang="en-US" sz="1200">
              <a:latin typeface="Tahoma" panose="020B0604030504040204" pitchFamily="34" charset="0"/>
            </a:endParaRPr>
          </a:p>
        </p:txBody>
      </p:sp>
      <p:sp>
        <p:nvSpPr>
          <p:cNvPr id="79876" name="Rectangle 2">
            <a:extLst>
              <a:ext uri="{FF2B5EF4-FFF2-40B4-BE49-F238E27FC236}">
                <a16:creationId xmlns:a16="http://schemas.microsoft.com/office/drawing/2014/main" id="{515E971A-EF8B-447D-979C-64A0B6907373}"/>
              </a:ext>
            </a:extLst>
          </p:cNvPr>
          <p:cNvSpPr>
            <a:spLocks noGrp="1" noChangeArrowheads="1"/>
          </p:cNvSpPr>
          <p:nvPr>
            <p:ph type="title"/>
          </p:nvPr>
        </p:nvSpPr>
        <p:spPr>
          <a:xfrm>
            <a:off x="273004" y="387518"/>
            <a:ext cx="8126459" cy="925513"/>
          </a:xfrm>
        </p:spPr>
        <p:txBody>
          <a:bodyPr/>
          <a:lstStyle/>
          <a:p>
            <a:br>
              <a:rPr lang="en-US" altLang="en-US" sz="360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altLang="en-US" sz="2000"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Question</a:t>
            </a:r>
            <a:r>
              <a:rPr lang="en-US" altLang="en-US" sz="20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Suppose you wanted to do a transaction from a remote client to a server as fast as possible. Would you use UDP or TCP? Why?</a:t>
            </a:r>
            <a:b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altLang="en-US" sz="20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79877" name="Rectangle 3">
            <a:extLst>
              <a:ext uri="{FF2B5EF4-FFF2-40B4-BE49-F238E27FC236}">
                <a16:creationId xmlns:a16="http://schemas.microsoft.com/office/drawing/2014/main" id="{BBE9A110-E2A6-4E4B-896C-33B611EE1D74}"/>
              </a:ext>
            </a:extLst>
          </p:cNvPr>
          <p:cNvSpPr>
            <a:spLocks noGrp="1" noChangeArrowheads="1"/>
          </p:cNvSpPr>
          <p:nvPr>
            <p:ph type="body" sz="half" idx="1"/>
          </p:nvPr>
        </p:nvSpPr>
        <p:spPr>
          <a:xfrm>
            <a:off x="552937" y="1582737"/>
            <a:ext cx="4090988" cy="4756163"/>
          </a:xfrm>
        </p:spPr>
        <p:txBody>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With TCP, a minimum of two RTTs are needed - one to set-up the TCP connection, and another for the client to send the request, and for the server to send back the reply. </a:t>
            </a:r>
          </a:p>
          <a:p>
            <a:pPr marL="0" marR="0" indent="0">
              <a:lnSpc>
                <a:spcPct val="107000"/>
              </a:lnSpc>
              <a:spcBef>
                <a:spcPts val="0"/>
              </a:spcBef>
              <a:spcAft>
                <a:spcPts val="0"/>
              </a:spcAft>
              <a:buNone/>
            </a:pPr>
            <a:endParaRPr lang="en-US" sz="700" dirty="0">
              <a:latin typeface="Times New Roman" panose="02020603050405020304" pitchFamily="18"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(in addition to the file transmission time)</a:t>
            </a:r>
          </a:p>
          <a:p>
            <a:pPr marL="0" marR="0" indent="0">
              <a:lnSpc>
                <a:spcPct val="107000"/>
              </a:lnSpc>
              <a:spcBef>
                <a:spcPts val="0"/>
              </a:spcBef>
              <a:spcAft>
                <a:spcPts val="0"/>
              </a:spcAft>
              <a:buNone/>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You would use UDP. With UDP, the transaction can be completed in one roundtrip time (RTT)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(in addition to the file transmission time) </a:t>
            </a:r>
            <a:r>
              <a:rPr lang="en-US" sz="1800" dirty="0">
                <a:effectLst/>
                <a:latin typeface="Times New Roman" panose="02020603050405020304" pitchFamily="18" charset="0"/>
                <a:ea typeface="Calibri" panose="020F0502020204030204" pitchFamily="34" charset="0"/>
                <a:cs typeface="Arial" panose="020B0604020202020204" pitchFamily="34" charset="0"/>
              </a:rPr>
              <a:t>- the client sends the transaction request into a UDP socket, and the server sends the reply back to the client's UDP socket.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79878" name="Line 15">
            <a:extLst>
              <a:ext uri="{FF2B5EF4-FFF2-40B4-BE49-F238E27FC236}">
                <a16:creationId xmlns:a16="http://schemas.microsoft.com/office/drawing/2014/main" id="{2A16E2F6-5F9B-47F6-A595-27235F6166F9}"/>
              </a:ext>
            </a:extLst>
          </p:cNvPr>
          <p:cNvSpPr>
            <a:spLocks noChangeShapeType="1"/>
          </p:cNvSpPr>
          <p:nvPr/>
        </p:nvSpPr>
        <p:spPr bwMode="auto">
          <a:xfrm>
            <a:off x="6116638" y="2490788"/>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16">
            <a:extLst>
              <a:ext uri="{FF2B5EF4-FFF2-40B4-BE49-F238E27FC236}">
                <a16:creationId xmlns:a16="http://schemas.microsoft.com/office/drawing/2014/main" id="{C9853F44-8492-43CF-9E57-B804CEF6B2EF}"/>
              </a:ext>
            </a:extLst>
          </p:cNvPr>
          <p:cNvSpPr>
            <a:spLocks noChangeShapeType="1"/>
          </p:cNvSpPr>
          <p:nvPr/>
        </p:nvSpPr>
        <p:spPr bwMode="auto">
          <a:xfrm>
            <a:off x="7807325" y="2484438"/>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17">
            <a:extLst>
              <a:ext uri="{FF2B5EF4-FFF2-40B4-BE49-F238E27FC236}">
                <a16:creationId xmlns:a16="http://schemas.microsoft.com/office/drawing/2014/main" id="{A1FA18C7-594E-40F9-9F10-CF5CA49D790F}"/>
              </a:ext>
            </a:extLst>
          </p:cNvPr>
          <p:cNvSpPr>
            <a:spLocks noChangeShapeType="1"/>
          </p:cNvSpPr>
          <p:nvPr/>
        </p:nvSpPr>
        <p:spPr bwMode="auto">
          <a:xfrm>
            <a:off x="6130925" y="272256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8">
            <a:extLst>
              <a:ext uri="{FF2B5EF4-FFF2-40B4-BE49-F238E27FC236}">
                <a16:creationId xmlns:a16="http://schemas.microsoft.com/office/drawing/2014/main" id="{348EA9C7-03BF-4C72-9E2F-B65E8EB654F1}"/>
              </a:ext>
            </a:extLst>
          </p:cNvPr>
          <p:cNvSpPr>
            <a:spLocks noChangeShapeType="1"/>
          </p:cNvSpPr>
          <p:nvPr/>
        </p:nvSpPr>
        <p:spPr bwMode="auto">
          <a:xfrm flipH="1">
            <a:off x="6116638" y="316071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9">
            <a:extLst>
              <a:ext uri="{FF2B5EF4-FFF2-40B4-BE49-F238E27FC236}">
                <a16:creationId xmlns:a16="http://schemas.microsoft.com/office/drawing/2014/main" id="{DD220D4A-60C0-48DB-BA10-805618EFD70E}"/>
              </a:ext>
            </a:extLst>
          </p:cNvPr>
          <p:cNvSpPr>
            <a:spLocks noChangeShapeType="1"/>
          </p:cNvSpPr>
          <p:nvPr/>
        </p:nvSpPr>
        <p:spPr bwMode="auto">
          <a:xfrm>
            <a:off x="6124575" y="366871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20">
            <a:extLst>
              <a:ext uri="{FF2B5EF4-FFF2-40B4-BE49-F238E27FC236}">
                <a16:creationId xmlns:a16="http://schemas.microsoft.com/office/drawing/2014/main" id="{337A355E-0746-472A-957F-E1119D6CC4C4}"/>
              </a:ext>
            </a:extLst>
          </p:cNvPr>
          <p:cNvSpPr>
            <a:spLocks noChangeShapeType="1"/>
          </p:cNvSpPr>
          <p:nvPr/>
        </p:nvSpPr>
        <p:spPr bwMode="auto">
          <a:xfrm flipH="1">
            <a:off x="6140450" y="4151313"/>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AutoShape 21">
            <a:extLst>
              <a:ext uri="{FF2B5EF4-FFF2-40B4-BE49-F238E27FC236}">
                <a16:creationId xmlns:a16="http://schemas.microsoft.com/office/drawing/2014/main" id="{7A94159E-00BC-4E2C-A03B-AC467265333B}"/>
              </a:ext>
            </a:extLst>
          </p:cNvPr>
          <p:cNvSpPr>
            <a:spLocks/>
          </p:cNvSpPr>
          <p:nvPr/>
        </p:nvSpPr>
        <p:spPr bwMode="auto">
          <a:xfrm>
            <a:off x="7886700" y="4067175"/>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79885" name="Text Box 22">
            <a:extLst>
              <a:ext uri="{FF2B5EF4-FFF2-40B4-BE49-F238E27FC236}">
                <a16:creationId xmlns:a16="http://schemas.microsoft.com/office/drawing/2014/main" id="{C96D8F03-DCCB-4D01-B2CC-012E67EC3903}"/>
              </a:ext>
            </a:extLst>
          </p:cNvPr>
          <p:cNvSpPr txBox="1">
            <a:spLocks noChangeArrowheads="1"/>
          </p:cNvSpPr>
          <p:nvPr/>
        </p:nvSpPr>
        <p:spPr bwMode="auto">
          <a:xfrm>
            <a:off x="7916863" y="3763963"/>
            <a:ext cx="965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time to </a:t>
            </a:r>
          </a:p>
          <a:p>
            <a:pPr>
              <a:lnSpc>
                <a:spcPct val="85000"/>
              </a:lnSpc>
              <a:spcBef>
                <a:spcPct val="0"/>
              </a:spcBef>
              <a:buClrTx/>
              <a:buSzTx/>
              <a:buFontTx/>
              <a:buNone/>
            </a:pPr>
            <a:r>
              <a:rPr lang="en-US" altLang="en-US" sz="1600">
                <a:solidFill>
                  <a:srgbClr val="CC0000"/>
                </a:solidFill>
              </a:rPr>
              <a:t>transmit </a:t>
            </a:r>
          </a:p>
          <a:p>
            <a:pPr>
              <a:lnSpc>
                <a:spcPct val="85000"/>
              </a:lnSpc>
              <a:spcBef>
                <a:spcPct val="0"/>
              </a:spcBef>
              <a:buClrTx/>
              <a:buSzTx/>
              <a:buFontTx/>
              <a:buNone/>
            </a:pPr>
            <a:r>
              <a:rPr lang="en-US" altLang="en-US" sz="1600">
                <a:solidFill>
                  <a:srgbClr val="CC0000"/>
                </a:solidFill>
              </a:rPr>
              <a:t>file</a:t>
            </a:r>
          </a:p>
        </p:txBody>
      </p:sp>
      <p:sp>
        <p:nvSpPr>
          <p:cNvPr id="79886" name="Line 23">
            <a:extLst>
              <a:ext uri="{FF2B5EF4-FFF2-40B4-BE49-F238E27FC236}">
                <a16:creationId xmlns:a16="http://schemas.microsoft.com/office/drawing/2014/main" id="{1FDE4E49-04AF-477D-A3DF-EB63806530F2}"/>
              </a:ext>
            </a:extLst>
          </p:cNvPr>
          <p:cNvSpPr>
            <a:spLocks noChangeShapeType="1"/>
          </p:cNvSpPr>
          <p:nvPr/>
        </p:nvSpPr>
        <p:spPr bwMode="auto">
          <a:xfrm>
            <a:off x="5726113" y="269716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24">
            <a:extLst>
              <a:ext uri="{FF2B5EF4-FFF2-40B4-BE49-F238E27FC236}">
                <a16:creationId xmlns:a16="http://schemas.microsoft.com/office/drawing/2014/main" id="{157110F7-479B-496E-8E6E-3EC65BD399BC}"/>
              </a:ext>
            </a:extLst>
          </p:cNvPr>
          <p:cNvSpPr txBox="1">
            <a:spLocks noChangeArrowheads="1"/>
          </p:cNvSpPr>
          <p:nvPr/>
        </p:nvSpPr>
        <p:spPr bwMode="auto">
          <a:xfrm>
            <a:off x="4595813" y="2409825"/>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initiate TCP</a:t>
            </a:r>
          </a:p>
          <a:p>
            <a:pPr>
              <a:lnSpc>
                <a:spcPct val="85000"/>
              </a:lnSpc>
              <a:spcBef>
                <a:spcPct val="0"/>
              </a:spcBef>
              <a:buClrTx/>
              <a:buSzTx/>
              <a:buFontTx/>
              <a:buNone/>
            </a:pPr>
            <a:r>
              <a:rPr lang="en-US" altLang="en-US" sz="1600">
                <a:solidFill>
                  <a:srgbClr val="CC0000"/>
                </a:solidFill>
              </a:rPr>
              <a:t>connection</a:t>
            </a:r>
          </a:p>
        </p:txBody>
      </p:sp>
      <p:sp>
        <p:nvSpPr>
          <p:cNvPr id="79888" name="AutoShape 25">
            <a:extLst>
              <a:ext uri="{FF2B5EF4-FFF2-40B4-BE49-F238E27FC236}">
                <a16:creationId xmlns:a16="http://schemas.microsoft.com/office/drawing/2014/main" id="{18676BFC-DA41-41B2-A54F-F86F538B1635}"/>
              </a:ext>
            </a:extLst>
          </p:cNvPr>
          <p:cNvSpPr>
            <a:spLocks/>
          </p:cNvSpPr>
          <p:nvPr/>
        </p:nvSpPr>
        <p:spPr bwMode="auto">
          <a:xfrm>
            <a:off x="5861050" y="2747963"/>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89" name="Text Box 26">
            <a:extLst>
              <a:ext uri="{FF2B5EF4-FFF2-40B4-BE49-F238E27FC236}">
                <a16:creationId xmlns:a16="http://schemas.microsoft.com/office/drawing/2014/main" id="{9B51D857-BA27-4EF7-8523-00C3AE7B1BAF}"/>
              </a:ext>
            </a:extLst>
          </p:cNvPr>
          <p:cNvSpPr txBox="1">
            <a:spLocks noChangeArrowheads="1"/>
          </p:cNvSpPr>
          <p:nvPr/>
        </p:nvSpPr>
        <p:spPr bwMode="auto">
          <a:xfrm>
            <a:off x="5378450" y="2959100"/>
            <a:ext cx="5778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0" name="Line 27">
            <a:extLst>
              <a:ext uri="{FF2B5EF4-FFF2-40B4-BE49-F238E27FC236}">
                <a16:creationId xmlns:a16="http://schemas.microsoft.com/office/drawing/2014/main" id="{EE78E212-122C-4225-8747-84BBFCDF1BD9}"/>
              </a:ext>
            </a:extLst>
          </p:cNvPr>
          <p:cNvSpPr>
            <a:spLocks noChangeShapeType="1"/>
          </p:cNvSpPr>
          <p:nvPr/>
        </p:nvSpPr>
        <p:spPr bwMode="auto">
          <a:xfrm>
            <a:off x="5775325" y="3602038"/>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Text Box 28">
            <a:extLst>
              <a:ext uri="{FF2B5EF4-FFF2-40B4-BE49-F238E27FC236}">
                <a16:creationId xmlns:a16="http://schemas.microsoft.com/office/drawing/2014/main" id="{EE3FC5F0-1FB2-44CB-9E43-E68C9D9F21ED}"/>
              </a:ext>
            </a:extLst>
          </p:cNvPr>
          <p:cNvSpPr txBox="1">
            <a:spLocks noChangeArrowheads="1"/>
          </p:cNvSpPr>
          <p:nvPr/>
        </p:nvSpPr>
        <p:spPr bwMode="auto">
          <a:xfrm>
            <a:off x="5024438" y="3302000"/>
            <a:ext cx="862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request</a:t>
            </a:r>
          </a:p>
          <a:p>
            <a:pPr>
              <a:lnSpc>
                <a:spcPct val="85000"/>
              </a:lnSpc>
              <a:spcBef>
                <a:spcPct val="0"/>
              </a:spcBef>
              <a:buClrTx/>
              <a:buSzTx/>
              <a:buFontTx/>
              <a:buNone/>
            </a:pPr>
            <a:r>
              <a:rPr lang="en-US" altLang="en-US" sz="1600">
                <a:solidFill>
                  <a:srgbClr val="CC0000"/>
                </a:solidFill>
              </a:rPr>
              <a:t>file</a:t>
            </a:r>
          </a:p>
        </p:txBody>
      </p:sp>
      <p:sp>
        <p:nvSpPr>
          <p:cNvPr id="79892" name="AutoShape 29">
            <a:extLst>
              <a:ext uri="{FF2B5EF4-FFF2-40B4-BE49-F238E27FC236}">
                <a16:creationId xmlns:a16="http://schemas.microsoft.com/office/drawing/2014/main" id="{9CCA7CC5-15A3-4C33-9CA2-C8A3C2C38151}"/>
              </a:ext>
            </a:extLst>
          </p:cNvPr>
          <p:cNvSpPr>
            <a:spLocks/>
          </p:cNvSpPr>
          <p:nvPr/>
        </p:nvSpPr>
        <p:spPr bwMode="auto">
          <a:xfrm>
            <a:off x="5867400" y="3657600"/>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93" name="Text Box 30">
            <a:extLst>
              <a:ext uri="{FF2B5EF4-FFF2-40B4-BE49-F238E27FC236}">
                <a16:creationId xmlns:a16="http://schemas.microsoft.com/office/drawing/2014/main" id="{0D435516-7D3F-43E3-81DC-303DF43B4656}"/>
              </a:ext>
            </a:extLst>
          </p:cNvPr>
          <p:cNvSpPr txBox="1">
            <a:spLocks noChangeArrowheads="1"/>
          </p:cNvSpPr>
          <p:nvPr/>
        </p:nvSpPr>
        <p:spPr bwMode="auto">
          <a:xfrm>
            <a:off x="5397500" y="3881438"/>
            <a:ext cx="5778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4" name="Line 35">
            <a:extLst>
              <a:ext uri="{FF2B5EF4-FFF2-40B4-BE49-F238E27FC236}">
                <a16:creationId xmlns:a16="http://schemas.microsoft.com/office/drawing/2014/main" id="{A18F24B9-9C8B-4488-9858-3D78A5BE4B8C}"/>
              </a:ext>
            </a:extLst>
          </p:cNvPr>
          <p:cNvSpPr>
            <a:spLocks noChangeShapeType="1"/>
          </p:cNvSpPr>
          <p:nvPr/>
        </p:nvSpPr>
        <p:spPr bwMode="auto">
          <a:xfrm flipH="1">
            <a:off x="5786438" y="459105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Text Box 36">
            <a:extLst>
              <a:ext uri="{FF2B5EF4-FFF2-40B4-BE49-F238E27FC236}">
                <a16:creationId xmlns:a16="http://schemas.microsoft.com/office/drawing/2014/main" id="{E18A37E0-72C8-4665-85B6-2D44D90333E0}"/>
              </a:ext>
            </a:extLst>
          </p:cNvPr>
          <p:cNvSpPr txBox="1">
            <a:spLocks noChangeArrowheads="1"/>
          </p:cNvSpPr>
          <p:nvPr/>
        </p:nvSpPr>
        <p:spPr bwMode="auto">
          <a:xfrm>
            <a:off x="5243513" y="4438650"/>
            <a:ext cx="950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file</a:t>
            </a:r>
          </a:p>
          <a:p>
            <a:pPr>
              <a:lnSpc>
                <a:spcPct val="85000"/>
              </a:lnSpc>
              <a:spcBef>
                <a:spcPct val="0"/>
              </a:spcBef>
              <a:buClrTx/>
              <a:buSzTx/>
              <a:buFontTx/>
              <a:buNone/>
            </a:pPr>
            <a:r>
              <a:rPr lang="en-US" altLang="en-US" sz="1600">
                <a:solidFill>
                  <a:srgbClr val="CC0000"/>
                </a:solidFill>
              </a:rPr>
              <a:t>received</a:t>
            </a:r>
          </a:p>
        </p:txBody>
      </p:sp>
      <p:sp>
        <p:nvSpPr>
          <p:cNvPr id="79896" name="Text Box 37">
            <a:extLst>
              <a:ext uri="{FF2B5EF4-FFF2-40B4-BE49-F238E27FC236}">
                <a16:creationId xmlns:a16="http://schemas.microsoft.com/office/drawing/2014/main" id="{42AF87E8-8F85-4D14-BE44-32C36E3BB6FF}"/>
              </a:ext>
            </a:extLst>
          </p:cNvPr>
          <p:cNvSpPr txBox="1">
            <a:spLocks noChangeArrowheads="1"/>
          </p:cNvSpPr>
          <p:nvPr/>
        </p:nvSpPr>
        <p:spPr bwMode="auto">
          <a:xfrm>
            <a:off x="5891213" y="5337175"/>
            <a:ext cx="5683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time</a:t>
            </a:r>
          </a:p>
        </p:txBody>
      </p:sp>
      <p:sp>
        <p:nvSpPr>
          <p:cNvPr id="79897" name="Text Box 38">
            <a:extLst>
              <a:ext uri="{FF2B5EF4-FFF2-40B4-BE49-F238E27FC236}">
                <a16:creationId xmlns:a16="http://schemas.microsoft.com/office/drawing/2014/main" id="{587C8062-E810-49C4-895E-B11370E21383}"/>
              </a:ext>
            </a:extLst>
          </p:cNvPr>
          <p:cNvSpPr txBox="1">
            <a:spLocks noChangeArrowheads="1"/>
          </p:cNvSpPr>
          <p:nvPr/>
        </p:nvSpPr>
        <p:spPr bwMode="auto">
          <a:xfrm>
            <a:off x="7569200" y="5319713"/>
            <a:ext cx="568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t>time</a:t>
            </a:r>
          </a:p>
        </p:txBody>
      </p:sp>
      <p:grpSp>
        <p:nvGrpSpPr>
          <p:cNvPr id="79898" name="Group 43">
            <a:extLst>
              <a:ext uri="{FF2B5EF4-FFF2-40B4-BE49-F238E27FC236}">
                <a16:creationId xmlns:a16="http://schemas.microsoft.com/office/drawing/2014/main" id="{EF1BFE23-C7BB-46B9-BA74-31AF8111DCDE}"/>
              </a:ext>
            </a:extLst>
          </p:cNvPr>
          <p:cNvGrpSpPr>
            <a:grpSpLocks/>
          </p:cNvGrpSpPr>
          <p:nvPr/>
        </p:nvGrpSpPr>
        <p:grpSpPr bwMode="auto">
          <a:xfrm>
            <a:off x="7607300" y="1717675"/>
            <a:ext cx="423863" cy="684213"/>
            <a:chOff x="4140" y="429"/>
            <a:chExt cx="1425" cy="2396"/>
          </a:xfrm>
        </p:grpSpPr>
        <p:sp>
          <p:nvSpPr>
            <p:cNvPr id="79902" name="Freeform 44">
              <a:extLst>
                <a:ext uri="{FF2B5EF4-FFF2-40B4-BE49-F238E27FC236}">
                  <a16:creationId xmlns:a16="http://schemas.microsoft.com/office/drawing/2014/main" id="{65936E63-9980-43BD-8F62-4FC12BFB269E}"/>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3" name="Rectangle 45">
              <a:extLst>
                <a:ext uri="{FF2B5EF4-FFF2-40B4-BE49-F238E27FC236}">
                  <a16:creationId xmlns:a16="http://schemas.microsoft.com/office/drawing/2014/main" id="{65C28B5D-BE63-4963-8391-13DC5BBB8D3D}"/>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04" name="Freeform 46">
              <a:extLst>
                <a:ext uri="{FF2B5EF4-FFF2-40B4-BE49-F238E27FC236}">
                  <a16:creationId xmlns:a16="http://schemas.microsoft.com/office/drawing/2014/main" id="{D9E2F4C1-2553-44C9-8F5B-2F0F2E94A0A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5" name="Freeform 47">
              <a:extLst>
                <a:ext uri="{FF2B5EF4-FFF2-40B4-BE49-F238E27FC236}">
                  <a16:creationId xmlns:a16="http://schemas.microsoft.com/office/drawing/2014/main" id="{B197B2F6-E074-42B3-B85A-C7005871919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6" name="Rectangle 48">
              <a:extLst>
                <a:ext uri="{FF2B5EF4-FFF2-40B4-BE49-F238E27FC236}">
                  <a16:creationId xmlns:a16="http://schemas.microsoft.com/office/drawing/2014/main" id="{7D0CA3F0-24FE-4886-9EAD-9FBCB01A30A0}"/>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7" name="Group 49">
              <a:extLst>
                <a:ext uri="{FF2B5EF4-FFF2-40B4-BE49-F238E27FC236}">
                  <a16:creationId xmlns:a16="http://schemas.microsoft.com/office/drawing/2014/main" id="{81D822CF-40A5-4EDF-9463-324BA9217255}"/>
                </a:ext>
              </a:extLst>
            </p:cNvPr>
            <p:cNvGrpSpPr>
              <a:grpSpLocks/>
            </p:cNvGrpSpPr>
            <p:nvPr/>
          </p:nvGrpSpPr>
          <p:grpSpPr bwMode="auto">
            <a:xfrm>
              <a:off x="4749" y="668"/>
              <a:ext cx="581" cy="145"/>
              <a:chOff x="614" y="2568"/>
              <a:chExt cx="725" cy="139"/>
            </a:xfrm>
          </p:grpSpPr>
          <p:sp>
            <p:nvSpPr>
              <p:cNvPr id="79932" name="AutoShape 50">
                <a:extLst>
                  <a:ext uri="{FF2B5EF4-FFF2-40B4-BE49-F238E27FC236}">
                    <a16:creationId xmlns:a16="http://schemas.microsoft.com/office/drawing/2014/main" id="{E5CD1377-4695-432E-AA5A-BCFE3519986F}"/>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3" name="AutoShape 51">
                <a:extLst>
                  <a:ext uri="{FF2B5EF4-FFF2-40B4-BE49-F238E27FC236}">
                    <a16:creationId xmlns:a16="http://schemas.microsoft.com/office/drawing/2014/main" id="{3D52416C-AB3B-4899-8165-509423E7FE25}"/>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08" name="Rectangle 52">
              <a:extLst>
                <a:ext uri="{FF2B5EF4-FFF2-40B4-BE49-F238E27FC236}">
                  <a16:creationId xmlns:a16="http://schemas.microsoft.com/office/drawing/2014/main" id="{5C2AB3AC-1AC5-4315-90E2-8B17A81DA8BA}"/>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9" name="Group 53">
              <a:extLst>
                <a:ext uri="{FF2B5EF4-FFF2-40B4-BE49-F238E27FC236}">
                  <a16:creationId xmlns:a16="http://schemas.microsoft.com/office/drawing/2014/main" id="{FF81ED7F-9AFB-4132-B6EC-ACFAC0CABC59}"/>
                </a:ext>
              </a:extLst>
            </p:cNvPr>
            <p:cNvGrpSpPr>
              <a:grpSpLocks/>
            </p:cNvGrpSpPr>
            <p:nvPr/>
          </p:nvGrpSpPr>
          <p:grpSpPr bwMode="auto">
            <a:xfrm>
              <a:off x="4747" y="994"/>
              <a:ext cx="581" cy="134"/>
              <a:chOff x="614" y="2568"/>
              <a:chExt cx="725" cy="139"/>
            </a:xfrm>
          </p:grpSpPr>
          <p:sp>
            <p:nvSpPr>
              <p:cNvPr id="79930" name="AutoShape 54">
                <a:extLst>
                  <a:ext uri="{FF2B5EF4-FFF2-40B4-BE49-F238E27FC236}">
                    <a16:creationId xmlns:a16="http://schemas.microsoft.com/office/drawing/2014/main" id="{C5C27A89-94EE-4616-B9CC-C04C8C776F13}"/>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1" name="AutoShape 55">
                <a:extLst>
                  <a:ext uri="{FF2B5EF4-FFF2-40B4-BE49-F238E27FC236}">
                    <a16:creationId xmlns:a16="http://schemas.microsoft.com/office/drawing/2014/main" id="{043E957A-0790-4BC4-879A-BB9716769AEC}"/>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0" name="Rectangle 56">
              <a:extLst>
                <a:ext uri="{FF2B5EF4-FFF2-40B4-BE49-F238E27FC236}">
                  <a16:creationId xmlns:a16="http://schemas.microsoft.com/office/drawing/2014/main" id="{17ECFE60-217F-4403-8B23-7263D7F3AF22}"/>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1" name="Rectangle 57">
              <a:extLst>
                <a:ext uri="{FF2B5EF4-FFF2-40B4-BE49-F238E27FC236}">
                  <a16:creationId xmlns:a16="http://schemas.microsoft.com/office/drawing/2014/main" id="{38FE0CEE-568A-4D36-BE89-E45C330601A1}"/>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12" name="Group 58">
              <a:extLst>
                <a:ext uri="{FF2B5EF4-FFF2-40B4-BE49-F238E27FC236}">
                  <a16:creationId xmlns:a16="http://schemas.microsoft.com/office/drawing/2014/main" id="{0CD608FB-46C7-4237-9A6E-9AE799D01300}"/>
                </a:ext>
              </a:extLst>
            </p:cNvPr>
            <p:cNvGrpSpPr>
              <a:grpSpLocks/>
            </p:cNvGrpSpPr>
            <p:nvPr/>
          </p:nvGrpSpPr>
          <p:grpSpPr bwMode="auto">
            <a:xfrm>
              <a:off x="4735" y="1627"/>
              <a:ext cx="582" cy="151"/>
              <a:chOff x="614" y="2568"/>
              <a:chExt cx="725" cy="139"/>
            </a:xfrm>
          </p:grpSpPr>
          <p:sp>
            <p:nvSpPr>
              <p:cNvPr id="79928" name="AutoShape 59">
                <a:extLst>
                  <a:ext uri="{FF2B5EF4-FFF2-40B4-BE49-F238E27FC236}">
                    <a16:creationId xmlns:a16="http://schemas.microsoft.com/office/drawing/2014/main" id="{B52D4F5D-12E9-4BC3-9D23-A0B13F42008E}"/>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9" name="AutoShape 60">
                <a:extLst>
                  <a:ext uri="{FF2B5EF4-FFF2-40B4-BE49-F238E27FC236}">
                    <a16:creationId xmlns:a16="http://schemas.microsoft.com/office/drawing/2014/main" id="{F15DF99A-98DD-410C-B122-DD185BBF2556}"/>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3" name="Freeform 61">
              <a:extLst>
                <a:ext uri="{FF2B5EF4-FFF2-40B4-BE49-F238E27FC236}">
                  <a16:creationId xmlns:a16="http://schemas.microsoft.com/office/drawing/2014/main" id="{8CD49F53-EE50-4168-BCBD-D90C6751555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9914" name="Group 62">
              <a:extLst>
                <a:ext uri="{FF2B5EF4-FFF2-40B4-BE49-F238E27FC236}">
                  <a16:creationId xmlns:a16="http://schemas.microsoft.com/office/drawing/2014/main" id="{FA158968-28E7-4B04-9D83-C551CCF9F435}"/>
                </a:ext>
              </a:extLst>
            </p:cNvPr>
            <p:cNvGrpSpPr>
              <a:grpSpLocks/>
            </p:cNvGrpSpPr>
            <p:nvPr/>
          </p:nvGrpSpPr>
          <p:grpSpPr bwMode="auto">
            <a:xfrm>
              <a:off x="4739" y="1327"/>
              <a:ext cx="582" cy="139"/>
              <a:chOff x="614" y="2568"/>
              <a:chExt cx="725" cy="139"/>
            </a:xfrm>
          </p:grpSpPr>
          <p:sp>
            <p:nvSpPr>
              <p:cNvPr id="79926" name="AutoShape 63">
                <a:extLst>
                  <a:ext uri="{FF2B5EF4-FFF2-40B4-BE49-F238E27FC236}">
                    <a16:creationId xmlns:a16="http://schemas.microsoft.com/office/drawing/2014/main" id="{178F2370-E598-413B-89AA-B48F58958AD4}"/>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7" name="AutoShape 64">
                <a:extLst>
                  <a:ext uri="{FF2B5EF4-FFF2-40B4-BE49-F238E27FC236}">
                    <a16:creationId xmlns:a16="http://schemas.microsoft.com/office/drawing/2014/main" id="{4A10FEEF-7654-493E-923C-5B25AB844DF1}"/>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5" name="Rectangle 65">
              <a:extLst>
                <a:ext uri="{FF2B5EF4-FFF2-40B4-BE49-F238E27FC236}">
                  <a16:creationId xmlns:a16="http://schemas.microsoft.com/office/drawing/2014/main" id="{FD9EC3DF-DAA4-47AA-8EC1-7CA52080A991}"/>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6" name="Freeform 66">
              <a:extLst>
                <a:ext uri="{FF2B5EF4-FFF2-40B4-BE49-F238E27FC236}">
                  <a16:creationId xmlns:a16="http://schemas.microsoft.com/office/drawing/2014/main" id="{2E92B50D-E27B-4ED8-BE0B-C45C7E26EAD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7" name="Freeform 67">
              <a:extLst>
                <a:ext uri="{FF2B5EF4-FFF2-40B4-BE49-F238E27FC236}">
                  <a16:creationId xmlns:a16="http://schemas.microsoft.com/office/drawing/2014/main" id="{DA8287CE-7232-4187-94C7-04BAF6C28097}"/>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8" name="Oval 68">
              <a:extLst>
                <a:ext uri="{FF2B5EF4-FFF2-40B4-BE49-F238E27FC236}">
                  <a16:creationId xmlns:a16="http://schemas.microsoft.com/office/drawing/2014/main" id="{FB29B883-885C-47DE-9339-E170771C4E3E}"/>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9" name="Freeform 69">
              <a:extLst>
                <a:ext uri="{FF2B5EF4-FFF2-40B4-BE49-F238E27FC236}">
                  <a16:creationId xmlns:a16="http://schemas.microsoft.com/office/drawing/2014/main" id="{9EB72F87-0E85-49E7-987B-5D8FD26527DD}"/>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0" name="AutoShape 70">
              <a:extLst>
                <a:ext uri="{FF2B5EF4-FFF2-40B4-BE49-F238E27FC236}">
                  <a16:creationId xmlns:a16="http://schemas.microsoft.com/office/drawing/2014/main" id="{19C9039C-36B3-40C8-9632-BE4CFF52E7D4}"/>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1" name="AutoShape 71">
              <a:extLst>
                <a:ext uri="{FF2B5EF4-FFF2-40B4-BE49-F238E27FC236}">
                  <a16:creationId xmlns:a16="http://schemas.microsoft.com/office/drawing/2014/main" id="{60D5F032-862D-48A0-AC88-6523C441D75F}"/>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2" name="Oval 72">
              <a:extLst>
                <a:ext uri="{FF2B5EF4-FFF2-40B4-BE49-F238E27FC236}">
                  <a16:creationId xmlns:a16="http://schemas.microsoft.com/office/drawing/2014/main" id="{B9F10FF9-A71D-4845-861F-F0E142A16098}"/>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3" name="Oval 73">
              <a:extLst>
                <a:ext uri="{FF2B5EF4-FFF2-40B4-BE49-F238E27FC236}">
                  <a16:creationId xmlns:a16="http://schemas.microsoft.com/office/drawing/2014/main" id="{AFAAEA35-6ED8-4B26-A541-AE32D186D042}"/>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79924" name="Oval 74">
              <a:extLst>
                <a:ext uri="{FF2B5EF4-FFF2-40B4-BE49-F238E27FC236}">
                  <a16:creationId xmlns:a16="http://schemas.microsoft.com/office/drawing/2014/main" id="{83480935-F55B-42D1-8D52-A7149728F834}"/>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5" name="Rectangle 75">
              <a:extLst>
                <a:ext uri="{FF2B5EF4-FFF2-40B4-BE49-F238E27FC236}">
                  <a16:creationId xmlns:a16="http://schemas.microsoft.com/office/drawing/2014/main" id="{6D130652-C871-429A-ABB3-06756692B4FF}"/>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79899" name="Group 76">
            <a:extLst>
              <a:ext uri="{FF2B5EF4-FFF2-40B4-BE49-F238E27FC236}">
                <a16:creationId xmlns:a16="http://schemas.microsoft.com/office/drawing/2014/main" id="{B3981F9B-E443-41AA-94B7-0AF76C86138B}"/>
              </a:ext>
            </a:extLst>
          </p:cNvPr>
          <p:cNvGrpSpPr>
            <a:grpSpLocks/>
          </p:cNvGrpSpPr>
          <p:nvPr/>
        </p:nvGrpSpPr>
        <p:grpSpPr bwMode="auto">
          <a:xfrm>
            <a:off x="5605463" y="1739900"/>
            <a:ext cx="698500" cy="709613"/>
            <a:chOff x="-44" y="1473"/>
            <a:chExt cx="981" cy="1105"/>
          </a:xfrm>
        </p:grpSpPr>
        <p:pic>
          <p:nvPicPr>
            <p:cNvPr id="79900" name="Picture 77" descr="desktop_computer_stylized_medium">
              <a:extLst>
                <a:ext uri="{FF2B5EF4-FFF2-40B4-BE49-F238E27FC236}">
                  <a16:creationId xmlns:a16="http://schemas.microsoft.com/office/drawing/2014/main" id="{0A595C8B-430C-4561-B5F3-45FDCC83A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a:extLst>
                <a:ext uri="{FF2B5EF4-FFF2-40B4-BE49-F238E27FC236}">
                  <a16:creationId xmlns:a16="http://schemas.microsoft.com/office/drawing/2014/main" id="{098B3D04-A64D-4C2A-8F18-E5E0C731CC0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1662988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B84FA512-2D6C-42A6-B8E5-F77613A9A0D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79874" name="Rectangle 8">
            <a:extLst>
              <a:ext uri="{FF2B5EF4-FFF2-40B4-BE49-F238E27FC236}">
                <a16:creationId xmlns:a16="http://schemas.microsoft.com/office/drawing/2014/main" id="{98FAEB2C-313F-4032-AB55-3FD2426101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8349E13C-8E47-44AA-9264-D25EF805DECB}" type="slidenum">
              <a:rPr lang="en-US" altLang="en-US" sz="1200">
                <a:latin typeface="Tahoma" panose="020B0604030504040204" pitchFamily="34" charset="0"/>
              </a:rPr>
              <a:pPr/>
              <a:t>28</a:t>
            </a:fld>
            <a:endParaRPr lang="en-US" altLang="en-US" sz="1200">
              <a:latin typeface="Tahoma" panose="020B0604030504040204" pitchFamily="34" charset="0"/>
            </a:endParaRPr>
          </a:p>
        </p:txBody>
      </p:sp>
      <p:sp>
        <p:nvSpPr>
          <p:cNvPr id="79876" name="Rectangle 2">
            <a:extLst>
              <a:ext uri="{FF2B5EF4-FFF2-40B4-BE49-F238E27FC236}">
                <a16:creationId xmlns:a16="http://schemas.microsoft.com/office/drawing/2014/main" id="{515E971A-EF8B-447D-979C-64A0B6907373}"/>
              </a:ext>
            </a:extLst>
          </p:cNvPr>
          <p:cNvSpPr>
            <a:spLocks noGrp="1" noChangeArrowheads="1"/>
          </p:cNvSpPr>
          <p:nvPr>
            <p:ph type="title"/>
          </p:nvPr>
        </p:nvSpPr>
        <p:spPr>
          <a:xfrm>
            <a:off x="273004" y="387518"/>
            <a:ext cx="8126459" cy="925513"/>
          </a:xfrm>
        </p:spPr>
        <p:txBody>
          <a:bodyPr/>
          <a:lstStyle/>
          <a:p>
            <a:r>
              <a:rPr lang="en-US" altLang="en-US" sz="36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Answer</a:t>
            </a:r>
            <a:br>
              <a:rPr lang="en-US" altLang="en-US" sz="360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b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Suppose you wanted to do a transaction from a remote client to a server as fast as possible. Would you use UDP or TCP? Why?</a:t>
            </a:r>
            <a:b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altLang="en-US" sz="20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79877" name="Rectangle 3">
            <a:extLst>
              <a:ext uri="{FF2B5EF4-FFF2-40B4-BE49-F238E27FC236}">
                <a16:creationId xmlns:a16="http://schemas.microsoft.com/office/drawing/2014/main" id="{BBE9A110-E2A6-4E4B-896C-33B611EE1D74}"/>
              </a:ext>
            </a:extLst>
          </p:cNvPr>
          <p:cNvSpPr>
            <a:spLocks noGrp="1" noChangeArrowheads="1"/>
          </p:cNvSpPr>
          <p:nvPr>
            <p:ph type="body" sz="half" idx="1"/>
          </p:nvPr>
        </p:nvSpPr>
        <p:spPr>
          <a:xfrm>
            <a:off x="552937" y="1582737"/>
            <a:ext cx="4090988" cy="4756163"/>
          </a:xfrm>
        </p:spPr>
        <p:txBody>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With TCP, a minimum of two RTTs are needed - one to set-up the TCP connection, and another for the client to send the request, and for the server to send back the reply. </a:t>
            </a:r>
          </a:p>
          <a:p>
            <a:pPr marL="0" marR="0" indent="0">
              <a:lnSpc>
                <a:spcPct val="107000"/>
              </a:lnSpc>
              <a:spcBef>
                <a:spcPts val="0"/>
              </a:spcBef>
              <a:spcAft>
                <a:spcPts val="0"/>
              </a:spcAft>
              <a:buNone/>
            </a:pPr>
            <a:endParaRPr lang="en-US" sz="700" dirty="0">
              <a:latin typeface="Times New Roman" panose="02020603050405020304" pitchFamily="18" charset="0"/>
              <a:ea typeface="Calibri" panose="020F0502020204030204" pitchFamily="34" charset="0"/>
              <a:cs typeface="Arial" panose="020B0604020202020204" pitchFamily="34" charset="0"/>
            </a:endParaRPr>
          </a:p>
          <a:p>
            <a:pPr marL="0" indent="0">
              <a:lnSpc>
                <a:spcPct val="107000"/>
              </a:lnSpc>
              <a:spcBef>
                <a:spcPts val="0"/>
              </a:spcBef>
              <a:spcAft>
                <a:spcPts val="0"/>
              </a:spcAft>
              <a:buNone/>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(in addition to the file transmission time)</a:t>
            </a:r>
          </a:p>
          <a:p>
            <a:pPr marL="0" marR="0" indent="0">
              <a:lnSpc>
                <a:spcPct val="107000"/>
              </a:lnSpc>
              <a:spcBef>
                <a:spcPts val="0"/>
              </a:spcBef>
              <a:spcAft>
                <a:spcPts val="0"/>
              </a:spcAft>
              <a:buNone/>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marL="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You would use UDP. With UDP, the transaction can be completed in one roundtrip time (RTT)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(in addition to the file transmission time) </a:t>
            </a:r>
            <a:r>
              <a:rPr lang="en-US" sz="1800" dirty="0">
                <a:effectLst/>
                <a:latin typeface="Times New Roman" panose="02020603050405020304" pitchFamily="18" charset="0"/>
                <a:ea typeface="Calibri" panose="020F0502020204030204" pitchFamily="34" charset="0"/>
                <a:cs typeface="Arial" panose="020B0604020202020204" pitchFamily="34" charset="0"/>
              </a:rPr>
              <a:t>- the client sends the transaction request into a UDP socket, and the server sends the reply back to the client's UDP socket.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700" dirty="0">
              <a:effectLst/>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None/>
            </a:pPr>
            <a:endParaRPr lang="en-US" altLang="en-US" sz="2400" dirty="0">
              <a:ea typeface="ＭＳ Ｐゴシック" panose="020B0600070205080204" pitchFamily="34" charset="-128"/>
            </a:endParaRPr>
          </a:p>
        </p:txBody>
      </p:sp>
      <p:sp>
        <p:nvSpPr>
          <p:cNvPr id="79878" name="Line 15">
            <a:extLst>
              <a:ext uri="{FF2B5EF4-FFF2-40B4-BE49-F238E27FC236}">
                <a16:creationId xmlns:a16="http://schemas.microsoft.com/office/drawing/2014/main" id="{2A16E2F6-5F9B-47F6-A595-27235F6166F9}"/>
              </a:ext>
            </a:extLst>
          </p:cNvPr>
          <p:cNvSpPr>
            <a:spLocks noChangeShapeType="1"/>
          </p:cNvSpPr>
          <p:nvPr/>
        </p:nvSpPr>
        <p:spPr bwMode="auto">
          <a:xfrm>
            <a:off x="6116638" y="2490788"/>
            <a:ext cx="0" cy="2832100"/>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79" name="Line 16">
            <a:extLst>
              <a:ext uri="{FF2B5EF4-FFF2-40B4-BE49-F238E27FC236}">
                <a16:creationId xmlns:a16="http://schemas.microsoft.com/office/drawing/2014/main" id="{C9853F44-8492-43CF-9E57-B804CEF6B2EF}"/>
              </a:ext>
            </a:extLst>
          </p:cNvPr>
          <p:cNvSpPr>
            <a:spLocks noChangeShapeType="1"/>
          </p:cNvSpPr>
          <p:nvPr/>
        </p:nvSpPr>
        <p:spPr bwMode="auto">
          <a:xfrm>
            <a:off x="7807325" y="2484438"/>
            <a:ext cx="0" cy="2881312"/>
          </a:xfrm>
          <a:prstGeom prst="line">
            <a:avLst/>
          </a:prstGeom>
          <a:noFill/>
          <a:ln w="9525">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0" name="Line 17">
            <a:extLst>
              <a:ext uri="{FF2B5EF4-FFF2-40B4-BE49-F238E27FC236}">
                <a16:creationId xmlns:a16="http://schemas.microsoft.com/office/drawing/2014/main" id="{A1FA18C7-594E-40F9-9F10-CF5CA49D790F}"/>
              </a:ext>
            </a:extLst>
          </p:cNvPr>
          <p:cNvSpPr>
            <a:spLocks noChangeShapeType="1"/>
          </p:cNvSpPr>
          <p:nvPr/>
        </p:nvSpPr>
        <p:spPr bwMode="auto">
          <a:xfrm>
            <a:off x="6130925" y="272256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1" name="Line 18">
            <a:extLst>
              <a:ext uri="{FF2B5EF4-FFF2-40B4-BE49-F238E27FC236}">
                <a16:creationId xmlns:a16="http://schemas.microsoft.com/office/drawing/2014/main" id="{348EA9C7-03BF-4C72-9E2F-B65E8EB654F1}"/>
              </a:ext>
            </a:extLst>
          </p:cNvPr>
          <p:cNvSpPr>
            <a:spLocks noChangeShapeType="1"/>
          </p:cNvSpPr>
          <p:nvPr/>
        </p:nvSpPr>
        <p:spPr bwMode="auto">
          <a:xfrm flipH="1">
            <a:off x="6116638" y="3160713"/>
            <a:ext cx="1673225"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2" name="Line 19">
            <a:extLst>
              <a:ext uri="{FF2B5EF4-FFF2-40B4-BE49-F238E27FC236}">
                <a16:creationId xmlns:a16="http://schemas.microsoft.com/office/drawing/2014/main" id="{DD220D4A-60C0-48DB-BA10-805618EFD70E}"/>
              </a:ext>
            </a:extLst>
          </p:cNvPr>
          <p:cNvSpPr>
            <a:spLocks noChangeShapeType="1"/>
          </p:cNvSpPr>
          <p:nvPr/>
        </p:nvSpPr>
        <p:spPr bwMode="auto">
          <a:xfrm>
            <a:off x="6124575" y="3668713"/>
            <a:ext cx="1684338" cy="390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9883" name="Line 20">
            <a:extLst>
              <a:ext uri="{FF2B5EF4-FFF2-40B4-BE49-F238E27FC236}">
                <a16:creationId xmlns:a16="http://schemas.microsoft.com/office/drawing/2014/main" id="{337A355E-0746-472A-957F-E1119D6CC4C4}"/>
              </a:ext>
            </a:extLst>
          </p:cNvPr>
          <p:cNvSpPr>
            <a:spLocks noChangeShapeType="1"/>
          </p:cNvSpPr>
          <p:nvPr/>
        </p:nvSpPr>
        <p:spPr bwMode="auto">
          <a:xfrm flipH="1">
            <a:off x="6140450" y="4151313"/>
            <a:ext cx="1673225" cy="379412"/>
          </a:xfrm>
          <a:prstGeom prst="line">
            <a:avLst/>
          </a:prstGeom>
          <a:noFill/>
          <a:ln w="1270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4" name="AutoShape 21">
            <a:extLst>
              <a:ext uri="{FF2B5EF4-FFF2-40B4-BE49-F238E27FC236}">
                <a16:creationId xmlns:a16="http://schemas.microsoft.com/office/drawing/2014/main" id="{7A94159E-00BC-4E2C-A03B-AC467265333B}"/>
              </a:ext>
            </a:extLst>
          </p:cNvPr>
          <p:cNvSpPr>
            <a:spLocks/>
          </p:cNvSpPr>
          <p:nvPr/>
        </p:nvSpPr>
        <p:spPr bwMode="auto">
          <a:xfrm>
            <a:off x="7886700" y="4067175"/>
            <a:ext cx="74613" cy="182563"/>
          </a:xfrm>
          <a:prstGeom prst="rightBrace">
            <a:avLst>
              <a:gd name="adj1" fmla="val 203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79885" name="Text Box 22">
            <a:extLst>
              <a:ext uri="{FF2B5EF4-FFF2-40B4-BE49-F238E27FC236}">
                <a16:creationId xmlns:a16="http://schemas.microsoft.com/office/drawing/2014/main" id="{C96D8F03-DCCB-4D01-B2CC-012E67EC3903}"/>
              </a:ext>
            </a:extLst>
          </p:cNvPr>
          <p:cNvSpPr txBox="1">
            <a:spLocks noChangeArrowheads="1"/>
          </p:cNvSpPr>
          <p:nvPr/>
        </p:nvSpPr>
        <p:spPr bwMode="auto">
          <a:xfrm>
            <a:off x="7916863" y="3763963"/>
            <a:ext cx="9652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time to </a:t>
            </a:r>
          </a:p>
          <a:p>
            <a:pPr>
              <a:lnSpc>
                <a:spcPct val="85000"/>
              </a:lnSpc>
              <a:spcBef>
                <a:spcPct val="0"/>
              </a:spcBef>
              <a:buClrTx/>
              <a:buSzTx/>
              <a:buFontTx/>
              <a:buNone/>
            </a:pPr>
            <a:r>
              <a:rPr lang="en-US" altLang="en-US" sz="1600">
                <a:solidFill>
                  <a:srgbClr val="CC0000"/>
                </a:solidFill>
              </a:rPr>
              <a:t>transmit </a:t>
            </a:r>
          </a:p>
          <a:p>
            <a:pPr>
              <a:lnSpc>
                <a:spcPct val="85000"/>
              </a:lnSpc>
              <a:spcBef>
                <a:spcPct val="0"/>
              </a:spcBef>
              <a:buClrTx/>
              <a:buSzTx/>
              <a:buFontTx/>
              <a:buNone/>
            </a:pPr>
            <a:r>
              <a:rPr lang="en-US" altLang="en-US" sz="1600">
                <a:solidFill>
                  <a:srgbClr val="CC0000"/>
                </a:solidFill>
              </a:rPr>
              <a:t>file</a:t>
            </a:r>
          </a:p>
        </p:txBody>
      </p:sp>
      <p:sp>
        <p:nvSpPr>
          <p:cNvPr id="79886" name="Line 23">
            <a:extLst>
              <a:ext uri="{FF2B5EF4-FFF2-40B4-BE49-F238E27FC236}">
                <a16:creationId xmlns:a16="http://schemas.microsoft.com/office/drawing/2014/main" id="{1FDE4E49-04AF-477D-A3DF-EB63806530F2}"/>
              </a:ext>
            </a:extLst>
          </p:cNvPr>
          <p:cNvSpPr>
            <a:spLocks noChangeShapeType="1"/>
          </p:cNvSpPr>
          <p:nvPr/>
        </p:nvSpPr>
        <p:spPr bwMode="auto">
          <a:xfrm>
            <a:off x="5726113" y="2697163"/>
            <a:ext cx="3905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87" name="Text Box 24">
            <a:extLst>
              <a:ext uri="{FF2B5EF4-FFF2-40B4-BE49-F238E27FC236}">
                <a16:creationId xmlns:a16="http://schemas.microsoft.com/office/drawing/2014/main" id="{157110F7-479B-496E-8E6E-3EC65BD399BC}"/>
              </a:ext>
            </a:extLst>
          </p:cNvPr>
          <p:cNvSpPr txBox="1">
            <a:spLocks noChangeArrowheads="1"/>
          </p:cNvSpPr>
          <p:nvPr/>
        </p:nvSpPr>
        <p:spPr bwMode="auto">
          <a:xfrm>
            <a:off x="4595813" y="2409825"/>
            <a:ext cx="1231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initiate TCP</a:t>
            </a:r>
          </a:p>
          <a:p>
            <a:pPr>
              <a:lnSpc>
                <a:spcPct val="85000"/>
              </a:lnSpc>
              <a:spcBef>
                <a:spcPct val="0"/>
              </a:spcBef>
              <a:buClrTx/>
              <a:buSzTx/>
              <a:buFontTx/>
              <a:buNone/>
            </a:pPr>
            <a:r>
              <a:rPr lang="en-US" altLang="en-US" sz="1600">
                <a:solidFill>
                  <a:srgbClr val="CC0000"/>
                </a:solidFill>
              </a:rPr>
              <a:t>connection</a:t>
            </a:r>
          </a:p>
        </p:txBody>
      </p:sp>
      <p:sp>
        <p:nvSpPr>
          <p:cNvPr id="79888" name="AutoShape 25">
            <a:extLst>
              <a:ext uri="{FF2B5EF4-FFF2-40B4-BE49-F238E27FC236}">
                <a16:creationId xmlns:a16="http://schemas.microsoft.com/office/drawing/2014/main" id="{18676BFC-DA41-41B2-A54F-F86F538B1635}"/>
              </a:ext>
            </a:extLst>
          </p:cNvPr>
          <p:cNvSpPr>
            <a:spLocks/>
          </p:cNvSpPr>
          <p:nvPr/>
        </p:nvSpPr>
        <p:spPr bwMode="auto">
          <a:xfrm>
            <a:off x="5861050" y="2747963"/>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89" name="Text Box 26">
            <a:extLst>
              <a:ext uri="{FF2B5EF4-FFF2-40B4-BE49-F238E27FC236}">
                <a16:creationId xmlns:a16="http://schemas.microsoft.com/office/drawing/2014/main" id="{9B51D857-BA27-4EF7-8523-00C3AE7B1BAF}"/>
              </a:ext>
            </a:extLst>
          </p:cNvPr>
          <p:cNvSpPr txBox="1">
            <a:spLocks noChangeArrowheads="1"/>
          </p:cNvSpPr>
          <p:nvPr/>
        </p:nvSpPr>
        <p:spPr bwMode="auto">
          <a:xfrm>
            <a:off x="5378450" y="2959100"/>
            <a:ext cx="5778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0" name="Line 27">
            <a:extLst>
              <a:ext uri="{FF2B5EF4-FFF2-40B4-BE49-F238E27FC236}">
                <a16:creationId xmlns:a16="http://schemas.microsoft.com/office/drawing/2014/main" id="{EE78E212-122C-4225-8747-84BBFCDF1BD9}"/>
              </a:ext>
            </a:extLst>
          </p:cNvPr>
          <p:cNvSpPr>
            <a:spLocks noChangeShapeType="1"/>
          </p:cNvSpPr>
          <p:nvPr/>
        </p:nvSpPr>
        <p:spPr bwMode="auto">
          <a:xfrm>
            <a:off x="5775325" y="3602038"/>
            <a:ext cx="354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1" name="Text Box 28">
            <a:extLst>
              <a:ext uri="{FF2B5EF4-FFF2-40B4-BE49-F238E27FC236}">
                <a16:creationId xmlns:a16="http://schemas.microsoft.com/office/drawing/2014/main" id="{EE3FC5F0-1FB2-44CB-9E43-E68C9D9F21ED}"/>
              </a:ext>
            </a:extLst>
          </p:cNvPr>
          <p:cNvSpPr txBox="1">
            <a:spLocks noChangeArrowheads="1"/>
          </p:cNvSpPr>
          <p:nvPr/>
        </p:nvSpPr>
        <p:spPr bwMode="auto">
          <a:xfrm>
            <a:off x="5024438" y="3302000"/>
            <a:ext cx="8620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request</a:t>
            </a:r>
          </a:p>
          <a:p>
            <a:pPr>
              <a:lnSpc>
                <a:spcPct val="85000"/>
              </a:lnSpc>
              <a:spcBef>
                <a:spcPct val="0"/>
              </a:spcBef>
              <a:buClrTx/>
              <a:buSzTx/>
              <a:buFontTx/>
              <a:buNone/>
            </a:pPr>
            <a:r>
              <a:rPr lang="en-US" altLang="en-US" sz="1600">
                <a:solidFill>
                  <a:srgbClr val="CC0000"/>
                </a:solidFill>
              </a:rPr>
              <a:t>file</a:t>
            </a:r>
          </a:p>
        </p:txBody>
      </p:sp>
      <p:sp>
        <p:nvSpPr>
          <p:cNvPr id="79892" name="AutoShape 29">
            <a:extLst>
              <a:ext uri="{FF2B5EF4-FFF2-40B4-BE49-F238E27FC236}">
                <a16:creationId xmlns:a16="http://schemas.microsoft.com/office/drawing/2014/main" id="{9CCA7CC5-15A3-4C33-9CA2-C8A3C2C38151}"/>
              </a:ext>
            </a:extLst>
          </p:cNvPr>
          <p:cNvSpPr>
            <a:spLocks/>
          </p:cNvSpPr>
          <p:nvPr/>
        </p:nvSpPr>
        <p:spPr bwMode="auto">
          <a:xfrm>
            <a:off x="5867400" y="3657600"/>
            <a:ext cx="128588" cy="803275"/>
          </a:xfrm>
          <a:prstGeom prst="leftBrace">
            <a:avLst>
              <a:gd name="adj1" fmla="val 520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2400"/>
          </a:p>
        </p:txBody>
      </p:sp>
      <p:sp>
        <p:nvSpPr>
          <p:cNvPr id="79893" name="Text Box 30">
            <a:extLst>
              <a:ext uri="{FF2B5EF4-FFF2-40B4-BE49-F238E27FC236}">
                <a16:creationId xmlns:a16="http://schemas.microsoft.com/office/drawing/2014/main" id="{0D435516-7D3F-43E3-81DC-303DF43B4656}"/>
              </a:ext>
            </a:extLst>
          </p:cNvPr>
          <p:cNvSpPr txBox="1">
            <a:spLocks noChangeArrowheads="1"/>
          </p:cNvSpPr>
          <p:nvPr/>
        </p:nvSpPr>
        <p:spPr bwMode="auto">
          <a:xfrm>
            <a:off x="5397500" y="3881438"/>
            <a:ext cx="5778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RTT</a:t>
            </a:r>
          </a:p>
        </p:txBody>
      </p:sp>
      <p:sp>
        <p:nvSpPr>
          <p:cNvPr id="79894" name="Line 35">
            <a:extLst>
              <a:ext uri="{FF2B5EF4-FFF2-40B4-BE49-F238E27FC236}">
                <a16:creationId xmlns:a16="http://schemas.microsoft.com/office/drawing/2014/main" id="{A18F24B9-9C8B-4488-9858-3D78A5BE4B8C}"/>
              </a:ext>
            </a:extLst>
          </p:cNvPr>
          <p:cNvSpPr>
            <a:spLocks noChangeShapeType="1"/>
          </p:cNvSpPr>
          <p:nvPr/>
        </p:nvSpPr>
        <p:spPr bwMode="auto">
          <a:xfrm flipH="1">
            <a:off x="5786438" y="4591050"/>
            <a:ext cx="3429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Text Box 36">
            <a:extLst>
              <a:ext uri="{FF2B5EF4-FFF2-40B4-BE49-F238E27FC236}">
                <a16:creationId xmlns:a16="http://schemas.microsoft.com/office/drawing/2014/main" id="{E18A37E0-72C8-4665-85B6-2D44D90333E0}"/>
              </a:ext>
            </a:extLst>
          </p:cNvPr>
          <p:cNvSpPr txBox="1">
            <a:spLocks noChangeArrowheads="1"/>
          </p:cNvSpPr>
          <p:nvPr/>
        </p:nvSpPr>
        <p:spPr bwMode="auto">
          <a:xfrm>
            <a:off x="5243513" y="4438650"/>
            <a:ext cx="950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solidFill>
                  <a:srgbClr val="CC0000"/>
                </a:solidFill>
              </a:rPr>
              <a:t>file</a:t>
            </a:r>
          </a:p>
          <a:p>
            <a:pPr>
              <a:lnSpc>
                <a:spcPct val="85000"/>
              </a:lnSpc>
              <a:spcBef>
                <a:spcPct val="0"/>
              </a:spcBef>
              <a:buClrTx/>
              <a:buSzTx/>
              <a:buFontTx/>
              <a:buNone/>
            </a:pPr>
            <a:r>
              <a:rPr lang="en-US" altLang="en-US" sz="1600">
                <a:solidFill>
                  <a:srgbClr val="CC0000"/>
                </a:solidFill>
              </a:rPr>
              <a:t>received</a:t>
            </a:r>
          </a:p>
        </p:txBody>
      </p:sp>
      <p:sp>
        <p:nvSpPr>
          <p:cNvPr id="79896" name="Text Box 37">
            <a:extLst>
              <a:ext uri="{FF2B5EF4-FFF2-40B4-BE49-F238E27FC236}">
                <a16:creationId xmlns:a16="http://schemas.microsoft.com/office/drawing/2014/main" id="{42AF87E8-8F85-4D14-BE44-32C36E3BB6FF}"/>
              </a:ext>
            </a:extLst>
          </p:cNvPr>
          <p:cNvSpPr txBox="1">
            <a:spLocks noChangeArrowheads="1"/>
          </p:cNvSpPr>
          <p:nvPr/>
        </p:nvSpPr>
        <p:spPr bwMode="auto">
          <a:xfrm>
            <a:off x="5891213" y="5337175"/>
            <a:ext cx="5683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85000"/>
              </a:lnSpc>
              <a:spcBef>
                <a:spcPct val="0"/>
              </a:spcBef>
              <a:buClrTx/>
              <a:buSzTx/>
              <a:buFontTx/>
              <a:buNone/>
            </a:pPr>
            <a:r>
              <a:rPr lang="en-US" altLang="en-US" sz="1600"/>
              <a:t>time</a:t>
            </a:r>
          </a:p>
        </p:txBody>
      </p:sp>
      <p:sp>
        <p:nvSpPr>
          <p:cNvPr id="79897" name="Text Box 38">
            <a:extLst>
              <a:ext uri="{FF2B5EF4-FFF2-40B4-BE49-F238E27FC236}">
                <a16:creationId xmlns:a16="http://schemas.microsoft.com/office/drawing/2014/main" id="{587C8062-E810-49C4-895E-B11370E21383}"/>
              </a:ext>
            </a:extLst>
          </p:cNvPr>
          <p:cNvSpPr txBox="1">
            <a:spLocks noChangeArrowheads="1"/>
          </p:cNvSpPr>
          <p:nvPr/>
        </p:nvSpPr>
        <p:spPr bwMode="auto">
          <a:xfrm>
            <a:off x="7569200" y="5319713"/>
            <a:ext cx="568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t>time</a:t>
            </a:r>
          </a:p>
        </p:txBody>
      </p:sp>
      <p:grpSp>
        <p:nvGrpSpPr>
          <p:cNvPr id="79898" name="Group 43">
            <a:extLst>
              <a:ext uri="{FF2B5EF4-FFF2-40B4-BE49-F238E27FC236}">
                <a16:creationId xmlns:a16="http://schemas.microsoft.com/office/drawing/2014/main" id="{EF1BFE23-C7BB-46B9-BA74-31AF8111DCDE}"/>
              </a:ext>
            </a:extLst>
          </p:cNvPr>
          <p:cNvGrpSpPr>
            <a:grpSpLocks/>
          </p:cNvGrpSpPr>
          <p:nvPr/>
        </p:nvGrpSpPr>
        <p:grpSpPr bwMode="auto">
          <a:xfrm>
            <a:off x="7607300" y="1717675"/>
            <a:ext cx="423863" cy="684213"/>
            <a:chOff x="4140" y="429"/>
            <a:chExt cx="1425" cy="2396"/>
          </a:xfrm>
        </p:grpSpPr>
        <p:sp>
          <p:nvSpPr>
            <p:cNvPr id="79902" name="Freeform 44">
              <a:extLst>
                <a:ext uri="{FF2B5EF4-FFF2-40B4-BE49-F238E27FC236}">
                  <a16:creationId xmlns:a16="http://schemas.microsoft.com/office/drawing/2014/main" id="{65936E63-9980-43BD-8F62-4FC12BFB269E}"/>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3" name="Rectangle 45">
              <a:extLst>
                <a:ext uri="{FF2B5EF4-FFF2-40B4-BE49-F238E27FC236}">
                  <a16:creationId xmlns:a16="http://schemas.microsoft.com/office/drawing/2014/main" id="{65C28B5D-BE63-4963-8391-13DC5BBB8D3D}"/>
                </a:ext>
              </a:extLst>
            </p:cNvPr>
            <p:cNvSpPr>
              <a:spLocks noChangeArrowheads="1"/>
            </p:cNvSpPr>
            <p:nvPr/>
          </p:nvSpPr>
          <p:spPr bwMode="auto">
            <a:xfrm>
              <a:off x="4204" y="429"/>
              <a:ext cx="1051"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04" name="Freeform 46">
              <a:extLst>
                <a:ext uri="{FF2B5EF4-FFF2-40B4-BE49-F238E27FC236}">
                  <a16:creationId xmlns:a16="http://schemas.microsoft.com/office/drawing/2014/main" id="{D9E2F4C1-2553-44C9-8F5B-2F0F2E94A0A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5" name="Freeform 47">
              <a:extLst>
                <a:ext uri="{FF2B5EF4-FFF2-40B4-BE49-F238E27FC236}">
                  <a16:creationId xmlns:a16="http://schemas.microsoft.com/office/drawing/2014/main" id="{B197B2F6-E074-42B3-B85A-C7005871919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06" name="Rectangle 48">
              <a:extLst>
                <a:ext uri="{FF2B5EF4-FFF2-40B4-BE49-F238E27FC236}">
                  <a16:creationId xmlns:a16="http://schemas.microsoft.com/office/drawing/2014/main" id="{7D0CA3F0-24FE-4886-9EAD-9FBCB01A30A0}"/>
                </a:ext>
              </a:extLst>
            </p:cNvPr>
            <p:cNvSpPr>
              <a:spLocks noChangeArrowheads="1"/>
            </p:cNvSpPr>
            <p:nvPr/>
          </p:nvSpPr>
          <p:spPr bwMode="auto">
            <a:xfrm>
              <a:off x="4209" y="690"/>
              <a:ext cx="598"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7" name="Group 49">
              <a:extLst>
                <a:ext uri="{FF2B5EF4-FFF2-40B4-BE49-F238E27FC236}">
                  <a16:creationId xmlns:a16="http://schemas.microsoft.com/office/drawing/2014/main" id="{81D822CF-40A5-4EDF-9463-324BA9217255}"/>
                </a:ext>
              </a:extLst>
            </p:cNvPr>
            <p:cNvGrpSpPr>
              <a:grpSpLocks/>
            </p:cNvGrpSpPr>
            <p:nvPr/>
          </p:nvGrpSpPr>
          <p:grpSpPr bwMode="auto">
            <a:xfrm>
              <a:off x="4749" y="668"/>
              <a:ext cx="581" cy="145"/>
              <a:chOff x="614" y="2568"/>
              <a:chExt cx="725" cy="139"/>
            </a:xfrm>
          </p:grpSpPr>
          <p:sp>
            <p:nvSpPr>
              <p:cNvPr id="79932" name="AutoShape 50">
                <a:extLst>
                  <a:ext uri="{FF2B5EF4-FFF2-40B4-BE49-F238E27FC236}">
                    <a16:creationId xmlns:a16="http://schemas.microsoft.com/office/drawing/2014/main" id="{E5CD1377-4695-432E-AA5A-BCFE3519986F}"/>
                  </a:ext>
                </a:extLst>
              </p:cNvPr>
              <p:cNvSpPr>
                <a:spLocks noChangeArrowheads="1"/>
              </p:cNvSpPr>
              <p:nvPr/>
            </p:nvSpPr>
            <p:spPr bwMode="auto">
              <a:xfrm>
                <a:off x="613" y="2568"/>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3" name="AutoShape 51">
                <a:extLst>
                  <a:ext uri="{FF2B5EF4-FFF2-40B4-BE49-F238E27FC236}">
                    <a16:creationId xmlns:a16="http://schemas.microsoft.com/office/drawing/2014/main" id="{3D52416C-AB3B-4899-8165-509423E7FE25}"/>
                  </a:ext>
                </a:extLst>
              </p:cNvPr>
              <p:cNvSpPr>
                <a:spLocks noChangeArrowheads="1"/>
              </p:cNvSpPr>
              <p:nvPr/>
            </p:nvSpPr>
            <p:spPr bwMode="auto">
              <a:xfrm>
                <a:off x="627" y="2584"/>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08" name="Rectangle 52">
              <a:extLst>
                <a:ext uri="{FF2B5EF4-FFF2-40B4-BE49-F238E27FC236}">
                  <a16:creationId xmlns:a16="http://schemas.microsoft.com/office/drawing/2014/main" id="{5C2AB3AC-1AC5-4315-90E2-8B17A81DA8BA}"/>
                </a:ext>
              </a:extLst>
            </p:cNvPr>
            <p:cNvSpPr>
              <a:spLocks noChangeArrowheads="1"/>
            </p:cNvSpPr>
            <p:nvPr/>
          </p:nvSpPr>
          <p:spPr bwMode="auto">
            <a:xfrm>
              <a:off x="4225" y="1018"/>
              <a:ext cx="592"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09" name="Group 53">
              <a:extLst>
                <a:ext uri="{FF2B5EF4-FFF2-40B4-BE49-F238E27FC236}">
                  <a16:creationId xmlns:a16="http://schemas.microsoft.com/office/drawing/2014/main" id="{FF81ED7F-9AFB-4132-B6EC-ACFAC0CABC59}"/>
                </a:ext>
              </a:extLst>
            </p:cNvPr>
            <p:cNvGrpSpPr>
              <a:grpSpLocks/>
            </p:cNvGrpSpPr>
            <p:nvPr/>
          </p:nvGrpSpPr>
          <p:grpSpPr bwMode="auto">
            <a:xfrm>
              <a:off x="4747" y="994"/>
              <a:ext cx="581" cy="134"/>
              <a:chOff x="614" y="2568"/>
              <a:chExt cx="725" cy="139"/>
            </a:xfrm>
          </p:grpSpPr>
          <p:sp>
            <p:nvSpPr>
              <p:cNvPr id="79930" name="AutoShape 54">
                <a:extLst>
                  <a:ext uri="{FF2B5EF4-FFF2-40B4-BE49-F238E27FC236}">
                    <a16:creationId xmlns:a16="http://schemas.microsoft.com/office/drawing/2014/main" id="{C5C27A89-94EE-4616-B9CC-C04C8C776F13}"/>
                  </a:ext>
                </a:extLst>
              </p:cNvPr>
              <p:cNvSpPr>
                <a:spLocks noChangeArrowheads="1"/>
              </p:cNvSpPr>
              <p:nvPr/>
            </p:nvSpPr>
            <p:spPr bwMode="auto">
              <a:xfrm>
                <a:off x="616" y="2570"/>
                <a:ext cx="726"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31" name="AutoShape 55">
                <a:extLst>
                  <a:ext uri="{FF2B5EF4-FFF2-40B4-BE49-F238E27FC236}">
                    <a16:creationId xmlns:a16="http://schemas.microsoft.com/office/drawing/2014/main" id="{043E957A-0790-4BC4-879A-BB9716769AEC}"/>
                  </a:ext>
                </a:extLst>
              </p:cNvPr>
              <p:cNvSpPr>
                <a:spLocks noChangeArrowheads="1"/>
              </p:cNvSpPr>
              <p:nvPr/>
            </p:nvSpPr>
            <p:spPr bwMode="auto">
              <a:xfrm>
                <a:off x="629" y="2587"/>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0" name="Rectangle 56">
              <a:extLst>
                <a:ext uri="{FF2B5EF4-FFF2-40B4-BE49-F238E27FC236}">
                  <a16:creationId xmlns:a16="http://schemas.microsoft.com/office/drawing/2014/main" id="{17ECFE60-217F-4403-8B23-7263D7F3AF22}"/>
                </a:ext>
              </a:extLst>
            </p:cNvPr>
            <p:cNvSpPr>
              <a:spLocks noChangeArrowheads="1"/>
            </p:cNvSpPr>
            <p:nvPr/>
          </p:nvSpPr>
          <p:spPr bwMode="auto">
            <a:xfrm>
              <a:off x="4215" y="1357"/>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1" name="Rectangle 57">
              <a:extLst>
                <a:ext uri="{FF2B5EF4-FFF2-40B4-BE49-F238E27FC236}">
                  <a16:creationId xmlns:a16="http://schemas.microsoft.com/office/drawing/2014/main" id="{38FE0CEE-568A-4D36-BE89-E45C330601A1}"/>
                </a:ext>
              </a:extLst>
            </p:cNvPr>
            <p:cNvSpPr>
              <a:spLocks noChangeArrowheads="1"/>
            </p:cNvSpPr>
            <p:nvPr/>
          </p:nvSpPr>
          <p:spPr bwMode="auto">
            <a:xfrm>
              <a:off x="4225" y="1658"/>
              <a:ext cx="598"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79912" name="Group 58">
              <a:extLst>
                <a:ext uri="{FF2B5EF4-FFF2-40B4-BE49-F238E27FC236}">
                  <a16:creationId xmlns:a16="http://schemas.microsoft.com/office/drawing/2014/main" id="{0CD608FB-46C7-4237-9A6E-9AE799D01300}"/>
                </a:ext>
              </a:extLst>
            </p:cNvPr>
            <p:cNvGrpSpPr>
              <a:grpSpLocks/>
            </p:cNvGrpSpPr>
            <p:nvPr/>
          </p:nvGrpSpPr>
          <p:grpSpPr bwMode="auto">
            <a:xfrm>
              <a:off x="4735" y="1627"/>
              <a:ext cx="582" cy="151"/>
              <a:chOff x="614" y="2568"/>
              <a:chExt cx="725" cy="139"/>
            </a:xfrm>
          </p:grpSpPr>
          <p:sp>
            <p:nvSpPr>
              <p:cNvPr id="79928" name="AutoShape 59">
                <a:extLst>
                  <a:ext uri="{FF2B5EF4-FFF2-40B4-BE49-F238E27FC236}">
                    <a16:creationId xmlns:a16="http://schemas.microsoft.com/office/drawing/2014/main" id="{B52D4F5D-12E9-4BC3-9D23-A0B13F42008E}"/>
                  </a:ext>
                </a:extLst>
              </p:cNvPr>
              <p:cNvSpPr>
                <a:spLocks noChangeArrowheads="1"/>
              </p:cNvSpPr>
              <p:nvPr/>
            </p:nvSpPr>
            <p:spPr bwMode="auto">
              <a:xfrm>
                <a:off x="611" y="2581"/>
                <a:ext cx="731" cy="12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9" name="AutoShape 60">
                <a:extLst>
                  <a:ext uri="{FF2B5EF4-FFF2-40B4-BE49-F238E27FC236}">
                    <a16:creationId xmlns:a16="http://schemas.microsoft.com/office/drawing/2014/main" id="{F15DF99A-98DD-410C-B122-DD185BBF2556}"/>
                  </a:ext>
                </a:extLst>
              </p:cNvPr>
              <p:cNvSpPr>
                <a:spLocks noChangeArrowheads="1"/>
              </p:cNvSpPr>
              <p:nvPr/>
            </p:nvSpPr>
            <p:spPr bwMode="auto">
              <a:xfrm>
                <a:off x="624" y="2586"/>
                <a:ext cx="698"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3" name="Freeform 61">
              <a:extLst>
                <a:ext uri="{FF2B5EF4-FFF2-40B4-BE49-F238E27FC236}">
                  <a16:creationId xmlns:a16="http://schemas.microsoft.com/office/drawing/2014/main" id="{8CD49F53-EE50-4168-BCBD-D90C67515557}"/>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79914" name="Group 62">
              <a:extLst>
                <a:ext uri="{FF2B5EF4-FFF2-40B4-BE49-F238E27FC236}">
                  <a16:creationId xmlns:a16="http://schemas.microsoft.com/office/drawing/2014/main" id="{FA158968-28E7-4B04-9D83-C551CCF9F435}"/>
                </a:ext>
              </a:extLst>
            </p:cNvPr>
            <p:cNvGrpSpPr>
              <a:grpSpLocks/>
            </p:cNvGrpSpPr>
            <p:nvPr/>
          </p:nvGrpSpPr>
          <p:grpSpPr bwMode="auto">
            <a:xfrm>
              <a:off x="4739" y="1327"/>
              <a:ext cx="582" cy="139"/>
              <a:chOff x="614" y="2568"/>
              <a:chExt cx="725" cy="139"/>
            </a:xfrm>
          </p:grpSpPr>
          <p:sp>
            <p:nvSpPr>
              <p:cNvPr id="79926" name="AutoShape 63">
                <a:extLst>
                  <a:ext uri="{FF2B5EF4-FFF2-40B4-BE49-F238E27FC236}">
                    <a16:creationId xmlns:a16="http://schemas.microsoft.com/office/drawing/2014/main" id="{178F2370-E598-413B-89AA-B48F58958AD4}"/>
                  </a:ext>
                </a:extLst>
              </p:cNvPr>
              <p:cNvSpPr>
                <a:spLocks noChangeArrowheads="1"/>
              </p:cNvSpPr>
              <p:nvPr/>
            </p:nvSpPr>
            <p:spPr bwMode="auto">
              <a:xfrm>
                <a:off x="612" y="257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7" name="AutoShape 64">
                <a:extLst>
                  <a:ext uri="{FF2B5EF4-FFF2-40B4-BE49-F238E27FC236}">
                    <a16:creationId xmlns:a16="http://schemas.microsoft.com/office/drawing/2014/main" id="{4A10FEEF-7654-493E-923C-5B25AB844DF1}"/>
                  </a:ext>
                </a:extLst>
              </p:cNvPr>
              <p:cNvSpPr>
                <a:spLocks noChangeArrowheads="1"/>
              </p:cNvSpPr>
              <p:nvPr/>
            </p:nvSpPr>
            <p:spPr bwMode="auto">
              <a:xfrm>
                <a:off x="626" y="2587"/>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79915" name="Rectangle 65">
              <a:extLst>
                <a:ext uri="{FF2B5EF4-FFF2-40B4-BE49-F238E27FC236}">
                  <a16:creationId xmlns:a16="http://schemas.microsoft.com/office/drawing/2014/main" id="{FD9EC3DF-DAA4-47AA-8EC1-7CA52080A991}"/>
                </a:ext>
              </a:extLst>
            </p:cNvPr>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6" name="Freeform 66">
              <a:extLst>
                <a:ext uri="{FF2B5EF4-FFF2-40B4-BE49-F238E27FC236}">
                  <a16:creationId xmlns:a16="http://schemas.microsoft.com/office/drawing/2014/main" id="{2E92B50D-E27B-4ED8-BE0B-C45C7E26EADE}"/>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7" name="Freeform 67">
              <a:extLst>
                <a:ext uri="{FF2B5EF4-FFF2-40B4-BE49-F238E27FC236}">
                  <a16:creationId xmlns:a16="http://schemas.microsoft.com/office/drawing/2014/main" id="{DA8287CE-7232-4187-94C7-04BAF6C28097}"/>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18" name="Oval 68">
              <a:extLst>
                <a:ext uri="{FF2B5EF4-FFF2-40B4-BE49-F238E27FC236}">
                  <a16:creationId xmlns:a16="http://schemas.microsoft.com/office/drawing/2014/main" id="{FB29B883-885C-47DE-9339-E170771C4E3E}"/>
                </a:ext>
              </a:extLst>
            </p:cNvPr>
            <p:cNvSpPr>
              <a:spLocks noChangeArrowheads="1"/>
            </p:cNvSpPr>
            <p:nvPr/>
          </p:nvSpPr>
          <p:spPr bwMode="auto">
            <a:xfrm>
              <a:off x="5517" y="2614"/>
              <a:ext cx="48"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19" name="Freeform 69">
              <a:extLst>
                <a:ext uri="{FF2B5EF4-FFF2-40B4-BE49-F238E27FC236}">
                  <a16:creationId xmlns:a16="http://schemas.microsoft.com/office/drawing/2014/main" id="{9EB72F87-0E85-49E7-987B-5D8FD26527DD}"/>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20" name="AutoShape 70">
              <a:extLst>
                <a:ext uri="{FF2B5EF4-FFF2-40B4-BE49-F238E27FC236}">
                  <a16:creationId xmlns:a16="http://schemas.microsoft.com/office/drawing/2014/main" id="{19C9039C-36B3-40C8-9632-BE4CFF52E7D4}"/>
                </a:ext>
              </a:extLst>
            </p:cNvPr>
            <p:cNvSpPr>
              <a:spLocks noChangeArrowheads="1"/>
            </p:cNvSpPr>
            <p:nvPr/>
          </p:nvSpPr>
          <p:spPr bwMode="auto">
            <a:xfrm>
              <a:off x="4140" y="2680"/>
              <a:ext cx="1201"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1" name="AutoShape 71">
              <a:extLst>
                <a:ext uri="{FF2B5EF4-FFF2-40B4-BE49-F238E27FC236}">
                  <a16:creationId xmlns:a16="http://schemas.microsoft.com/office/drawing/2014/main" id="{60D5F032-862D-48A0-AC88-6523C441D75F}"/>
                </a:ext>
              </a:extLst>
            </p:cNvPr>
            <p:cNvSpPr>
              <a:spLocks noChangeArrowheads="1"/>
            </p:cNvSpPr>
            <p:nvPr/>
          </p:nvSpPr>
          <p:spPr bwMode="auto">
            <a:xfrm>
              <a:off x="4204" y="2708"/>
              <a:ext cx="1073"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2" name="Oval 72">
              <a:extLst>
                <a:ext uri="{FF2B5EF4-FFF2-40B4-BE49-F238E27FC236}">
                  <a16:creationId xmlns:a16="http://schemas.microsoft.com/office/drawing/2014/main" id="{B9F10FF9-A71D-4845-861F-F0E142A16098}"/>
                </a:ext>
              </a:extLst>
            </p:cNvPr>
            <p:cNvSpPr>
              <a:spLocks noChangeArrowheads="1"/>
            </p:cNvSpPr>
            <p:nvPr/>
          </p:nvSpPr>
          <p:spPr bwMode="auto">
            <a:xfrm>
              <a:off x="4305" y="2380"/>
              <a:ext cx="160"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3" name="Oval 73">
              <a:extLst>
                <a:ext uri="{FF2B5EF4-FFF2-40B4-BE49-F238E27FC236}">
                  <a16:creationId xmlns:a16="http://schemas.microsoft.com/office/drawing/2014/main" id="{AFAAEA35-6ED8-4B26-A541-AE32D186D042}"/>
                </a:ext>
              </a:extLst>
            </p:cNvPr>
            <p:cNvSpPr>
              <a:spLocks noChangeArrowheads="1"/>
            </p:cNvSpPr>
            <p:nvPr/>
          </p:nvSpPr>
          <p:spPr bwMode="auto">
            <a:xfrm>
              <a:off x="4487" y="2386"/>
              <a:ext cx="160" cy="139"/>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79924" name="Oval 74">
              <a:extLst>
                <a:ext uri="{FF2B5EF4-FFF2-40B4-BE49-F238E27FC236}">
                  <a16:creationId xmlns:a16="http://schemas.microsoft.com/office/drawing/2014/main" id="{83480935-F55B-42D1-8D52-A7149728F834}"/>
                </a:ext>
              </a:extLst>
            </p:cNvPr>
            <p:cNvSpPr>
              <a:spLocks noChangeArrowheads="1"/>
            </p:cNvSpPr>
            <p:nvPr/>
          </p:nvSpPr>
          <p:spPr bwMode="auto">
            <a:xfrm>
              <a:off x="4663" y="2380"/>
              <a:ext cx="155"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79925" name="Rectangle 75">
              <a:extLst>
                <a:ext uri="{FF2B5EF4-FFF2-40B4-BE49-F238E27FC236}">
                  <a16:creationId xmlns:a16="http://schemas.microsoft.com/office/drawing/2014/main" id="{6D130652-C871-429A-ABB3-06756692B4FF}"/>
                </a:ext>
              </a:extLst>
            </p:cNvPr>
            <p:cNvSpPr>
              <a:spLocks noChangeArrowheads="1"/>
            </p:cNvSpPr>
            <p:nvPr/>
          </p:nvSpPr>
          <p:spPr bwMode="auto">
            <a:xfrm>
              <a:off x="5063" y="1835"/>
              <a:ext cx="85"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79899" name="Group 76">
            <a:extLst>
              <a:ext uri="{FF2B5EF4-FFF2-40B4-BE49-F238E27FC236}">
                <a16:creationId xmlns:a16="http://schemas.microsoft.com/office/drawing/2014/main" id="{B3981F9B-E443-41AA-94B7-0AF76C86138B}"/>
              </a:ext>
            </a:extLst>
          </p:cNvPr>
          <p:cNvGrpSpPr>
            <a:grpSpLocks/>
          </p:cNvGrpSpPr>
          <p:nvPr/>
        </p:nvGrpSpPr>
        <p:grpSpPr bwMode="auto">
          <a:xfrm>
            <a:off x="5605463" y="1739900"/>
            <a:ext cx="698500" cy="709613"/>
            <a:chOff x="-44" y="1473"/>
            <a:chExt cx="981" cy="1105"/>
          </a:xfrm>
        </p:grpSpPr>
        <p:pic>
          <p:nvPicPr>
            <p:cNvPr id="79900" name="Picture 77" descr="desktop_computer_stylized_medium">
              <a:extLst>
                <a:ext uri="{FF2B5EF4-FFF2-40B4-BE49-F238E27FC236}">
                  <a16:creationId xmlns:a16="http://schemas.microsoft.com/office/drawing/2014/main" id="{0A595C8B-430C-4561-B5F3-45FDCC83A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01" name="Freeform 78">
              <a:extLst>
                <a:ext uri="{FF2B5EF4-FFF2-40B4-BE49-F238E27FC236}">
                  <a16:creationId xmlns:a16="http://schemas.microsoft.com/office/drawing/2014/main" id="{098B3D04-A64D-4C2A-8F18-E5E0C731CC0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1136328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1C0FB0C6-C55E-4783-B3DD-BCBC3714158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81922" name="Rectangle 8">
            <a:extLst>
              <a:ext uri="{FF2B5EF4-FFF2-40B4-BE49-F238E27FC236}">
                <a16:creationId xmlns:a16="http://schemas.microsoft.com/office/drawing/2014/main" id="{5503E0DF-4ED2-4FE5-9395-ACF460DC43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07B830F6-86D3-4437-9BEF-4619D8C25ADB}" type="slidenum">
              <a:rPr lang="en-US" altLang="en-US" sz="1200">
                <a:latin typeface="Tahoma" panose="020B0604030504040204" pitchFamily="34" charset="0"/>
              </a:rPr>
              <a:pPr/>
              <a:t>29</a:t>
            </a:fld>
            <a:endParaRPr lang="en-US" altLang="en-US" sz="1200">
              <a:latin typeface="Tahoma" panose="020B0604030504040204" pitchFamily="34" charset="0"/>
            </a:endParaRPr>
          </a:p>
        </p:txBody>
      </p:sp>
      <p:sp>
        <p:nvSpPr>
          <p:cNvPr id="81923" name="Rectangle 2">
            <a:extLst>
              <a:ext uri="{FF2B5EF4-FFF2-40B4-BE49-F238E27FC236}">
                <a16:creationId xmlns:a16="http://schemas.microsoft.com/office/drawing/2014/main" id="{B36BCC8D-61C0-44D8-A9EE-D94F8F4981C1}"/>
              </a:ext>
            </a:extLst>
          </p:cNvPr>
          <p:cNvSpPr>
            <a:spLocks noGrp="1" noChangeArrowheads="1"/>
          </p:cNvSpPr>
          <p:nvPr>
            <p:ph type="title"/>
          </p:nvPr>
        </p:nvSpPr>
        <p:spPr>
          <a:xfrm>
            <a:off x="452438" y="173038"/>
            <a:ext cx="7772400" cy="838200"/>
          </a:xfrm>
        </p:spPr>
        <p:txBody>
          <a:bodyPr/>
          <a:lstStyle/>
          <a:p>
            <a:r>
              <a:rPr lang="en-US" altLang="en-US" sz="3600">
                <a:ea typeface="ＭＳ Ｐゴシック" panose="020B0600070205080204" pitchFamily="34" charset="-128"/>
              </a:rPr>
              <a:t>Persistent HTTP</a:t>
            </a:r>
            <a:endParaRPr lang="en-US" altLang="en-US">
              <a:ea typeface="ＭＳ Ｐゴシック" panose="020B0600070205080204" pitchFamily="34" charset="-128"/>
            </a:endParaRPr>
          </a:p>
        </p:txBody>
      </p:sp>
      <p:sp>
        <p:nvSpPr>
          <p:cNvPr id="98308" name="Rectangle 3">
            <a:extLst>
              <a:ext uri="{FF2B5EF4-FFF2-40B4-BE49-F238E27FC236}">
                <a16:creationId xmlns:a16="http://schemas.microsoft.com/office/drawing/2014/main" id="{22829EAE-6141-4161-835D-C543AF65FB5D}"/>
              </a:ext>
            </a:extLst>
          </p:cNvPr>
          <p:cNvSpPr>
            <a:spLocks noGrp="1" noChangeArrowheads="1"/>
          </p:cNvSpPr>
          <p:nvPr>
            <p:ph type="body" sz="half" idx="1"/>
          </p:nvPr>
        </p:nvSpPr>
        <p:spPr>
          <a:xfrm>
            <a:off x="404813" y="1104900"/>
            <a:ext cx="3933825" cy="4648200"/>
          </a:xfrm>
        </p:spPr>
        <p:txBody>
          <a:bodyPr/>
          <a:lstStyle/>
          <a:p>
            <a:pPr>
              <a:buFont typeface="Wingdings" charset="0"/>
              <a:buNone/>
              <a:defRPr/>
            </a:pPr>
            <a:r>
              <a:rPr lang="en-US" i="1" dirty="0">
                <a:solidFill>
                  <a:srgbClr val="CC0000"/>
                </a:solidFill>
                <a:latin typeface="Gill Sans MT" charset="0"/>
              </a:rPr>
              <a:t>non-persistent HTTP issues:</a:t>
            </a:r>
          </a:p>
          <a:p>
            <a:pPr marL="233363" indent="-233363">
              <a:buFont typeface="Wingdings" charset="2"/>
              <a:buChar char="§"/>
              <a:defRPr/>
            </a:pPr>
            <a:r>
              <a:rPr lang="en-US" sz="2400" dirty="0">
                <a:latin typeface="Gill Sans MT" charset="0"/>
              </a:rPr>
              <a:t>requires 2 RTTs per object</a:t>
            </a:r>
          </a:p>
          <a:p>
            <a:pPr marL="233363" indent="-233363">
              <a:buFont typeface="Wingdings" charset="2"/>
              <a:buChar char="§"/>
              <a:defRPr/>
            </a:pPr>
            <a:r>
              <a:rPr lang="en-US" sz="2400" dirty="0">
                <a:latin typeface="Gill Sans MT" charset="0"/>
              </a:rPr>
              <a:t>OS overhead for </a:t>
            </a:r>
            <a:r>
              <a:rPr lang="en-US" sz="2400" i="1" dirty="0">
                <a:latin typeface="Gill Sans MT" charset="0"/>
              </a:rPr>
              <a:t>each</a:t>
            </a:r>
            <a:r>
              <a:rPr lang="en-US" sz="2400" dirty="0">
                <a:latin typeface="Gill Sans MT" charset="0"/>
              </a:rPr>
              <a:t> TCP connection</a:t>
            </a:r>
          </a:p>
          <a:p>
            <a:pPr>
              <a:buFont typeface="Wingdings" charset="0"/>
              <a:buNone/>
              <a:defRPr/>
            </a:pPr>
            <a:endParaRPr lang="en-US" sz="2400" dirty="0">
              <a:latin typeface="Gill Sans MT" charset="0"/>
            </a:endParaRPr>
          </a:p>
          <a:p>
            <a:pPr>
              <a:buFont typeface="Wingdings" charset="2"/>
              <a:buChar char="§"/>
              <a:defRPr/>
            </a:pPr>
            <a:endParaRPr lang="en-US" sz="2000" dirty="0">
              <a:latin typeface="Gill Sans MT" charset="0"/>
            </a:endParaRPr>
          </a:p>
          <a:p>
            <a:pPr>
              <a:buFont typeface="Wingdings" charset="2"/>
              <a:buChar char="§"/>
              <a:defRPr/>
            </a:pPr>
            <a:endParaRPr lang="en-US" sz="2000" dirty="0">
              <a:latin typeface="Gill Sans MT" charset="0"/>
            </a:endParaRPr>
          </a:p>
        </p:txBody>
      </p:sp>
      <p:sp>
        <p:nvSpPr>
          <p:cNvPr id="98309" name="Rectangle 10">
            <a:extLst>
              <a:ext uri="{FF2B5EF4-FFF2-40B4-BE49-F238E27FC236}">
                <a16:creationId xmlns:a16="http://schemas.microsoft.com/office/drawing/2014/main" id="{1D0A73F2-DF7E-4C61-95F1-98C4DFEF409C}"/>
              </a:ext>
            </a:extLst>
          </p:cNvPr>
          <p:cNvSpPr>
            <a:spLocks noGrp="1" noChangeArrowheads="1"/>
          </p:cNvSpPr>
          <p:nvPr>
            <p:ph type="body" sz="half" idx="2"/>
          </p:nvPr>
        </p:nvSpPr>
        <p:spPr>
          <a:xfrm>
            <a:off x="4572000" y="1104900"/>
            <a:ext cx="3810000" cy="4648200"/>
          </a:xfrm>
        </p:spPr>
        <p:txBody>
          <a:bodyPr/>
          <a:lstStyle/>
          <a:p>
            <a:pPr>
              <a:buFont typeface="Wingdings" charset="0"/>
              <a:buNone/>
              <a:defRPr/>
            </a:pPr>
            <a:r>
              <a:rPr lang="en-US" i="1" dirty="0">
                <a:solidFill>
                  <a:srgbClr val="CC0000"/>
                </a:solidFill>
                <a:latin typeface="Gill Sans MT" charset="0"/>
              </a:rPr>
              <a:t>persistent  HTTP:</a:t>
            </a:r>
          </a:p>
          <a:p>
            <a:pPr marL="233363" indent="-233363">
              <a:buFont typeface="Wingdings" charset="2"/>
              <a:buChar char="§"/>
              <a:defRPr/>
            </a:pPr>
            <a:r>
              <a:rPr lang="en-US" sz="2400" dirty="0">
                <a:latin typeface="Gill Sans MT" charset="0"/>
              </a:rPr>
              <a:t>server leaves connection open after sending response</a:t>
            </a:r>
          </a:p>
          <a:p>
            <a:pPr marL="233363" indent="-233363">
              <a:buFont typeface="Wingdings" charset="2"/>
              <a:buChar char="§"/>
              <a:defRPr/>
            </a:pPr>
            <a:r>
              <a:rPr lang="en-US" sz="2400" dirty="0">
                <a:latin typeface="Gill Sans MT" charset="0"/>
              </a:rPr>
              <a:t>subsequent HTTP messages  between same client/server sent over open connection</a:t>
            </a:r>
          </a:p>
          <a:p>
            <a:pPr marL="233363" indent="-233363">
              <a:buFont typeface="Wingdings" charset="2"/>
              <a:buChar char="§"/>
              <a:defRPr/>
            </a:pPr>
            <a:r>
              <a:rPr lang="en-US" sz="2400" dirty="0">
                <a:latin typeface="Gill Sans MT" charset="0"/>
              </a:rPr>
              <a:t>client sends requests as soon as it encounters a referenced object</a:t>
            </a:r>
          </a:p>
          <a:p>
            <a:pPr marL="233363" indent="-233363">
              <a:buFont typeface="Wingdings" charset="2"/>
              <a:buChar char="§"/>
              <a:defRPr/>
            </a:pPr>
            <a:r>
              <a:rPr lang="en-US" sz="2400" dirty="0">
                <a:latin typeface="Gill Sans MT" charset="0"/>
              </a:rPr>
              <a:t>as little as one RTT for establishing the connection for all the referenced objects</a:t>
            </a:r>
          </a:p>
        </p:txBody>
      </p:sp>
      <p:pic>
        <p:nvPicPr>
          <p:cNvPr id="81926" name="Picture 10" descr="underline_base">
            <a:extLst>
              <a:ext uri="{FF2B5EF4-FFF2-40B4-BE49-F238E27FC236}">
                <a16:creationId xmlns:a16="http://schemas.microsoft.com/office/drawing/2014/main" id="{60201710-17B6-43FD-A4B3-9E2E283B28F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796925"/>
            <a:ext cx="3303588"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4FF7D79-23B5-468B-BF40-1C4C1943EA6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39938" name="Rectangle 8">
            <a:extLst>
              <a:ext uri="{FF2B5EF4-FFF2-40B4-BE49-F238E27FC236}">
                <a16:creationId xmlns:a16="http://schemas.microsoft.com/office/drawing/2014/main" id="{E021B301-FC36-4C15-A74B-A4FADB0CA3D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42B5AED7-E9D3-4A58-B8F5-B09B78511606}"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grpSp>
        <p:nvGrpSpPr>
          <p:cNvPr id="39939" name="Group 1037">
            <a:extLst>
              <a:ext uri="{FF2B5EF4-FFF2-40B4-BE49-F238E27FC236}">
                <a16:creationId xmlns:a16="http://schemas.microsoft.com/office/drawing/2014/main" id="{43109CFC-5817-41DB-BC8B-50AB6D92D200}"/>
              </a:ext>
            </a:extLst>
          </p:cNvPr>
          <p:cNvGrpSpPr>
            <a:grpSpLocks/>
          </p:cNvGrpSpPr>
          <p:nvPr/>
        </p:nvGrpSpPr>
        <p:grpSpPr bwMode="auto">
          <a:xfrm>
            <a:off x="5124450" y="1257300"/>
            <a:ext cx="3540125" cy="4545013"/>
            <a:chOff x="3277" y="974"/>
            <a:chExt cx="2230" cy="2863"/>
          </a:xfrm>
        </p:grpSpPr>
        <p:sp>
          <p:nvSpPr>
            <p:cNvPr id="39972" name="Freeform 1038">
              <a:extLst>
                <a:ext uri="{FF2B5EF4-FFF2-40B4-BE49-F238E27FC236}">
                  <a16:creationId xmlns:a16="http://schemas.microsoft.com/office/drawing/2014/main" id="{7427E454-52A4-467B-9E08-769501B57D2B}"/>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9973" name="Group 1039">
              <a:extLst>
                <a:ext uri="{FF2B5EF4-FFF2-40B4-BE49-F238E27FC236}">
                  <a16:creationId xmlns:a16="http://schemas.microsoft.com/office/drawing/2014/main" id="{CBE3405A-8A82-4B25-9637-773C7F6466B5}"/>
                </a:ext>
              </a:extLst>
            </p:cNvPr>
            <p:cNvGrpSpPr>
              <a:grpSpLocks/>
            </p:cNvGrpSpPr>
            <p:nvPr/>
          </p:nvGrpSpPr>
          <p:grpSpPr bwMode="auto">
            <a:xfrm>
              <a:off x="3383" y="1920"/>
              <a:ext cx="919" cy="588"/>
              <a:chOff x="2889" y="1631"/>
              <a:chExt cx="980" cy="743"/>
            </a:xfrm>
          </p:grpSpPr>
          <p:sp>
            <p:nvSpPr>
              <p:cNvPr id="40348" name="Rectangle 1040">
                <a:extLst>
                  <a:ext uri="{FF2B5EF4-FFF2-40B4-BE49-F238E27FC236}">
                    <a16:creationId xmlns:a16="http://schemas.microsoft.com/office/drawing/2014/main" id="{5171CFEA-B867-4735-892E-A607B09E9B76}"/>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349" name="AutoShape 1041">
                <a:extLst>
                  <a:ext uri="{FF2B5EF4-FFF2-40B4-BE49-F238E27FC236}">
                    <a16:creationId xmlns:a16="http://schemas.microsoft.com/office/drawing/2014/main" id="{9E73408F-CA32-403B-BE5E-0DDCC469D058}"/>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39974" name="Freeform 1042">
              <a:extLst>
                <a:ext uri="{FF2B5EF4-FFF2-40B4-BE49-F238E27FC236}">
                  <a16:creationId xmlns:a16="http://schemas.microsoft.com/office/drawing/2014/main" id="{7A181436-D3DC-4536-9561-A53116714D1B}"/>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5" name="Line 1043">
              <a:extLst>
                <a:ext uri="{FF2B5EF4-FFF2-40B4-BE49-F238E27FC236}">
                  <a16:creationId xmlns:a16="http://schemas.microsoft.com/office/drawing/2014/main" id="{EEE8F9A7-FC70-4A95-8B7F-8268F194902F}"/>
                </a:ext>
              </a:extLst>
            </p:cNvPr>
            <p:cNvSpPr>
              <a:spLocks noChangeShapeType="1"/>
            </p:cNvSpPr>
            <p:nvPr/>
          </p:nvSpPr>
          <p:spPr bwMode="auto">
            <a:xfrm rot="-5400000">
              <a:off x="4942" y="3252"/>
              <a:ext cx="330" cy="8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6" name="Line 1044">
              <a:extLst>
                <a:ext uri="{FF2B5EF4-FFF2-40B4-BE49-F238E27FC236}">
                  <a16:creationId xmlns:a16="http://schemas.microsoft.com/office/drawing/2014/main" id="{249D9641-AB23-417B-A076-0BC58DEC00E6}"/>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7" name="Line 1045">
              <a:extLst>
                <a:ext uri="{FF2B5EF4-FFF2-40B4-BE49-F238E27FC236}">
                  <a16:creationId xmlns:a16="http://schemas.microsoft.com/office/drawing/2014/main" id="{DC63D39F-2773-4D4A-89B7-FCDD76FC9DD5}"/>
                </a:ext>
              </a:extLst>
            </p:cNvPr>
            <p:cNvSpPr>
              <a:spLocks noChangeShapeType="1"/>
            </p:cNvSpPr>
            <p:nvPr/>
          </p:nvSpPr>
          <p:spPr bwMode="auto">
            <a:xfrm rot="-5400000">
              <a:off x="5151" y="3225"/>
              <a:ext cx="0" cy="7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8" name="Line 1047">
              <a:extLst>
                <a:ext uri="{FF2B5EF4-FFF2-40B4-BE49-F238E27FC236}">
                  <a16:creationId xmlns:a16="http://schemas.microsoft.com/office/drawing/2014/main" id="{5C481DC2-271D-4802-9BD4-8EAB74571549}"/>
                </a:ext>
              </a:extLst>
            </p:cNvPr>
            <p:cNvSpPr>
              <a:spLocks noChangeShapeType="1"/>
            </p:cNvSpPr>
            <p:nvPr/>
          </p:nvSpPr>
          <p:spPr bwMode="auto">
            <a:xfrm>
              <a:off x="3843" y="3009"/>
              <a:ext cx="124"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Line 1048">
              <a:extLst>
                <a:ext uri="{FF2B5EF4-FFF2-40B4-BE49-F238E27FC236}">
                  <a16:creationId xmlns:a16="http://schemas.microsoft.com/office/drawing/2014/main" id="{DAB8B7F1-9D8C-4D58-A35B-358392D56A37}"/>
                </a:ext>
              </a:extLst>
            </p:cNvPr>
            <p:cNvSpPr>
              <a:spLocks noChangeShapeType="1"/>
            </p:cNvSpPr>
            <p:nvPr/>
          </p:nvSpPr>
          <p:spPr bwMode="auto">
            <a:xfrm flipV="1">
              <a:off x="3680" y="3155"/>
              <a:ext cx="248"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0" name="Line 1051">
              <a:extLst>
                <a:ext uri="{FF2B5EF4-FFF2-40B4-BE49-F238E27FC236}">
                  <a16:creationId xmlns:a16="http://schemas.microsoft.com/office/drawing/2014/main" id="{C7BB8DFE-B52F-4447-962D-A4F98FE4528B}"/>
                </a:ext>
              </a:extLst>
            </p:cNvPr>
            <p:cNvSpPr>
              <a:spLocks noChangeShapeType="1"/>
            </p:cNvSpPr>
            <p:nvPr/>
          </p:nvSpPr>
          <p:spPr bwMode="auto">
            <a:xfrm flipH="1">
              <a:off x="3948" y="3208"/>
              <a:ext cx="96" cy="113"/>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Line 1052">
              <a:extLst>
                <a:ext uri="{FF2B5EF4-FFF2-40B4-BE49-F238E27FC236}">
                  <a16:creationId xmlns:a16="http://schemas.microsoft.com/office/drawing/2014/main" id="{497034BC-4D67-4EAF-89D4-95BB59DB9786}"/>
                </a:ext>
              </a:extLst>
            </p:cNvPr>
            <p:cNvSpPr>
              <a:spLocks noChangeShapeType="1"/>
            </p:cNvSpPr>
            <p:nvPr/>
          </p:nvSpPr>
          <p:spPr bwMode="auto">
            <a:xfrm flipH="1" flipV="1">
              <a:off x="4144" y="3212"/>
              <a:ext cx="53" cy="11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Line 1053">
              <a:extLst>
                <a:ext uri="{FF2B5EF4-FFF2-40B4-BE49-F238E27FC236}">
                  <a16:creationId xmlns:a16="http://schemas.microsoft.com/office/drawing/2014/main" id="{D573F5D4-5062-49A5-98B3-F506F4D94EC5}"/>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3" name="Line 1054">
              <a:extLst>
                <a:ext uri="{FF2B5EF4-FFF2-40B4-BE49-F238E27FC236}">
                  <a16:creationId xmlns:a16="http://schemas.microsoft.com/office/drawing/2014/main" id="{5CD94703-70A1-499A-8EBE-F7D5D06B94DA}"/>
                </a:ext>
              </a:extLst>
            </p:cNvPr>
            <p:cNvSpPr>
              <a:spLocks noChangeShapeType="1"/>
            </p:cNvSpPr>
            <p:nvPr/>
          </p:nvSpPr>
          <p:spPr bwMode="auto">
            <a:xfrm>
              <a:off x="3898" y="3025"/>
              <a:ext cx="56" cy="6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Line 1055">
              <a:extLst>
                <a:ext uri="{FF2B5EF4-FFF2-40B4-BE49-F238E27FC236}">
                  <a16:creationId xmlns:a16="http://schemas.microsoft.com/office/drawing/2014/main" id="{35DB9E11-E24F-4623-8DFA-61347E7B39D7}"/>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5" name="Line 1056">
              <a:extLst>
                <a:ext uri="{FF2B5EF4-FFF2-40B4-BE49-F238E27FC236}">
                  <a16:creationId xmlns:a16="http://schemas.microsoft.com/office/drawing/2014/main" id="{DDFBDCD5-6A47-4FD1-85D0-3A8F393A8093}"/>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9986" name="Group 1057">
              <a:extLst>
                <a:ext uri="{FF2B5EF4-FFF2-40B4-BE49-F238E27FC236}">
                  <a16:creationId xmlns:a16="http://schemas.microsoft.com/office/drawing/2014/main" id="{DB04DD63-C675-4D48-8F04-EA3E578D46FE}"/>
                </a:ext>
              </a:extLst>
            </p:cNvPr>
            <p:cNvGrpSpPr>
              <a:grpSpLocks/>
            </p:cNvGrpSpPr>
            <p:nvPr/>
          </p:nvGrpSpPr>
          <p:grpSpPr bwMode="auto">
            <a:xfrm>
              <a:off x="3535" y="2207"/>
              <a:ext cx="319" cy="222"/>
              <a:chOff x="2967" y="478"/>
              <a:chExt cx="788" cy="625"/>
            </a:xfrm>
          </p:grpSpPr>
          <p:pic>
            <p:nvPicPr>
              <p:cNvPr id="40346" name="Picture 1058" descr="access_point_stylized_small">
                <a:extLst>
                  <a:ext uri="{FF2B5EF4-FFF2-40B4-BE49-F238E27FC236}">
                    <a16:creationId xmlns:a16="http://schemas.microsoft.com/office/drawing/2014/main" id="{D7E49611-3CD5-43ED-B866-4D0AB2657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347" name="Picture 1059" descr="antenna_radiation_stylized">
                <a:extLst>
                  <a:ext uri="{FF2B5EF4-FFF2-40B4-BE49-F238E27FC236}">
                    <a16:creationId xmlns:a16="http://schemas.microsoft.com/office/drawing/2014/main" id="{FBAFD9CD-C81A-4FAA-807F-99D40AA75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87" name="Freeform 1060">
              <a:extLst>
                <a:ext uri="{FF2B5EF4-FFF2-40B4-BE49-F238E27FC236}">
                  <a16:creationId xmlns:a16="http://schemas.microsoft.com/office/drawing/2014/main" id="{4258E275-6683-4B84-82E5-4473947C4DF6}"/>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8" name="Freeform 1061">
              <a:extLst>
                <a:ext uri="{FF2B5EF4-FFF2-40B4-BE49-F238E27FC236}">
                  <a16:creationId xmlns:a16="http://schemas.microsoft.com/office/drawing/2014/main" id="{281F4343-177F-4C9B-99C9-2292772B5D3F}"/>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9" name="Line 1062">
              <a:extLst>
                <a:ext uri="{FF2B5EF4-FFF2-40B4-BE49-F238E27FC236}">
                  <a16:creationId xmlns:a16="http://schemas.microsoft.com/office/drawing/2014/main" id="{F691BB05-CF15-4B0C-B618-54E4ADB4BF42}"/>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0" name="Line 1063">
              <a:extLst>
                <a:ext uri="{FF2B5EF4-FFF2-40B4-BE49-F238E27FC236}">
                  <a16:creationId xmlns:a16="http://schemas.microsoft.com/office/drawing/2014/main" id="{92FB19DB-5235-4A39-9D08-54E368732A37}"/>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1" name="Line 1064">
              <a:extLst>
                <a:ext uri="{FF2B5EF4-FFF2-40B4-BE49-F238E27FC236}">
                  <a16:creationId xmlns:a16="http://schemas.microsoft.com/office/drawing/2014/main" id="{82E52A7F-A286-4B34-ACD7-88010C1CA01E}"/>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2" name="Line 1065">
              <a:extLst>
                <a:ext uri="{FF2B5EF4-FFF2-40B4-BE49-F238E27FC236}">
                  <a16:creationId xmlns:a16="http://schemas.microsoft.com/office/drawing/2014/main" id="{03BF6FF1-E167-4CA0-BF6E-25D2911E1E6C}"/>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3" name="Line 1066">
              <a:extLst>
                <a:ext uri="{FF2B5EF4-FFF2-40B4-BE49-F238E27FC236}">
                  <a16:creationId xmlns:a16="http://schemas.microsoft.com/office/drawing/2014/main" id="{775EA5EC-8AAF-4CDF-ADD0-3935E2B49359}"/>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4" name="Line 1067">
              <a:extLst>
                <a:ext uri="{FF2B5EF4-FFF2-40B4-BE49-F238E27FC236}">
                  <a16:creationId xmlns:a16="http://schemas.microsoft.com/office/drawing/2014/main" id="{CEDF3B60-C8F7-4DC2-AE0E-191A7D2AF35D}"/>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5" name="Line 1068">
              <a:extLst>
                <a:ext uri="{FF2B5EF4-FFF2-40B4-BE49-F238E27FC236}">
                  <a16:creationId xmlns:a16="http://schemas.microsoft.com/office/drawing/2014/main" id="{418CF936-8EC1-443F-9D59-FCE4B8FF5B61}"/>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6" name="Line 1069">
              <a:extLst>
                <a:ext uri="{FF2B5EF4-FFF2-40B4-BE49-F238E27FC236}">
                  <a16:creationId xmlns:a16="http://schemas.microsoft.com/office/drawing/2014/main" id="{79AFD39B-5D1E-41FF-B0BB-E269A1547D47}"/>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7" name="Line 1070">
              <a:extLst>
                <a:ext uri="{FF2B5EF4-FFF2-40B4-BE49-F238E27FC236}">
                  <a16:creationId xmlns:a16="http://schemas.microsoft.com/office/drawing/2014/main" id="{7030724C-5CB5-4B6D-9F34-1EE4A9F09B65}"/>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8" name="Line 1071">
              <a:extLst>
                <a:ext uri="{FF2B5EF4-FFF2-40B4-BE49-F238E27FC236}">
                  <a16:creationId xmlns:a16="http://schemas.microsoft.com/office/drawing/2014/main" id="{7EF6ADB5-0E59-49AB-9220-59D08D8581C6}"/>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9" name="Line 1072">
              <a:extLst>
                <a:ext uri="{FF2B5EF4-FFF2-40B4-BE49-F238E27FC236}">
                  <a16:creationId xmlns:a16="http://schemas.microsoft.com/office/drawing/2014/main" id="{9C338B78-EDB7-4AE0-A06A-77FF022B8EEB}"/>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Line 1073">
              <a:extLst>
                <a:ext uri="{FF2B5EF4-FFF2-40B4-BE49-F238E27FC236}">
                  <a16:creationId xmlns:a16="http://schemas.microsoft.com/office/drawing/2014/main" id="{D62BE886-16FA-4E58-ADEC-410C9F1A158C}"/>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1" name="Line 1074">
              <a:extLst>
                <a:ext uri="{FF2B5EF4-FFF2-40B4-BE49-F238E27FC236}">
                  <a16:creationId xmlns:a16="http://schemas.microsoft.com/office/drawing/2014/main" id="{668AFDE0-D45F-4526-A68C-64FED3D5CB5A}"/>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2" name="Line 1075">
              <a:extLst>
                <a:ext uri="{FF2B5EF4-FFF2-40B4-BE49-F238E27FC236}">
                  <a16:creationId xmlns:a16="http://schemas.microsoft.com/office/drawing/2014/main" id="{CB2CBA8B-C84B-489F-84D9-ED9EB7F4F295}"/>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3" name="Line 1076">
              <a:extLst>
                <a:ext uri="{FF2B5EF4-FFF2-40B4-BE49-F238E27FC236}">
                  <a16:creationId xmlns:a16="http://schemas.microsoft.com/office/drawing/2014/main" id="{9F6C2FA8-42D9-46C1-BE50-F99B41A9A4FB}"/>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4" name="Line 1077">
              <a:extLst>
                <a:ext uri="{FF2B5EF4-FFF2-40B4-BE49-F238E27FC236}">
                  <a16:creationId xmlns:a16="http://schemas.microsoft.com/office/drawing/2014/main" id="{FF19079C-AC20-4D83-8DC5-AB1353CFAA17}"/>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5" name="Line 1078">
              <a:extLst>
                <a:ext uri="{FF2B5EF4-FFF2-40B4-BE49-F238E27FC236}">
                  <a16:creationId xmlns:a16="http://schemas.microsoft.com/office/drawing/2014/main" id="{67B75CF5-8D89-4BE9-99C3-9148D2DE3AD7}"/>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006" name="Group 1079">
              <a:extLst>
                <a:ext uri="{FF2B5EF4-FFF2-40B4-BE49-F238E27FC236}">
                  <a16:creationId xmlns:a16="http://schemas.microsoft.com/office/drawing/2014/main" id="{2E7453C9-4A15-4917-A880-31759B1EEFA0}"/>
                </a:ext>
              </a:extLst>
            </p:cNvPr>
            <p:cNvGrpSpPr>
              <a:grpSpLocks/>
            </p:cNvGrpSpPr>
            <p:nvPr/>
          </p:nvGrpSpPr>
          <p:grpSpPr bwMode="auto">
            <a:xfrm>
              <a:off x="3813" y="1163"/>
              <a:ext cx="295" cy="391"/>
              <a:chOff x="1653" y="3023"/>
              <a:chExt cx="622" cy="911"/>
            </a:xfrm>
          </p:grpSpPr>
          <p:sp>
            <p:nvSpPr>
              <p:cNvPr id="40329" name="Line 270">
                <a:extLst>
                  <a:ext uri="{FF2B5EF4-FFF2-40B4-BE49-F238E27FC236}">
                    <a16:creationId xmlns:a16="http://schemas.microsoft.com/office/drawing/2014/main" id="{F6C2F0A6-6498-4866-A114-C303B4AA3F15}"/>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0" name="Line 271">
                <a:extLst>
                  <a:ext uri="{FF2B5EF4-FFF2-40B4-BE49-F238E27FC236}">
                    <a16:creationId xmlns:a16="http://schemas.microsoft.com/office/drawing/2014/main" id="{9AEE50E1-82DE-4C8B-B31F-49651581D2CE}"/>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1" name="Line 272">
                <a:extLst>
                  <a:ext uri="{FF2B5EF4-FFF2-40B4-BE49-F238E27FC236}">
                    <a16:creationId xmlns:a16="http://schemas.microsoft.com/office/drawing/2014/main" id="{01817EDE-9B09-4CB0-80EF-AFE2B325C4F9}"/>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2" name="Line 273">
                <a:extLst>
                  <a:ext uri="{FF2B5EF4-FFF2-40B4-BE49-F238E27FC236}">
                    <a16:creationId xmlns:a16="http://schemas.microsoft.com/office/drawing/2014/main" id="{C60D5111-28FB-4A32-AAE6-8D2833DA1ABA}"/>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3" name="Line 274">
                <a:extLst>
                  <a:ext uri="{FF2B5EF4-FFF2-40B4-BE49-F238E27FC236}">
                    <a16:creationId xmlns:a16="http://schemas.microsoft.com/office/drawing/2014/main" id="{A6E76F68-90DD-4EAE-9399-36D4B3F2E87A}"/>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4" name="Line 275">
                <a:extLst>
                  <a:ext uri="{FF2B5EF4-FFF2-40B4-BE49-F238E27FC236}">
                    <a16:creationId xmlns:a16="http://schemas.microsoft.com/office/drawing/2014/main" id="{61880592-B307-422E-B6B8-A2F941F54AF2}"/>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5" name="Line 276">
                <a:extLst>
                  <a:ext uri="{FF2B5EF4-FFF2-40B4-BE49-F238E27FC236}">
                    <a16:creationId xmlns:a16="http://schemas.microsoft.com/office/drawing/2014/main" id="{53387B43-B985-4AD9-8AAA-EDF7E19F5F76}"/>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6" name="Line 277">
                <a:extLst>
                  <a:ext uri="{FF2B5EF4-FFF2-40B4-BE49-F238E27FC236}">
                    <a16:creationId xmlns:a16="http://schemas.microsoft.com/office/drawing/2014/main" id="{C5CEDBF3-7E11-43B8-AD6D-C27F1BE94512}"/>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7" name="Line 278">
                <a:extLst>
                  <a:ext uri="{FF2B5EF4-FFF2-40B4-BE49-F238E27FC236}">
                    <a16:creationId xmlns:a16="http://schemas.microsoft.com/office/drawing/2014/main" id="{AD3A00CF-A085-4BFF-AE1A-31E1E0595387}"/>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8" name="Line 279">
                <a:extLst>
                  <a:ext uri="{FF2B5EF4-FFF2-40B4-BE49-F238E27FC236}">
                    <a16:creationId xmlns:a16="http://schemas.microsoft.com/office/drawing/2014/main" id="{3FB18B36-2A77-4440-9B5B-60EC84F48C15}"/>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39" name="Line 280">
                <a:extLst>
                  <a:ext uri="{FF2B5EF4-FFF2-40B4-BE49-F238E27FC236}">
                    <a16:creationId xmlns:a16="http://schemas.microsoft.com/office/drawing/2014/main" id="{10395CE9-BEBF-4BE0-89E8-5EA8CF670C6F}"/>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40" name="Line 281">
                <a:extLst>
                  <a:ext uri="{FF2B5EF4-FFF2-40B4-BE49-F238E27FC236}">
                    <a16:creationId xmlns:a16="http://schemas.microsoft.com/office/drawing/2014/main" id="{6476562A-0F5E-4C9E-BC67-74126DB7B929}"/>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41" name="Line 282">
                <a:extLst>
                  <a:ext uri="{FF2B5EF4-FFF2-40B4-BE49-F238E27FC236}">
                    <a16:creationId xmlns:a16="http://schemas.microsoft.com/office/drawing/2014/main" id="{B2FCA785-A928-4DC5-91FD-0F2216636487}"/>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42" name="Line 283">
                <a:extLst>
                  <a:ext uri="{FF2B5EF4-FFF2-40B4-BE49-F238E27FC236}">
                    <a16:creationId xmlns:a16="http://schemas.microsoft.com/office/drawing/2014/main" id="{D2571B4B-B793-4CB7-9FFB-398BFCFABD67}"/>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43" name="Line 284">
                <a:extLst>
                  <a:ext uri="{FF2B5EF4-FFF2-40B4-BE49-F238E27FC236}">
                    <a16:creationId xmlns:a16="http://schemas.microsoft.com/office/drawing/2014/main" id="{FCC32F73-20FA-42E6-9864-F60A65929E6D}"/>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0344" name="Oval 1095">
                <a:extLst>
                  <a:ext uri="{FF2B5EF4-FFF2-40B4-BE49-F238E27FC236}">
                    <a16:creationId xmlns:a16="http://schemas.microsoft.com/office/drawing/2014/main" id="{769D98E7-2052-4D8C-802B-928D68669634}"/>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0345" name="Picture 1096" descr="cell_tower_radiation_gray">
                <a:extLst>
                  <a:ext uri="{FF2B5EF4-FFF2-40B4-BE49-F238E27FC236}">
                    <a16:creationId xmlns:a16="http://schemas.microsoft.com/office/drawing/2014/main" id="{211B734B-EF9D-442F-8AF5-C4535F994E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07" name="Group 1097">
              <a:extLst>
                <a:ext uri="{FF2B5EF4-FFF2-40B4-BE49-F238E27FC236}">
                  <a16:creationId xmlns:a16="http://schemas.microsoft.com/office/drawing/2014/main" id="{53A0EB15-41FE-493E-A8B6-B57C0DE12BF0}"/>
                </a:ext>
              </a:extLst>
            </p:cNvPr>
            <p:cNvGrpSpPr>
              <a:grpSpLocks/>
            </p:cNvGrpSpPr>
            <p:nvPr/>
          </p:nvGrpSpPr>
          <p:grpSpPr bwMode="auto">
            <a:xfrm>
              <a:off x="3962" y="1516"/>
              <a:ext cx="286" cy="160"/>
              <a:chOff x="3843" y="1516"/>
              <a:chExt cx="286" cy="160"/>
            </a:xfrm>
          </p:grpSpPr>
          <p:sp>
            <p:nvSpPr>
              <p:cNvPr id="40320" name="Line 1098">
                <a:extLst>
                  <a:ext uri="{FF2B5EF4-FFF2-40B4-BE49-F238E27FC236}">
                    <a16:creationId xmlns:a16="http://schemas.microsoft.com/office/drawing/2014/main" id="{2DEF4ACD-6928-4040-8FE2-A5B41D10537C}"/>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21" name="Oval 407">
                <a:extLst>
                  <a:ext uri="{FF2B5EF4-FFF2-40B4-BE49-F238E27FC236}">
                    <a16:creationId xmlns:a16="http://schemas.microsoft.com/office/drawing/2014/main" id="{901E884B-E020-4F27-8563-FED33DE1CD03}"/>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22" name="Rectangle 410">
                <a:extLst>
                  <a:ext uri="{FF2B5EF4-FFF2-40B4-BE49-F238E27FC236}">
                    <a16:creationId xmlns:a16="http://schemas.microsoft.com/office/drawing/2014/main" id="{0962D00E-8811-4EF5-9E6F-E1370733D4C9}"/>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23" name="Oval 411">
                <a:extLst>
                  <a:ext uri="{FF2B5EF4-FFF2-40B4-BE49-F238E27FC236}">
                    <a16:creationId xmlns:a16="http://schemas.microsoft.com/office/drawing/2014/main" id="{537E1CF9-9FD7-44AF-97AA-FAA1C8E8CABA}"/>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24" name="Group 1102">
                <a:extLst>
                  <a:ext uri="{FF2B5EF4-FFF2-40B4-BE49-F238E27FC236}">
                    <a16:creationId xmlns:a16="http://schemas.microsoft.com/office/drawing/2014/main" id="{B48DD44F-6F15-4360-8A60-FB4DC087A82C}"/>
                  </a:ext>
                </a:extLst>
              </p:cNvPr>
              <p:cNvGrpSpPr>
                <a:grpSpLocks/>
              </p:cNvGrpSpPr>
              <p:nvPr/>
            </p:nvGrpSpPr>
            <p:grpSpPr bwMode="auto">
              <a:xfrm>
                <a:off x="3932" y="1587"/>
                <a:ext cx="138" cy="33"/>
                <a:chOff x="2468" y="1332"/>
                <a:chExt cx="310" cy="60"/>
              </a:xfrm>
            </p:grpSpPr>
            <p:sp>
              <p:nvSpPr>
                <p:cNvPr id="40327" name="Freeform 1103">
                  <a:extLst>
                    <a:ext uri="{FF2B5EF4-FFF2-40B4-BE49-F238E27FC236}">
                      <a16:creationId xmlns:a16="http://schemas.microsoft.com/office/drawing/2014/main" id="{EE7EF298-35D4-4D5A-879F-C55EC0446B1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328" name="Freeform 1104">
                  <a:extLst>
                    <a:ext uri="{FF2B5EF4-FFF2-40B4-BE49-F238E27FC236}">
                      <a16:creationId xmlns:a16="http://schemas.microsoft.com/office/drawing/2014/main" id="{9EEF4225-567D-4258-A91F-D8D803B182F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325" name="Line 1105">
                <a:extLst>
                  <a:ext uri="{FF2B5EF4-FFF2-40B4-BE49-F238E27FC236}">
                    <a16:creationId xmlns:a16="http://schemas.microsoft.com/office/drawing/2014/main" id="{2E6DA2A0-C415-424A-98F9-C28CC951F9FE}"/>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26" name="Line 1106">
                <a:extLst>
                  <a:ext uri="{FF2B5EF4-FFF2-40B4-BE49-F238E27FC236}">
                    <a16:creationId xmlns:a16="http://schemas.microsoft.com/office/drawing/2014/main" id="{4D3F8C65-96F6-4BB7-A0EF-B05A2BCB44D2}"/>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08" name="Group 1107">
              <a:extLst>
                <a:ext uri="{FF2B5EF4-FFF2-40B4-BE49-F238E27FC236}">
                  <a16:creationId xmlns:a16="http://schemas.microsoft.com/office/drawing/2014/main" id="{61E97187-A4CF-46F9-B726-DDFC5C97F7F8}"/>
                </a:ext>
              </a:extLst>
            </p:cNvPr>
            <p:cNvGrpSpPr>
              <a:grpSpLocks/>
            </p:cNvGrpSpPr>
            <p:nvPr/>
          </p:nvGrpSpPr>
          <p:grpSpPr bwMode="auto">
            <a:xfrm>
              <a:off x="4537" y="1571"/>
              <a:ext cx="246" cy="110"/>
              <a:chOff x="4334" y="1470"/>
              <a:chExt cx="246" cy="107"/>
            </a:xfrm>
          </p:grpSpPr>
          <p:sp>
            <p:nvSpPr>
              <p:cNvPr id="40312" name="Oval 407">
                <a:extLst>
                  <a:ext uri="{FF2B5EF4-FFF2-40B4-BE49-F238E27FC236}">
                    <a16:creationId xmlns:a16="http://schemas.microsoft.com/office/drawing/2014/main" id="{7173A4B4-51CF-496E-ABA2-C268929D20E8}"/>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13" name="Rectangle 410">
                <a:extLst>
                  <a:ext uri="{FF2B5EF4-FFF2-40B4-BE49-F238E27FC236}">
                    <a16:creationId xmlns:a16="http://schemas.microsoft.com/office/drawing/2014/main" id="{34FBF623-F51F-4B55-936C-DBC629F3DE3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14" name="Oval 411">
                <a:extLst>
                  <a:ext uri="{FF2B5EF4-FFF2-40B4-BE49-F238E27FC236}">
                    <a16:creationId xmlns:a16="http://schemas.microsoft.com/office/drawing/2014/main" id="{D2213310-D106-4A85-826A-BBA3D86B00E6}"/>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15" name="Group 1111">
                <a:extLst>
                  <a:ext uri="{FF2B5EF4-FFF2-40B4-BE49-F238E27FC236}">
                    <a16:creationId xmlns:a16="http://schemas.microsoft.com/office/drawing/2014/main" id="{EBB74852-E354-4CA0-A545-22D780D2C58E}"/>
                  </a:ext>
                </a:extLst>
              </p:cNvPr>
              <p:cNvGrpSpPr>
                <a:grpSpLocks/>
              </p:cNvGrpSpPr>
              <p:nvPr/>
            </p:nvGrpSpPr>
            <p:grpSpPr bwMode="auto">
              <a:xfrm>
                <a:off x="4383" y="1488"/>
                <a:ext cx="138" cy="33"/>
                <a:chOff x="2468" y="1332"/>
                <a:chExt cx="310" cy="60"/>
              </a:xfrm>
            </p:grpSpPr>
            <p:sp>
              <p:nvSpPr>
                <p:cNvPr id="40318" name="Freeform 1112">
                  <a:extLst>
                    <a:ext uri="{FF2B5EF4-FFF2-40B4-BE49-F238E27FC236}">
                      <a16:creationId xmlns:a16="http://schemas.microsoft.com/office/drawing/2014/main" id="{0ED8EB0A-46FC-475F-9C7A-9D7AE39E2D2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319" name="Freeform 1113">
                  <a:extLst>
                    <a:ext uri="{FF2B5EF4-FFF2-40B4-BE49-F238E27FC236}">
                      <a16:creationId xmlns:a16="http://schemas.microsoft.com/office/drawing/2014/main" id="{C64414E0-130F-42BC-87C4-769B8E65D27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316" name="Line 1114">
                <a:extLst>
                  <a:ext uri="{FF2B5EF4-FFF2-40B4-BE49-F238E27FC236}">
                    <a16:creationId xmlns:a16="http://schemas.microsoft.com/office/drawing/2014/main" id="{A91FB5F8-C5A4-4541-A53A-032EA5B8C58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17" name="Line 1115">
                <a:extLst>
                  <a:ext uri="{FF2B5EF4-FFF2-40B4-BE49-F238E27FC236}">
                    <a16:creationId xmlns:a16="http://schemas.microsoft.com/office/drawing/2014/main" id="{9EBB09FA-07B2-400C-B216-F9DA3BF4067B}"/>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09" name="Group 1116">
              <a:extLst>
                <a:ext uri="{FF2B5EF4-FFF2-40B4-BE49-F238E27FC236}">
                  <a16:creationId xmlns:a16="http://schemas.microsoft.com/office/drawing/2014/main" id="{36ED05CD-C4F1-48CD-94E0-562037B35550}"/>
                </a:ext>
              </a:extLst>
            </p:cNvPr>
            <p:cNvGrpSpPr>
              <a:grpSpLocks/>
            </p:cNvGrpSpPr>
            <p:nvPr/>
          </p:nvGrpSpPr>
          <p:grpSpPr bwMode="auto">
            <a:xfrm>
              <a:off x="4544" y="1737"/>
              <a:ext cx="246" cy="110"/>
              <a:chOff x="4334" y="1470"/>
              <a:chExt cx="246" cy="107"/>
            </a:xfrm>
          </p:grpSpPr>
          <p:sp>
            <p:nvSpPr>
              <p:cNvPr id="40304" name="Oval 407">
                <a:extLst>
                  <a:ext uri="{FF2B5EF4-FFF2-40B4-BE49-F238E27FC236}">
                    <a16:creationId xmlns:a16="http://schemas.microsoft.com/office/drawing/2014/main" id="{608809D8-BC09-4A41-B410-1377B8477B8B}"/>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05" name="Rectangle 410">
                <a:extLst>
                  <a:ext uri="{FF2B5EF4-FFF2-40B4-BE49-F238E27FC236}">
                    <a16:creationId xmlns:a16="http://schemas.microsoft.com/office/drawing/2014/main" id="{9E5B547A-0C63-4E79-93C9-6151A9767D4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306" name="Oval 411">
                <a:extLst>
                  <a:ext uri="{FF2B5EF4-FFF2-40B4-BE49-F238E27FC236}">
                    <a16:creationId xmlns:a16="http://schemas.microsoft.com/office/drawing/2014/main" id="{002F6FDD-3FED-4F8F-B523-437450594DD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307" name="Group 1120">
                <a:extLst>
                  <a:ext uri="{FF2B5EF4-FFF2-40B4-BE49-F238E27FC236}">
                    <a16:creationId xmlns:a16="http://schemas.microsoft.com/office/drawing/2014/main" id="{59EE6099-5EC4-4BCE-95C9-A59446DB64A1}"/>
                  </a:ext>
                </a:extLst>
              </p:cNvPr>
              <p:cNvGrpSpPr>
                <a:grpSpLocks/>
              </p:cNvGrpSpPr>
              <p:nvPr/>
            </p:nvGrpSpPr>
            <p:grpSpPr bwMode="auto">
              <a:xfrm>
                <a:off x="4383" y="1488"/>
                <a:ext cx="138" cy="33"/>
                <a:chOff x="2468" y="1332"/>
                <a:chExt cx="310" cy="60"/>
              </a:xfrm>
            </p:grpSpPr>
            <p:sp>
              <p:nvSpPr>
                <p:cNvPr id="40310" name="Freeform 1121">
                  <a:extLst>
                    <a:ext uri="{FF2B5EF4-FFF2-40B4-BE49-F238E27FC236}">
                      <a16:creationId xmlns:a16="http://schemas.microsoft.com/office/drawing/2014/main" id="{CEC01973-54A8-4109-901C-CB3172C94B4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311" name="Freeform 1122">
                  <a:extLst>
                    <a:ext uri="{FF2B5EF4-FFF2-40B4-BE49-F238E27FC236}">
                      <a16:creationId xmlns:a16="http://schemas.microsoft.com/office/drawing/2014/main" id="{ED3BD7C2-7983-478B-85FB-E2569B8CFEC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308" name="Line 1123">
                <a:extLst>
                  <a:ext uri="{FF2B5EF4-FFF2-40B4-BE49-F238E27FC236}">
                    <a16:creationId xmlns:a16="http://schemas.microsoft.com/office/drawing/2014/main" id="{FFAC866C-52D2-4CDF-8537-50401BBE4F7B}"/>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09" name="Line 1124">
                <a:extLst>
                  <a:ext uri="{FF2B5EF4-FFF2-40B4-BE49-F238E27FC236}">
                    <a16:creationId xmlns:a16="http://schemas.microsoft.com/office/drawing/2014/main" id="{FB3496B3-CE3D-468A-87F4-5EE0AD484509}"/>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0" name="Group 1125">
              <a:extLst>
                <a:ext uri="{FF2B5EF4-FFF2-40B4-BE49-F238E27FC236}">
                  <a16:creationId xmlns:a16="http://schemas.microsoft.com/office/drawing/2014/main" id="{FB9872BF-8605-4FF3-AD61-238845FF658F}"/>
                </a:ext>
              </a:extLst>
            </p:cNvPr>
            <p:cNvGrpSpPr>
              <a:grpSpLocks/>
            </p:cNvGrpSpPr>
            <p:nvPr/>
          </p:nvGrpSpPr>
          <p:grpSpPr bwMode="auto">
            <a:xfrm>
              <a:off x="4890" y="1738"/>
              <a:ext cx="246" cy="110"/>
              <a:chOff x="4334" y="1470"/>
              <a:chExt cx="246" cy="107"/>
            </a:xfrm>
          </p:grpSpPr>
          <p:sp>
            <p:nvSpPr>
              <p:cNvPr id="40296" name="Oval 407">
                <a:extLst>
                  <a:ext uri="{FF2B5EF4-FFF2-40B4-BE49-F238E27FC236}">
                    <a16:creationId xmlns:a16="http://schemas.microsoft.com/office/drawing/2014/main" id="{A1BA2EE1-3625-45D7-94E4-DD4AE087EF7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7" name="Rectangle 410">
                <a:extLst>
                  <a:ext uri="{FF2B5EF4-FFF2-40B4-BE49-F238E27FC236}">
                    <a16:creationId xmlns:a16="http://schemas.microsoft.com/office/drawing/2014/main" id="{5FEEE53C-7ED0-45D1-A44D-31C82135EC9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8" name="Oval 411">
                <a:extLst>
                  <a:ext uri="{FF2B5EF4-FFF2-40B4-BE49-F238E27FC236}">
                    <a16:creationId xmlns:a16="http://schemas.microsoft.com/office/drawing/2014/main" id="{1978F34F-8239-400E-8CA2-32EC377FCB6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99" name="Group 1129">
                <a:extLst>
                  <a:ext uri="{FF2B5EF4-FFF2-40B4-BE49-F238E27FC236}">
                    <a16:creationId xmlns:a16="http://schemas.microsoft.com/office/drawing/2014/main" id="{42665D50-2EDF-491D-9C20-714DEC954258}"/>
                  </a:ext>
                </a:extLst>
              </p:cNvPr>
              <p:cNvGrpSpPr>
                <a:grpSpLocks/>
              </p:cNvGrpSpPr>
              <p:nvPr/>
            </p:nvGrpSpPr>
            <p:grpSpPr bwMode="auto">
              <a:xfrm>
                <a:off x="4383" y="1488"/>
                <a:ext cx="138" cy="33"/>
                <a:chOff x="2468" y="1332"/>
                <a:chExt cx="310" cy="60"/>
              </a:xfrm>
            </p:grpSpPr>
            <p:sp>
              <p:nvSpPr>
                <p:cNvPr id="40302" name="Freeform 1130">
                  <a:extLst>
                    <a:ext uri="{FF2B5EF4-FFF2-40B4-BE49-F238E27FC236}">
                      <a16:creationId xmlns:a16="http://schemas.microsoft.com/office/drawing/2014/main" id="{0132E436-09A6-49BD-9C33-50B4EBB606A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303" name="Freeform 1131">
                  <a:extLst>
                    <a:ext uri="{FF2B5EF4-FFF2-40B4-BE49-F238E27FC236}">
                      <a16:creationId xmlns:a16="http://schemas.microsoft.com/office/drawing/2014/main" id="{06C45BFA-8A8C-428D-B529-F60E1FD4E64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300" name="Line 1132">
                <a:extLst>
                  <a:ext uri="{FF2B5EF4-FFF2-40B4-BE49-F238E27FC236}">
                    <a16:creationId xmlns:a16="http://schemas.microsoft.com/office/drawing/2014/main" id="{7944DDE6-0AC8-4304-AEE0-135C4AF1EE5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301" name="Line 1133">
                <a:extLst>
                  <a:ext uri="{FF2B5EF4-FFF2-40B4-BE49-F238E27FC236}">
                    <a16:creationId xmlns:a16="http://schemas.microsoft.com/office/drawing/2014/main" id="{5958328A-4429-49FD-B8B9-4034CBCF988B}"/>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1" name="Group 1134">
              <a:extLst>
                <a:ext uri="{FF2B5EF4-FFF2-40B4-BE49-F238E27FC236}">
                  <a16:creationId xmlns:a16="http://schemas.microsoft.com/office/drawing/2014/main" id="{DC666DCD-B304-4E27-BA68-FF5B3297F9CB}"/>
                </a:ext>
              </a:extLst>
            </p:cNvPr>
            <p:cNvGrpSpPr>
              <a:grpSpLocks/>
            </p:cNvGrpSpPr>
            <p:nvPr/>
          </p:nvGrpSpPr>
          <p:grpSpPr bwMode="auto">
            <a:xfrm>
              <a:off x="4844" y="1508"/>
              <a:ext cx="246" cy="110"/>
              <a:chOff x="4334" y="1470"/>
              <a:chExt cx="246" cy="107"/>
            </a:xfrm>
          </p:grpSpPr>
          <p:sp>
            <p:nvSpPr>
              <p:cNvPr id="40288" name="Oval 407">
                <a:extLst>
                  <a:ext uri="{FF2B5EF4-FFF2-40B4-BE49-F238E27FC236}">
                    <a16:creationId xmlns:a16="http://schemas.microsoft.com/office/drawing/2014/main" id="{5DC55386-05DC-46E5-A953-987EBDB251C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9" name="Rectangle 410">
                <a:extLst>
                  <a:ext uri="{FF2B5EF4-FFF2-40B4-BE49-F238E27FC236}">
                    <a16:creationId xmlns:a16="http://schemas.microsoft.com/office/drawing/2014/main" id="{BDB15664-8644-403A-84B5-8B519249CA83}"/>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90" name="Oval 411">
                <a:extLst>
                  <a:ext uri="{FF2B5EF4-FFF2-40B4-BE49-F238E27FC236}">
                    <a16:creationId xmlns:a16="http://schemas.microsoft.com/office/drawing/2014/main" id="{8A027E22-9C87-4B5E-B007-6128403F8D9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91" name="Group 1138">
                <a:extLst>
                  <a:ext uri="{FF2B5EF4-FFF2-40B4-BE49-F238E27FC236}">
                    <a16:creationId xmlns:a16="http://schemas.microsoft.com/office/drawing/2014/main" id="{2D13E81A-A69F-4DBB-A8C2-C5EBEED66F3A}"/>
                  </a:ext>
                </a:extLst>
              </p:cNvPr>
              <p:cNvGrpSpPr>
                <a:grpSpLocks/>
              </p:cNvGrpSpPr>
              <p:nvPr/>
            </p:nvGrpSpPr>
            <p:grpSpPr bwMode="auto">
              <a:xfrm>
                <a:off x="4383" y="1488"/>
                <a:ext cx="138" cy="33"/>
                <a:chOff x="2468" y="1332"/>
                <a:chExt cx="310" cy="60"/>
              </a:xfrm>
            </p:grpSpPr>
            <p:sp>
              <p:nvSpPr>
                <p:cNvPr id="40294" name="Freeform 1139">
                  <a:extLst>
                    <a:ext uri="{FF2B5EF4-FFF2-40B4-BE49-F238E27FC236}">
                      <a16:creationId xmlns:a16="http://schemas.microsoft.com/office/drawing/2014/main" id="{378E1D66-474F-4298-A5A3-6890C99E557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95" name="Freeform 1140">
                  <a:extLst>
                    <a:ext uri="{FF2B5EF4-FFF2-40B4-BE49-F238E27FC236}">
                      <a16:creationId xmlns:a16="http://schemas.microsoft.com/office/drawing/2014/main" id="{86A5CCFD-4D48-4537-BD97-86C2A488920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92" name="Line 1141">
                <a:extLst>
                  <a:ext uri="{FF2B5EF4-FFF2-40B4-BE49-F238E27FC236}">
                    <a16:creationId xmlns:a16="http://schemas.microsoft.com/office/drawing/2014/main" id="{FCAD4826-1426-49A5-8C13-6717EAAAA29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93" name="Line 1142">
                <a:extLst>
                  <a:ext uri="{FF2B5EF4-FFF2-40B4-BE49-F238E27FC236}">
                    <a16:creationId xmlns:a16="http://schemas.microsoft.com/office/drawing/2014/main" id="{02ABC306-465C-40D2-ADF3-383144ED824F}"/>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2" name="Group 1143">
              <a:extLst>
                <a:ext uri="{FF2B5EF4-FFF2-40B4-BE49-F238E27FC236}">
                  <a16:creationId xmlns:a16="http://schemas.microsoft.com/office/drawing/2014/main" id="{326CE014-EE02-4D86-9346-05D0A2EDC9F3}"/>
                </a:ext>
              </a:extLst>
            </p:cNvPr>
            <p:cNvGrpSpPr>
              <a:grpSpLocks/>
            </p:cNvGrpSpPr>
            <p:nvPr/>
          </p:nvGrpSpPr>
          <p:grpSpPr bwMode="auto">
            <a:xfrm>
              <a:off x="4874" y="2296"/>
              <a:ext cx="310" cy="130"/>
              <a:chOff x="4334" y="1470"/>
              <a:chExt cx="246" cy="107"/>
            </a:xfrm>
          </p:grpSpPr>
          <p:sp>
            <p:nvSpPr>
              <p:cNvPr id="40280" name="Oval 407">
                <a:extLst>
                  <a:ext uri="{FF2B5EF4-FFF2-40B4-BE49-F238E27FC236}">
                    <a16:creationId xmlns:a16="http://schemas.microsoft.com/office/drawing/2014/main" id="{CF63CDDA-056D-4513-BE34-69D7DC957B8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1" name="Rectangle 410">
                <a:extLst>
                  <a:ext uri="{FF2B5EF4-FFF2-40B4-BE49-F238E27FC236}">
                    <a16:creationId xmlns:a16="http://schemas.microsoft.com/office/drawing/2014/main" id="{1E43C027-E929-47D8-A4ED-EC0D254A0F0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82" name="Oval 411">
                <a:extLst>
                  <a:ext uri="{FF2B5EF4-FFF2-40B4-BE49-F238E27FC236}">
                    <a16:creationId xmlns:a16="http://schemas.microsoft.com/office/drawing/2014/main" id="{EB1E0820-B772-429A-9D09-47F517AC7A8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83" name="Group 1147">
                <a:extLst>
                  <a:ext uri="{FF2B5EF4-FFF2-40B4-BE49-F238E27FC236}">
                    <a16:creationId xmlns:a16="http://schemas.microsoft.com/office/drawing/2014/main" id="{D902A79C-F5E1-496A-86BC-603C077ACDEF}"/>
                  </a:ext>
                </a:extLst>
              </p:cNvPr>
              <p:cNvGrpSpPr>
                <a:grpSpLocks/>
              </p:cNvGrpSpPr>
              <p:nvPr/>
            </p:nvGrpSpPr>
            <p:grpSpPr bwMode="auto">
              <a:xfrm>
                <a:off x="4383" y="1488"/>
                <a:ext cx="138" cy="33"/>
                <a:chOff x="2468" y="1332"/>
                <a:chExt cx="310" cy="60"/>
              </a:xfrm>
            </p:grpSpPr>
            <p:sp>
              <p:nvSpPr>
                <p:cNvPr id="40286" name="Freeform 1148">
                  <a:extLst>
                    <a:ext uri="{FF2B5EF4-FFF2-40B4-BE49-F238E27FC236}">
                      <a16:creationId xmlns:a16="http://schemas.microsoft.com/office/drawing/2014/main" id="{DF4FC335-2E23-43B3-8D21-C3215AAAF4A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87" name="Freeform 1149">
                  <a:extLst>
                    <a:ext uri="{FF2B5EF4-FFF2-40B4-BE49-F238E27FC236}">
                      <a16:creationId xmlns:a16="http://schemas.microsoft.com/office/drawing/2014/main" id="{C0E62B60-CCF6-43A7-A321-98D6E510175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84" name="Line 1150">
                <a:extLst>
                  <a:ext uri="{FF2B5EF4-FFF2-40B4-BE49-F238E27FC236}">
                    <a16:creationId xmlns:a16="http://schemas.microsoft.com/office/drawing/2014/main" id="{E8D700AC-4D0D-457F-A643-865ACB340DF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85" name="Line 1151">
                <a:extLst>
                  <a:ext uri="{FF2B5EF4-FFF2-40B4-BE49-F238E27FC236}">
                    <a16:creationId xmlns:a16="http://schemas.microsoft.com/office/drawing/2014/main" id="{A55C39D8-4780-41AA-9DFC-BBD7342F99C7}"/>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0013" name="Line 1152">
              <a:extLst>
                <a:ext uri="{FF2B5EF4-FFF2-40B4-BE49-F238E27FC236}">
                  <a16:creationId xmlns:a16="http://schemas.microsoft.com/office/drawing/2014/main" id="{4C1DFE7C-C364-49E8-9356-8B55CF01D816}"/>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0014" name="Group 1153">
              <a:extLst>
                <a:ext uri="{FF2B5EF4-FFF2-40B4-BE49-F238E27FC236}">
                  <a16:creationId xmlns:a16="http://schemas.microsoft.com/office/drawing/2014/main" id="{015DE2BE-5F65-465F-89E9-17B01CA7D456}"/>
                </a:ext>
              </a:extLst>
            </p:cNvPr>
            <p:cNvGrpSpPr>
              <a:grpSpLocks/>
            </p:cNvGrpSpPr>
            <p:nvPr/>
          </p:nvGrpSpPr>
          <p:grpSpPr bwMode="auto">
            <a:xfrm>
              <a:off x="4464" y="2288"/>
              <a:ext cx="310" cy="130"/>
              <a:chOff x="4334" y="1470"/>
              <a:chExt cx="246" cy="107"/>
            </a:xfrm>
          </p:grpSpPr>
          <p:sp>
            <p:nvSpPr>
              <p:cNvPr id="40272" name="Oval 407">
                <a:extLst>
                  <a:ext uri="{FF2B5EF4-FFF2-40B4-BE49-F238E27FC236}">
                    <a16:creationId xmlns:a16="http://schemas.microsoft.com/office/drawing/2014/main" id="{08237E8D-8E15-4152-B180-67F6F76DDC8C}"/>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73" name="Rectangle 410">
                <a:extLst>
                  <a:ext uri="{FF2B5EF4-FFF2-40B4-BE49-F238E27FC236}">
                    <a16:creationId xmlns:a16="http://schemas.microsoft.com/office/drawing/2014/main" id="{110F0713-2102-4274-BAD5-C37422ACFF19}"/>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74" name="Oval 411">
                <a:extLst>
                  <a:ext uri="{FF2B5EF4-FFF2-40B4-BE49-F238E27FC236}">
                    <a16:creationId xmlns:a16="http://schemas.microsoft.com/office/drawing/2014/main" id="{8A75BAA6-D4C5-4577-866F-93660AC1994D}"/>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75" name="Group 1157">
                <a:extLst>
                  <a:ext uri="{FF2B5EF4-FFF2-40B4-BE49-F238E27FC236}">
                    <a16:creationId xmlns:a16="http://schemas.microsoft.com/office/drawing/2014/main" id="{6B9D67C6-14D7-4B76-95A7-EA4FE8D1A6C4}"/>
                  </a:ext>
                </a:extLst>
              </p:cNvPr>
              <p:cNvGrpSpPr>
                <a:grpSpLocks/>
              </p:cNvGrpSpPr>
              <p:nvPr/>
            </p:nvGrpSpPr>
            <p:grpSpPr bwMode="auto">
              <a:xfrm>
                <a:off x="4383" y="1488"/>
                <a:ext cx="138" cy="33"/>
                <a:chOff x="2468" y="1332"/>
                <a:chExt cx="310" cy="60"/>
              </a:xfrm>
            </p:grpSpPr>
            <p:sp>
              <p:nvSpPr>
                <p:cNvPr id="40278" name="Freeform 1158">
                  <a:extLst>
                    <a:ext uri="{FF2B5EF4-FFF2-40B4-BE49-F238E27FC236}">
                      <a16:creationId xmlns:a16="http://schemas.microsoft.com/office/drawing/2014/main" id="{904745B7-BF5E-46D1-979B-302BC59F60C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79" name="Freeform 1159">
                  <a:extLst>
                    <a:ext uri="{FF2B5EF4-FFF2-40B4-BE49-F238E27FC236}">
                      <a16:creationId xmlns:a16="http://schemas.microsoft.com/office/drawing/2014/main" id="{F94E8203-0D35-43CC-B66E-65F1858A498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76" name="Line 1160">
                <a:extLst>
                  <a:ext uri="{FF2B5EF4-FFF2-40B4-BE49-F238E27FC236}">
                    <a16:creationId xmlns:a16="http://schemas.microsoft.com/office/drawing/2014/main" id="{8E32BB04-74E1-4DAB-B9C9-9514E239BCD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77" name="Line 1161">
                <a:extLst>
                  <a:ext uri="{FF2B5EF4-FFF2-40B4-BE49-F238E27FC236}">
                    <a16:creationId xmlns:a16="http://schemas.microsoft.com/office/drawing/2014/main" id="{DA6EEFF3-67E4-4333-8AA2-488178B2CB55}"/>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5" name="Group 1162">
              <a:extLst>
                <a:ext uri="{FF2B5EF4-FFF2-40B4-BE49-F238E27FC236}">
                  <a16:creationId xmlns:a16="http://schemas.microsoft.com/office/drawing/2014/main" id="{41A52B91-C22D-4CD2-94FF-B0058BD0C972}"/>
                </a:ext>
              </a:extLst>
            </p:cNvPr>
            <p:cNvGrpSpPr>
              <a:grpSpLocks/>
            </p:cNvGrpSpPr>
            <p:nvPr/>
          </p:nvGrpSpPr>
          <p:grpSpPr bwMode="auto">
            <a:xfrm>
              <a:off x="4660" y="2464"/>
              <a:ext cx="310" cy="130"/>
              <a:chOff x="4334" y="1470"/>
              <a:chExt cx="246" cy="107"/>
            </a:xfrm>
          </p:grpSpPr>
          <p:sp>
            <p:nvSpPr>
              <p:cNvPr id="40264" name="Oval 407">
                <a:extLst>
                  <a:ext uri="{FF2B5EF4-FFF2-40B4-BE49-F238E27FC236}">
                    <a16:creationId xmlns:a16="http://schemas.microsoft.com/office/drawing/2014/main" id="{7A966BFE-1E14-4C43-830F-AB62EB5A29F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65" name="Rectangle 410">
                <a:extLst>
                  <a:ext uri="{FF2B5EF4-FFF2-40B4-BE49-F238E27FC236}">
                    <a16:creationId xmlns:a16="http://schemas.microsoft.com/office/drawing/2014/main" id="{D32E33D2-600D-42DB-86AB-742FCA1F7EF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66" name="Oval 411">
                <a:extLst>
                  <a:ext uri="{FF2B5EF4-FFF2-40B4-BE49-F238E27FC236}">
                    <a16:creationId xmlns:a16="http://schemas.microsoft.com/office/drawing/2014/main" id="{89E5882E-63E7-4C7D-90C1-C047E79EB902}"/>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67" name="Group 1166">
                <a:extLst>
                  <a:ext uri="{FF2B5EF4-FFF2-40B4-BE49-F238E27FC236}">
                    <a16:creationId xmlns:a16="http://schemas.microsoft.com/office/drawing/2014/main" id="{3DB0BF5F-37C4-4DA4-B807-03E178B95958}"/>
                  </a:ext>
                </a:extLst>
              </p:cNvPr>
              <p:cNvGrpSpPr>
                <a:grpSpLocks/>
              </p:cNvGrpSpPr>
              <p:nvPr/>
            </p:nvGrpSpPr>
            <p:grpSpPr bwMode="auto">
              <a:xfrm>
                <a:off x="4383" y="1488"/>
                <a:ext cx="138" cy="33"/>
                <a:chOff x="2468" y="1332"/>
                <a:chExt cx="310" cy="60"/>
              </a:xfrm>
            </p:grpSpPr>
            <p:sp>
              <p:nvSpPr>
                <p:cNvPr id="40270" name="Freeform 1167">
                  <a:extLst>
                    <a:ext uri="{FF2B5EF4-FFF2-40B4-BE49-F238E27FC236}">
                      <a16:creationId xmlns:a16="http://schemas.microsoft.com/office/drawing/2014/main" id="{0375B563-AD31-49C9-B6CF-D2178124DBE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71" name="Freeform 1168">
                  <a:extLst>
                    <a:ext uri="{FF2B5EF4-FFF2-40B4-BE49-F238E27FC236}">
                      <a16:creationId xmlns:a16="http://schemas.microsoft.com/office/drawing/2014/main" id="{B6D0E5A5-1196-4C84-91BA-21B35F3D856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68" name="Line 1169">
                <a:extLst>
                  <a:ext uri="{FF2B5EF4-FFF2-40B4-BE49-F238E27FC236}">
                    <a16:creationId xmlns:a16="http://schemas.microsoft.com/office/drawing/2014/main" id="{A68FF17E-D40C-4412-BCF9-82660A6CEE7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69" name="Line 1170">
                <a:extLst>
                  <a:ext uri="{FF2B5EF4-FFF2-40B4-BE49-F238E27FC236}">
                    <a16:creationId xmlns:a16="http://schemas.microsoft.com/office/drawing/2014/main" id="{2B3AE0B1-7385-46C3-BF7B-7641B468B143}"/>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6" name="Group 1171">
              <a:extLst>
                <a:ext uri="{FF2B5EF4-FFF2-40B4-BE49-F238E27FC236}">
                  <a16:creationId xmlns:a16="http://schemas.microsoft.com/office/drawing/2014/main" id="{CFB7FEFC-EDB5-48F2-BF25-89ED63BE08DB}"/>
                </a:ext>
              </a:extLst>
            </p:cNvPr>
            <p:cNvGrpSpPr>
              <a:grpSpLocks/>
            </p:cNvGrpSpPr>
            <p:nvPr/>
          </p:nvGrpSpPr>
          <p:grpSpPr bwMode="auto">
            <a:xfrm>
              <a:off x="4782" y="3028"/>
              <a:ext cx="392" cy="154"/>
              <a:chOff x="4334" y="1470"/>
              <a:chExt cx="246" cy="107"/>
            </a:xfrm>
          </p:grpSpPr>
          <p:sp>
            <p:nvSpPr>
              <p:cNvPr id="40256" name="Oval 407">
                <a:extLst>
                  <a:ext uri="{FF2B5EF4-FFF2-40B4-BE49-F238E27FC236}">
                    <a16:creationId xmlns:a16="http://schemas.microsoft.com/office/drawing/2014/main" id="{F9C1D032-E3A5-4A43-9E92-BA9F5686A29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7" name="Rectangle 410">
                <a:extLst>
                  <a:ext uri="{FF2B5EF4-FFF2-40B4-BE49-F238E27FC236}">
                    <a16:creationId xmlns:a16="http://schemas.microsoft.com/office/drawing/2014/main" id="{0CE970C8-F906-418B-9684-34F9974EB3F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8" name="Oval 411">
                <a:extLst>
                  <a:ext uri="{FF2B5EF4-FFF2-40B4-BE49-F238E27FC236}">
                    <a16:creationId xmlns:a16="http://schemas.microsoft.com/office/drawing/2014/main" id="{2180B7A7-1DE9-434C-90F1-CC50322AD20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59" name="Group 1175">
                <a:extLst>
                  <a:ext uri="{FF2B5EF4-FFF2-40B4-BE49-F238E27FC236}">
                    <a16:creationId xmlns:a16="http://schemas.microsoft.com/office/drawing/2014/main" id="{CAF297D7-5B52-431D-9F68-896E56CD8FCA}"/>
                  </a:ext>
                </a:extLst>
              </p:cNvPr>
              <p:cNvGrpSpPr>
                <a:grpSpLocks/>
              </p:cNvGrpSpPr>
              <p:nvPr/>
            </p:nvGrpSpPr>
            <p:grpSpPr bwMode="auto">
              <a:xfrm>
                <a:off x="4383" y="1488"/>
                <a:ext cx="138" cy="33"/>
                <a:chOff x="2468" y="1332"/>
                <a:chExt cx="310" cy="60"/>
              </a:xfrm>
            </p:grpSpPr>
            <p:sp>
              <p:nvSpPr>
                <p:cNvPr id="40262" name="Freeform 1176">
                  <a:extLst>
                    <a:ext uri="{FF2B5EF4-FFF2-40B4-BE49-F238E27FC236}">
                      <a16:creationId xmlns:a16="http://schemas.microsoft.com/office/drawing/2014/main" id="{D2AFDC42-BF19-4F30-9B80-5A2840E33AC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63" name="Freeform 1177">
                  <a:extLst>
                    <a:ext uri="{FF2B5EF4-FFF2-40B4-BE49-F238E27FC236}">
                      <a16:creationId xmlns:a16="http://schemas.microsoft.com/office/drawing/2014/main" id="{E3809DE6-DD6D-4DCE-B3CF-4F52D07FA23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60" name="Line 1178">
                <a:extLst>
                  <a:ext uri="{FF2B5EF4-FFF2-40B4-BE49-F238E27FC236}">
                    <a16:creationId xmlns:a16="http://schemas.microsoft.com/office/drawing/2014/main" id="{2B53466F-8493-4442-9A1A-9C0B23D7446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61" name="Line 1179">
                <a:extLst>
                  <a:ext uri="{FF2B5EF4-FFF2-40B4-BE49-F238E27FC236}">
                    <a16:creationId xmlns:a16="http://schemas.microsoft.com/office/drawing/2014/main" id="{B0DB858C-0644-464D-8708-4C5BC36CCBB4}"/>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7" name="Group 1180">
              <a:extLst>
                <a:ext uri="{FF2B5EF4-FFF2-40B4-BE49-F238E27FC236}">
                  <a16:creationId xmlns:a16="http://schemas.microsoft.com/office/drawing/2014/main" id="{1EB0D8F0-884A-479B-83E5-300DF4F23FA8}"/>
                </a:ext>
              </a:extLst>
            </p:cNvPr>
            <p:cNvGrpSpPr>
              <a:grpSpLocks/>
            </p:cNvGrpSpPr>
            <p:nvPr/>
          </p:nvGrpSpPr>
          <p:grpSpPr bwMode="auto">
            <a:xfrm>
              <a:off x="4388" y="2840"/>
              <a:ext cx="392" cy="154"/>
              <a:chOff x="4334" y="1470"/>
              <a:chExt cx="246" cy="107"/>
            </a:xfrm>
          </p:grpSpPr>
          <p:sp>
            <p:nvSpPr>
              <p:cNvPr id="40248" name="Oval 407">
                <a:extLst>
                  <a:ext uri="{FF2B5EF4-FFF2-40B4-BE49-F238E27FC236}">
                    <a16:creationId xmlns:a16="http://schemas.microsoft.com/office/drawing/2014/main" id="{4413215F-EB7A-4D10-8D89-E122AA5002BD}"/>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9" name="Rectangle 410">
                <a:extLst>
                  <a:ext uri="{FF2B5EF4-FFF2-40B4-BE49-F238E27FC236}">
                    <a16:creationId xmlns:a16="http://schemas.microsoft.com/office/drawing/2014/main" id="{DAAC06D9-6EDC-4D62-841A-D8FF3979D18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50" name="Oval 411">
                <a:extLst>
                  <a:ext uri="{FF2B5EF4-FFF2-40B4-BE49-F238E27FC236}">
                    <a16:creationId xmlns:a16="http://schemas.microsoft.com/office/drawing/2014/main" id="{44C653E7-8DE1-4567-912A-A812D60738E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51" name="Group 1184">
                <a:extLst>
                  <a:ext uri="{FF2B5EF4-FFF2-40B4-BE49-F238E27FC236}">
                    <a16:creationId xmlns:a16="http://schemas.microsoft.com/office/drawing/2014/main" id="{27AA3B82-E95F-4A8F-8F58-5BC2A26EFE1A}"/>
                  </a:ext>
                </a:extLst>
              </p:cNvPr>
              <p:cNvGrpSpPr>
                <a:grpSpLocks/>
              </p:cNvGrpSpPr>
              <p:nvPr/>
            </p:nvGrpSpPr>
            <p:grpSpPr bwMode="auto">
              <a:xfrm>
                <a:off x="4383" y="1488"/>
                <a:ext cx="138" cy="33"/>
                <a:chOff x="2468" y="1332"/>
                <a:chExt cx="310" cy="60"/>
              </a:xfrm>
            </p:grpSpPr>
            <p:sp>
              <p:nvSpPr>
                <p:cNvPr id="40254" name="Freeform 1185">
                  <a:extLst>
                    <a:ext uri="{FF2B5EF4-FFF2-40B4-BE49-F238E27FC236}">
                      <a16:creationId xmlns:a16="http://schemas.microsoft.com/office/drawing/2014/main" id="{CE1A7435-1EB7-44AB-AB67-BA2A3EDA1C0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55" name="Freeform 1186">
                  <a:extLst>
                    <a:ext uri="{FF2B5EF4-FFF2-40B4-BE49-F238E27FC236}">
                      <a16:creationId xmlns:a16="http://schemas.microsoft.com/office/drawing/2014/main" id="{7349F812-EE6A-4B6B-8B39-E355E8EAF33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52" name="Line 1187">
                <a:extLst>
                  <a:ext uri="{FF2B5EF4-FFF2-40B4-BE49-F238E27FC236}">
                    <a16:creationId xmlns:a16="http://schemas.microsoft.com/office/drawing/2014/main" id="{975FC35B-404F-4FE3-B965-91C535F6DBD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53" name="Line 1188">
                <a:extLst>
                  <a:ext uri="{FF2B5EF4-FFF2-40B4-BE49-F238E27FC236}">
                    <a16:creationId xmlns:a16="http://schemas.microsoft.com/office/drawing/2014/main" id="{8E15B59B-FE04-4718-8BB6-D2EC0609B7F8}"/>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8" name="Group 1189">
              <a:extLst>
                <a:ext uri="{FF2B5EF4-FFF2-40B4-BE49-F238E27FC236}">
                  <a16:creationId xmlns:a16="http://schemas.microsoft.com/office/drawing/2014/main" id="{EB510F7B-520A-41D9-968B-6CC89898B683}"/>
                </a:ext>
              </a:extLst>
            </p:cNvPr>
            <p:cNvGrpSpPr>
              <a:grpSpLocks/>
            </p:cNvGrpSpPr>
            <p:nvPr/>
          </p:nvGrpSpPr>
          <p:grpSpPr bwMode="auto">
            <a:xfrm>
              <a:off x="3932" y="3056"/>
              <a:ext cx="392" cy="154"/>
              <a:chOff x="4334" y="1470"/>
              <a:chExt cx="246" cy="107"/>
            </a:xfrm>
          </p:grpSpPr>
          <p:sp>
            <p:nvSpPr>
              <p:cNvPr id="40240" name="Oval 407">
                <a:extLst>
                  <a:ext uri="{FF2B5EF4-FFF2-40B4-BE49-F238E27FC236}">
                    <a16:creationId xmlns:a16="http://schemas.microsoft.com/office/drawing/2014/main" id="{A43CECC0-0669-43DF-ABF0-AFD7DA08F28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1" name="Rectangle 410">
                <a:extLst>
                  <a:ext uri="{FF2B5EF4-FFF2-40B4-BE49-F238E27FC236}">
                    <a16:creationId xmlns:a16="http://schemas.microsoft.com/office/drawing/2014/main" id="{0BB2FD5B-172C-4451-BBEE-140C66559B6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42" name="Oval 411">
                <a:extLst>
                  <a:ext uri="{FF2B5EF4-FFF2-40B4-BE49-F238E27FC236}">
                    <a16:creationId xmlns:a16="http://schemas.microsoft.com/office/drawing/2014/main" id="{CA3A84BD-37C3-42D2-A89B-E9CF89174658}"/>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43" name="Group 1193">
                <a:extLst>
                  <a:ext uri="{FF2B5EF4-FFF2-40B4-BE49-F238E27FC236}">
                    <a16:creationId xmlns:a16="http://schemas.microsoft.com/office/drawing/2014/main" id="{8FA3605F-C3AC-4ADC-8AAF-5F2655DE81BA}"/>
                  </a:ext>
                </a:extLst>
              </p:cNvPr>
              <p:cNvGrpSpPr>
                <a:grpSpLocks/>
              </p:cNvGrpSpPr>
              <p:nvPr/>
            </p:nvGrpSpPr>
            <p:grpSpPr bwMode="auto">
              <a:xfrm>
                <a:off x="4383" y="1488"/>
                <a:ext cx="138" cy="33"/>
                <a:chOff x="2468" y="1332"/>
                <a:chExt cx="310" cy="60"/>
              </a:xfrm>
            </p:grpSpPr>
            <p:sp>
              <p:nvSpPr>
                <p:cNvPr id="40246" name="Freeform 1194">
                  <a:extLst>
                    <a:ext uri="{FF2B5EF4-FFF2-40B4-BE49-F238E27FC236}">
                      <a16:creationId xmlns:a16="http://schemas.microsoft.com/office/drawing/2014/main" id="{C60091FC-39B3-47F5-87AF-4B39C86E38E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47" name="Freeform 1195">
                  <a:extLst>
                    <a:ext uri="{FF2B5EF4-FFF2-40B4-BE49-F238E27FC236}">
                      <a16:creationId xmlns:a16="http://schemas.microsoft.com/office/drawing/2014/main" id="{5F8D80C1-436A-4704-B60E-8F2BD89F2F2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44" name="Line 1196">
                <a:extLst>
                  <a:ext uri="{FF2B5EF4-FFF2-40B4-BE49-F238E27FC236}">
                    <a16:creationId xmlns:a16="http://schemas.microsoft.com/office/drawing/2014/main" id="{A3794667-16DF-4174-9D94-B564164453E0}"/>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45" name="Line 1197">
                <a:extLst>
                  <a:ext uri="{FF2B5EF4-FFF2-40B4-BE49-F238E27FC236}">
                    <a16:creationId xmlns:a16="http://schemas.microsoft.com/office/drawing/2014/main" id="{AE174990-4F25-4BA5-9BFC-A17001D2B425}"/>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19" name="Group 1198">
              <a:extLst>
                <a:ext uri="{FF2B5EF4-FFF2-40B4-BE49-F238E27FC236}">
                  <a16:creationId xmlns:a16="http://schemas.microsoft.com/office/drawing/2014/main" id="{B42A3AAC-4752-4D96-865C-0E2342EE0B93}"/>
                </a:ext>
              </a:extLst>
            </p:cNvPr>
            <p:cNvGrpSpPr>
              <a:grpSpLocks/>
            </p:cNvGrpSpPr>
            <p:nvPr/>
          </p:nvGrpSpPr>
          <p:grpSpPr bwMode="auto">
            <a:xfrm>
              <a:off x="3812" y="2296"/>
              <a:ext cx="246" cy="108"/>
              <a:chOff x="4334" y="1470"/>
              <a:chExt cx="246" cy="107"/>
            </a:xfrm>
          </p:grpSpPr>
          <p:sp>
            <p:nvSpPr>
              <p:cNvPr id="40232" name="Oval 407">
                <a:extLst>
                  <a:ext uri="{FF2B5EF4-FFF2-40B4-BE49-F238E27FC236}">
                    <a16:creationId xmlns:a16="http://schemas.microsoft.com/office/drawing/2014/main" id="{7E2ACCD1-312A-4E93-8EE9-959EE0A10B46}"/>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33" name="Rectangle 410">
                <a:extLst>
                  <a:ext uri="{FF2B5EF4-FFF2-40B4-BE49-F238E27FC236}">
                    <a16:creationId xmlns:a16="http://schemas.microsoft.com/office/drawing/2014/main" id="{DC6ED804-BE92-4B66-967B-83BE3EA17CC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0234" name="Oval 411">
                <a:extLst>
                  <a:ext uri="{FF2B5EF4-FFF2-40B4-BE49-F238E27FC236}">
                    <a16:creationId xmlns:a16="http://schemas.microsoft.com/office/drawing/2014/main" id="{C8C464C0-8872-45AA-961E-DAE5B4E8FE7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0235" name="Group 1202">
                <a:extLst>
                  <a:ext uri="{FF2B5EF4-FFF2-40B4-BE49-F238E27FC236}">
                    <a16:creationId xmlns:a16="http://schemas.microsoft.com/office/drawing/2014/main" id="{A5A0ACDB-4AE6-4136-8CB4-201CD5B32D5D}"/>
                  </a:ext>
                </a:extLst>
              </p:cNvPr>
              <p:cNvGrpSpPr>
                <a:grpSpLocks/>
              </p:cNvGrpSpPr>
              <p:nvPr/>
            </p:nvGrpSpPr>
            <p:grpSpPr bwMode="auto">
              <a:xfrm>
                <a:off x="4383" y="1488"/>
                <a:ext cx="138" cy="33"/>
                <a:chOff x="2468" y="1332"/>
                <a:chExt cx="310" cy="60"/>
              </a:xfrm>
            </p:grpSpPr>
            <p:sp>
              <p:nvSpPr>
                <p:cNvPr id="40238" name="Freeform 1203">
                  <a:extLst>
                    <a:ext uri="{FF2B5EF4-FFF2-40B4-BE49-F238E27FC236}">
                      <a16:creationId xmlns:a16="http://schemas.microsoft.com/office/drawing/2014/main" id="{80D19929-EC4A-4390-BD0A-D4A987B688D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0239" name="Freeform 1204">
                  <a:extLst>
                    <a:ext uri="{FF2B5EF4-FFF2-40B4-BE49-F238E27FC236}">
                      <a16:creationId xmlns:a16="http://schemas.microsoft.com/office/drawing/2014/main" id="{0C05E6C8-0E16-4780-8C05-FDB0EF5CD92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0236" name="Line 1205">
                <a:extLst>
                  <a:ext uri="{FF2B5EF4-FFF2-40B4-BE49-F238E27FC236}">
                    <a16:creationId xmlns:a16="http://schemas.microsoft.com/office/drawing/2014/main" id="{08FEF83E-A35E-469F-B784-2E97B7101797}"/>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237" name="Line 1206">
                <a:extLst>
                  <a:ext uri="{FF2B5EF4-FFF2-40B4-BE49-F238E27FC236}">
                    <a16:creationId xmlns:a16="http://schemas.microsoft.com/office/drawing/2014/main" id="{3F1220B7-74DD-493E-B639-E3115293A22B}"/>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0020" name="Group 1207">
              <a:extLst>
                <a:ext uri="{FF2B5EF4-FFF2-40B4-BE49-F238E27FC236}">
                  <a16:creationId xmlns:a16="http://schemas.microsoft.com/office/drawing/2014/main" id="{2BE2C4A5-6BF6-4945-8040-13BB9C140DD9}"/>
                </a:ext>
              </a:extLst>
            </p:cNvPr>
            <p:cNvGrpSpPr>
              <a:grpSpLocks/>
            </p:cNvGrpSpPr>
            <p:nvPr/>
          </p:nvGrpSpPr>
          <p:grpSpPr bwMode="auto">
            <a:xfrm>
              <a:off x="4511" y="3153"/>
              <a:ext cx="281" cy="266"/>
              <a:chOff x="5072" y="3611"/>
              <a:chExt cx="459" cy="380"/>
            </a:xfrm>
          </p:grpSpPr>
          <p:grpSp>
            <p:nvGrpSpPr>
              <p:cNvPr id="40218" name="Group 1208">
                <a:extLst>
                  <a:ext uri="{FF2B5EF4-FFF2-40B4-BE49-F238E27FC236}">
                    <a16:creationId xmlns:a16="http://schemas.microsoft.com/office/drawing/2014/main" id="{6D2B1B39-065F-48BE-90E7-DEAA3F776D23}"/>
                  </a:ext>
                </a:extLst>
              </p:cNvPr>
              <p:cNvGrpSpPr>
                <a:grpSpLocks/>
              </p:cNvGrpSpPr>
              <p:nvPr/>
            </p:nvGrpSpPr>
            <p:grpSpPr bwMode="auto">
              <a:xfrm>
                <a:off x="5144" y="3611"/>
                <a:ext cx="387" cy="99"/>
                <a:chOff x="5030" y="2639"/>
                <a:chExt cx="387" cy="99"/>
              </a:xfrm>
            </p:grpSpPr>
            <p:sp>
              <p:nvSpPr>
                <p:cNvPr id="40220" name="Freeform 1209">
                  <a:extLst>
                    <a:ext uri="{FF2B5EF4-FFF2-40B4-BE49-F238E27FC236}">
                      <a16:creationId xmlns:a16="http://schemas.microsoft.com/office/drawing/2014/main" id="{BEB50D47-2D6E-415C-AF19-47C74DD47A9F}"/>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1" name="Freeform 1210">
                  <a:extLst>
                    <a:ext uri="{FF2B5EF4-FFF2-40B4-BE49-F238E27FC236}">
                      <a16:creationId xmlns:a16="http://schemas.microsoft.com/office/drawing/2014/main" id="{CC7B437D-438B-423B-BC21-1A07399A34C5}"/>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2" name="Freeform 1211">
                  <a:extLst>
                    <a:ext uri="{FF2B5EF4-FFF2-40B4-BE49-F238E27FC236}">
                      <a16:creationId xmlns:a16="http://schemas.microsoft.com/office/drawing/2014/main" id="{7425E301-CB47-4E8B-91A9-16F6B652BA70}"/>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3" name="Freeform 1212">
                  <a:extLst>
                    <a:ext uri="{FF2B5EF4-FFF2-40B4-BE49-F238E27FC236}">
                      <a16:creationId xmlns:a16="http://schemas.microsoft.com/office/drawing/2014/main" id="{7ADF1732-3B64-4B69-BD91-50C74403DB30}"/>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4" name="Freeform 1213">
                  <a:extLst>
                    <a:ext uri="{FF2B5EF4-FFF2-40B4-BE49-F238E27FC236}">
                      <a16:creationId xmlns:a16="http://schemas.microsoft.com/office/drawing/2014/main" id="{B8CA227E-76E6-4BD0-BF6C-8C5851A3048A}"/>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5" name="Freeform 1214">
                  <a:extLst>
                    <a:ext uri="{FF2B5EF4-FFF2-40B4-BE49-F238E27FC236}">
                      <a16:creationId xmlns:a16="http://schemas.microsoft.com/office/drawing/2014/main" id="{3A27E9C6-1269-49DE-AAE9-C6ECEE50F9E6}"/>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26" name="Freeform 1215">
                  <a:extLst>
                    <a:ext uri="{FF2B5EF4-FFF2-40B4-BE49-F238E27FC236}">
                      <a16:creationId xmlns:a16="http://schemas.microsoft.com/office/drawing/2014/main" id="{86BAEBCB-6DDC-4B9B-846D-611BD3AD49F7}"/>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0227" name="Freeform 1216">
                  <a:extLst>
                    <a:ext uri="{FF2B5EF4-FFF2-40B4-BE49-F238E27FC236}">
                      <a16:creationId xmlns:a16="http://schemas.microsoft.com/office/drawing/2014/main" id="{40AFA221-932E-452C-BCBB-E328E0144FB2}"/>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0228" name="Freeform 1217">
                  <a:extLst>
                    <a:ext uri="{FF2B5EF4-FFF2-40B4-BE49-F238E27FC236}">
                      <a16:creationId xmlns:a16="http://schemas.microsoft.com/office/drawing/2014/main" id="{E389105D-40B4-43E2-A412-192681ED5C77}"/>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0229" name="Freeform 1218">
                  <a:extLst>
                    <a:ext uri="{FF2B5EF4-FFF2-40B4-BE49-F238E27FC236}">
                      <a16:creationId xmlns:a16="http://schemas.microsoft.com/office/drawing/2014/main" id="{974B6045-BD54-455A-BA50-76B9BBF5425C}"/>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0230" name="Freeform 1219">
                  <a:extLst>
                    <a:ext uri="{FF2B5EF4-FFF2-40B4-BE49-F238E27FC236}">
                      <a16:creationId xmlns:a16="http://schemas.microsoft.com/office/drawing/2014/main" id="{2B15B72D-C8DC-4D30-AE68-332431C904BF}"/>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0231" name="Freeform 1220">
                  <a:extLst>
                    <a:ext uri="{FF2B5EF4-FFF2-40B4-BE49-F238E27FC236}">
                      <a16:creationId xmlns:a16="http://schemas.microsoft.com/office/drawing/2014/main" id="{07F55904-742B-4F9A-906B-8078E2E34ECC}"/>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0219" name="Picture 1221" descr="access_point_stylized_gray_small">
                <a:extLst>
                  <a:ext uri="{FF2B5EF4-FFF2-40B4-BE49-F238E27FC236}">
                    <a16:creationId xmlns:a16="http://schemas.microsoft.com/office/drawing/2014/main" id="{778D2E62-9D17-46E2-867D-E6C3AD18B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21" name="Group 1222">
              <a:extLst>
                <a:ext uri="{FF2B5EF4-FFF2-40B4-BE49-F238E27FC236}">
                  <a16:creationId xmlns:a16="http://schemas.microsoft.com/office/drawing/2014/main" id="{555DC715-2316-4096-919F-E05D0EDF4683}"/>
                </a:ext>
              </a:extLst>
            </p:cNvPr>
            <p:cNvGrpSpPr>
              <a:grpSpLocks/>
            </p:cNvGrpSpPr>
            <p:nvPr/>
          </p:nvGrpSpPr>
          <p:grpSpPr bwMode="auto">
            <a:xfrm>
              <a:off x="3552" y="2211"/>
              <a:ext cx="251" cy="226"/>
              <a:chOff x="5072" y="3611"/>
              <a:chExt cx="459" cy="380"/>
            </a:xfrm>
          </p:grpSpPr>
          <p:grpSp>
            <p:nvGrpSpPr>
              <p:cNvPr id="40204" name="Group 1223">
                <a:extLst>
                  <a:ext uri="{FF2B5EF4-FFF2-40B4-BE49-F238E27FC236}">
                    <a16:creationId xmlns:a16="http://schemas.microsoft.com/office/drawing/2014/main" id="{AB96EC36-2316-4DA4-8EDB-041FC5039BDB}"/>
                  </a:ext>
                </a:extLst>
              </p:cNvPr>
              <p:cNvGrpSpPr>
                <a:grpSpLocks/>
              </p:cNvGrpSpPr>
              <p:nvPr/>
            </p:nvGrpSpPr>
            <p:grpSpPr bwMode="auto">
              <a:xfrm>
                <a:off x="5144" y="3611"/>
                <a:ext cx="387" cy="99"/>
                <a:chOff x="5030" y="2639"/>
                <a:chExt cx="387" cy="99"/>
              </a:xfrm>
            </p:grpSpPr>
            <p:sp>
              <p:nvSpPr>
                <p:cNvPr id="40206" name="Freeform 1224">
                  <a:extLst>
                    <a:ext uri="{FF2B5EF4-FFF2-40B4-BE49-F238E27FC236}">
                      <a16:creationId xmlns:a16="http://schemas.microsoft.com/office/drawing/2014/main" id="{EFA15F54-0E90-4B7D-AE4F-58BFE5E260D0}"/>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07" name="Freeform 1225">
                  <a:extLst>
                    <a:ext uri="{FF2B5EF4-FFF2-40B4-BE49-F238E27FC236}">
                      <a16:creationId xmlns:a16="http://schemas.microsoft.com/office/drawing/2014/main" id="{D209AB24-F65E-46D8-A7B3-F18A929B0AB1}"/>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08" name="Freeform 1226">
                  <a:extLst>
                    <a:ext uri="{FF2B5EF4-FFF2-40B4-BE49-F238E27FC236}">
                      <a16:creationId xmlns:a16="http://schemas.microsoft.com/office/drawing/2014/main" id="{9F630C4A-9939-4E77-A032-907469E1652E}"/>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09" name="Freeform 1227">
                  <a:extLst>
                    <a:ext uri="{FF2B5EF4-FFF2-40B4-BE49-F238E27FC236}">
                      <a16:creationId xmlns:a16="http://schemas.microsoft.com/office/drawing/2014/main" id="{AFDDD7D9-DE87-4727-947A-D8AE6088919D}"/>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10" name="Freeform 1228">
                  <a:extLst>
                    <a:ext uri="{FF2B5EF4-FFF2-40B4-BE49-F238E27FC236}">
                      <a16:creationId xmlns:a16="http://schemas.microsoft.com/office/drawing/2014/main" id="{AA7CF872-C748-4F07-95C9-326E1D05D95D}"/>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11" name="Freeform 1229">
                  <a:extLst>
                    <a:ext uri="{FF2B5EF4-FFF2-40B4-BE49-F238E27FC236}">
                      <a16:creationId xmlns:a16="http://schemas.microsoft.com/office/drawing/2014/main" id="{293A15DB-8892-429B-B8C8-23B60E8561E4}"/>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12" name="Freeform 1230">
                  <a:extLst>
                    <a:ext uri="{FF2B5EF4-FFF2-40B4-BE49-F238E27FC236}">
                      <a16:creationId xmlns:a16="http://schemas.microsoft.com/office/drawing/2014/main" id="{0EE9D7D6-A5E2-479E-89E4-E1A70A175BF5}"/>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0213" name="Freeform 1231">
                  <a:extLst>
                    <a:ext uri="{FF2B5EF4-FFF2-40B4-BE49-F238E27FC236}">
                      <a16:creationId xmlns:a16="http://schemas.microsoft.com/office/drawing/2014/main" id="{7AE47F4F-B75F-4382-B661-4F6E6DE76376}"/>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0214" name="Freeform 1232">
                  <a:extLst>
                    <a:ext uri="{FF2B5EF4-FFF2-40B4-BE49-F238E27FC236}">
                      <a16:creationId xmlns:a16="http://schemas.microsoft.com/office/drawing/2014/main" id="{A51BEC75-356A-4CAE-AACB-4459E269A610}"/>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0215" name="Freeform 1233">
                  <a:extLst>
                    <a:ext uri="{FF2B5EF4-FFF2-40B4-BE49-F238E27FC236}">
                      <a16:creationId xmlns:a16="http://schemas.microsoft.com/office/drawing/2014/main" id="{2DCF11F5-9400-4810-82BD-260F34A7CAC4}"/>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0216" name="Freeform 1234">
                  <a:extLst>
                    <a:ext uri="{FF2B5EF4-FFF2-40B4-BE49-F238E27FC236}">
                      <a16:creationId xmlns:a16="http://schemas.microsoft.com/office/drawing/2014/main" id="{7E0780C5-444C-456C-8FFC-3A7050264A19}"/>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0217" name="Freeform 1235">
                  <a:extLst>
                    <a:ext uri="{FF2B5EF4-FFF2-40B4-BE49-F238E27FC236}">
                      <a16:creationId xmlns:a16="http://schemas.microsoft.com/office/drawing/2014/main" id="{780FE0D0-A25E-4A1B-A310-0CB80F16E59C}"/>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0205" name="Picture 1236" descr="access_point_stylized_gray_small">
                <a:extLst>
                  <a:ext uri="{FF2B5EF4-FFF2-40B4-BE49-F238E27FC236}">
                    <a16:creationId xmlns:a16="http://schemas.microsoft.com/office/drawing/2014/main" id="{07861A38-6A28-49FB-B4AB-5742A91AD1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022" name="Line 1237">
              <a:extLst>
                <a:ext uri="{FF2B5EF4-FFF2-40B4-BE49-F238E27FC236}">
                  <a16:creationId xmlns:a16="http://schemas.microsoft.com/office/drawing/2014/main" id="{4353569B-DA65-45C7-9A4C-E19F8D85FCC2}"/>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023" name="Group 1238">
              <a:extLst>
                <a:ext uri="{FF2B5EF4-FFF2-40B4-BE49-F238E27FC236}">
                  <a16:creationId xmlns:a16="http://schemas.microsoft.com/office/drawing/2014/main" id="{45A6668E-8E8D-45F9-B6EB-8EBB07FD8DAE}"/>
                </a:ext>
              </a:extLst>
            </p:cNvPr>
            <p:cNvGrpSpPr>
              <a:grpSpLocks/>
            </p:cNvGrpSpPr>
            <p:nvPr/>
          </p:nvGrpSpPr>
          <p:grpSpPr bwMode="auto">
            <a:xfrm flipH="1">
              <a:off x="3638" y="2856"/>
              <a:ext cx="261" cy="235"/>
              <a:chOff x="2839" y="3501"/>
              <a:chExt cx="755" cy="803"/>
            </a:xfrm>
          </p:grpSpPr>
          <p:pic>
            <p:nvPicPr>
              <p:cNvPr id="40202" name="Picture 1239" descr="desktop_computer_stylized_medium">
                <a:extLst>
                  <a:ext uri="{FF2B5EF4-FFF2-40B4-BE49-F238E27FC236}">
                    <a16:creationId xmlns:a16="http://schemas.microsoft.com/office/drawing/2014/main" id="{25DCE437-B3E8-4EC9-A0D6-60504F3E4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03" name="Freeform 1240">
                <a:extLst>
                  <a:ext uri="{FF2B5EF4-FFF2-40B4-BE49-F238E27FC236}">
                    <a16:creationId xmlns:a16="http://schemas.microsoft.com/office/drawing/2014/main" id="{B8CD7968-948A-4399-9C4A-61A25F6E91E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0024" name="Group 1241">
              <a:extLst>
                <a:ext uri="{FF2B5EF4-FFF2-40B4-BE49-F238E27FC236}">
                  <a16:creationId xmlns:a16="http://schemas.microsoft.com/office/drawing/2014/main" id="{9BEFBC96-3A4B-4B08-BBD4-F3A991BACD8E}"/>
                </a:ext>
              </a:extLst>
            </p:cNvPr>
            <p:cNvGrpSpPr>
              <a:grpSpLocks/>
            </p:cNvGrpSpPr>
            <p:nvPr/>
          </p:nvGrpSpPr>
          <p:grpSpPr bwMode="auto">
            <a:xfrm flipH="1">
              <a:off x="3438" y="3121"/>
              <a:ext cx="304" cy="256"/>
              <a:chOff x="2839" y="3501"/>
              <a:chExt cx="755" cy="803"/>
            </a:xfrm>
          </p:grpSpPr>
          <p:pic>
            <p:nvPicPr>
              <p:cNvPr id="40200" name="Picture 1242" descr="desktop_computer_stylized_medium">
                <a:extLst>
                  <a:ext uri="{FF2B5EF4-FFF2-40B4-BE49-F238E27FC236}">
                    <a16:creationId xmlns:a16="http://schemas.microsoft.com/office/drawing/2014/main" id="{9C87024B-5ED1-482A-B226-051B9E3E48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01" name="Freeform 1243">
                <a:extLst>
                  <a:ext uri="{FF2B5EF4-FFF2-40B4-BE49-F238E27FC236}">
                    <a16:creationId xmlns:a16="http://schemas.microsoft.com/office/drawing/2014/main" id="{46B9185F-AD20-4E01-B2B5-5FE7CF65C2B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0025" name="Group 1244">
              <a:extLst>
                <a:ext uri="{FF2B5EF4-FFF2-40B4-BE49-F238E27FC236}">
                  <a16:creationId xmlns:a16="http://schemas.microsoft.com/office/drawing/2014/main" id="{210960A8-B29B-48C7-8F6A-70B5E30C3700}"/>
                </a:ext>
              </a:extLst>
            </p:cNvPr>
            <p:cNvGrpSpPr>
              <a:grpSpLocks/>
            </p:cNvGrpSpPr>
            <p:nvPr/>
          </p:nvGrpSpPr>
          <p:grpSpPr bwMode="auto">
            <a:xfrm flipH="1">
              <a:off x="3739" y="3311"/>
              <a:ext cx="269" cy="220"/>
              <a:chOff x="2839" y="3501"/>
              <a:chExt cx="755" cy="803"/>
            </a:xfrm>
          </p:grpSpPr>
          <p:pic>
            <p:nvPicPr>
              <p:cNvPr id="40198" name="Picture 1245" descr="desktop_computer_stylized_medium">
                <a:extLst>
                  <a:ext uri="{FF2B5EF4-FFF2-40B4-BE49-F238E27FC236}">
                    <a16:creationId xmlns:a16="http://schemas.microsoft.com/office/drawing/2014/main" id="{7352030E-B40D-4D62-BAD9-C5DEC38B165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99" name="Freeform 1246">
                <a:extLst>
                  <a:ext uri="{FF2B5EF4-FFF2-40B4-BE49-F238E27FC236}">
                    <a16:creationId xmlns:a16="http://schemas.microsoft.com/office/drawing/2014/main" id="{67E9CA5E-48CC-4170-93B3-9869709EAEF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0026" name="Group 1247">
              <a:extLst>
                <a:ext uri="{FF2B5EF4-FFF2-40B4-BE49-F238E27FC236}">
                  <a16:creationId xmlns:a16="http://schemas.microsoft.com/office/drawing/2014/main" id="{F60598E2-377C-4962-A6D3-7767BC205D28}"/>
                </a:ext>
              </a:extLst>
            </p:cNvPr>
            <p:cNvGrpSpPr>
              <a:grpSpLocks/>
            </p:cNvGrpSpPr>
            <p:nvPr/>
          </p:nvGrpSpPr>
          <p:grpSpPr bwMode="auto">
            <a:xfrm>
              <a:off x="4126" y="3300"/>
              <a:ext cx="269" cy="221"/>
              <a:chOff x="2839" y="3501"/>
              <a:chExt cx="755" cy="803"/>
            </a:xfrm>
          </p:grpSpPr>
          <p:pic>
            <p:nvPicPr>
              <p:cNvPr id="40196" name="Picture 1248" descr="desktop_computer_stylized_medium">
                <a:extLst>
                  <a:ext uri="{FF2B5EF4-FFF2-40B4-BE49-F238E27FC236}">
                    <a16:creationId xmlns:a16="http://schemas.microsoft.com/office/drawing/2014/main" id="{B5A0C01C-89DC-4AF1-B609-115EFC2901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97" name="Freeform 1249">
                <a:extLst>
                  <a:ext uri="{FF2B5EF4-FFF2-40B4-BE49-F238E27FC236}">
                    <a16:creationId xmlns:a16="http://schemas.microsoft.com/office/drawing/2014/main" id="{3C348371-D01B-4B10-AF53-F51937ECFB5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0027" name="Picture 1250" descr="car_icon_small">
              <a:extLst>
                <a:ext uri="{FF2B5EF4-FFF2-40B4-BE49-F238E27FC236}">
                  <a16:creationId xmlns:a16="http://schemas.microsoft.com/office/drawing/2014/main" id="{18C918CE-2A84-4612-ADAC-94CEC31EA1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028" name="Group 1251">
              <a:extLst>
                <a:ext uri="{FF2B5EF4-FFF2-40B4-BE49-F238E27FC236}">
                  <a16:creationId xmlns:a16="http://schemas.microsoft.com/office/drawing/2014/main" id="{C5EBDD6C-D0C2-49CD-94BE-F77A6498AEEB}"/>
                </a:ext>
              </a:extLst>
            </p:cNvPr>
            <p:cNvGrpSpPr>
              <a:grpSpLocks/>
            </p:cNvGrpSpPr>
            <p:nvPr/>
          </p:nvGrpSpPr>
          <p:grpSpPr bwMode="auto">
            <a:xfrm>
              <a:off x="3536" y="974"/>
              <a:ext cx="262" cy="243"/>
              <a:chOff x="2751" y="1851"/>
              <a:chExt cx="462" cy="478"/>
            </a:xfrm>
          </p:grpSpPr>
          <p:pic>
            <p:nvPicPr>
              <p:cNvPr id="40194" name="Picture 1252" descr="iphone_stylized_small">
                <a:extLst>
                  <a:ext uri="{FF2B5EF4-FFF2-40B4-BE49-F238E27FC236}">
                    <a16:creationId xmlns:a16="http://schemas.microsoft.com/office/drawing/2014/main" id="{01E08BEC-E678-481A-BF35-46A7B331DE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95" name="Picture 1253" descr="antenna_radiation_stylized">
                <a:extLst>
                  <a:ext uri="{FF2B5EF4-FFF2-40B4-BE49-F238E27FC236}">
                    <a16:creationId xmlns:a16="http://schemas.microsoft.com/office/drawing/2014/main" id="{56D9550C-BAEA-425F-BBF7-D68F8220F3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029" name="Group 1254">
              <a:extLst>
                <a:ext uri="{FF2B5EF4-FFF2-40B4-BE49-F238E27FC236}">
                  <a16:creationId xmlns:a16="http://schemas.microsoft.com/office/drawing/2014/main" id="{0D952E43-5557-4544-944C-CBB1AD2A3D13}"/>
                </a:ext>
              </a:extLst>
            </p:cNvPr>
            <p:cNvGrpSpPr>
              <a:grpSpLocks/>
            </p:cNvGrpSpPr>
            <p:nvPr/>
          </p:nvGrpSpPr>
          <p:grpSpPr bwMode="auto">
            <a:xfrm>
              <a:off x="5191" y="3151"/>
              <a:ext cx="143" cy="303"/>
              <a:chOff x="4140" y="429"/>
              <a:chExt cx="1425" cy="2396"/>
            </a:xfrm>
          </p:grpSpPr>
          <p:sp>
            <p:nvSpPr>
              <p:cNvPr id="40162" name="Freeform 1255">
                <a:extLst>
                  <a:ext uri="{FF2B5EF4-FFF2-40B4-BE49-F238E27FC236}">
                    <a16:creationId xmlns:a16="http://schemas.microsoft.com/office/drawing/2014/main" id="{1E81FEEC-12A6-46A5-A6C2-C8049006B44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63" name="Rectangle 1256">
                <a:extLst>
                  <a:ext uri="{FF2B5EF4-FFF2-40B4-BE49-F238E27FC236}">
                    <a16:creationId xmlns:a16="http://schemas.microsoft.com/office/drawing/2014/main" id="{32DAF43B-E26E-4867-A36E-0969F28114CF}"/>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64" name="Freeform 1257">
                <a:extLst>
                  <a:ext uri="{FF2B5EF4-FFF2-40B4-BE49-F238E27FC236}">
                    <a16:creationId xmlns:a16="http://schemas.microsoft.com/office/drawing/2014/main" id="{256E6179-2B63-4E30-88A2-DFFF61EAEC6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65" name="Freeform 1258">
                <a:extLst>
                  <a:ext uri="{FF2B5EF4-FFF2-40B4-BE49-F238E27FC236}">
                    <a16:creationId xmlns:a16="http://schemas.microsoft.com/office/drawing/2014/main" id="{9EB9785D-5D97-42EC-ABF6-376DC070B776}"/>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66" name="Rectangle 1259">
                <a:extLst>
                  <a:ext uri="{FF2B5EF4-FFF2-40B4-BE49-F238E27FC236}">
                    <a16:creationId xmlns:a16="http://schemas.microsoft.com/office/drawing/2014/main" id="{50E00857-E7F4-46A8-A4AA-DEB39382F19A}"/>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67" name="Group 1260">
                <a:extLst>
                  <a:ext uri="{FF2B5EF4-FFF2-40B4-BE49-F238E27FC236}">
                    <a16:creationId xmlns:a16="http://schemas.microsoft.com/office/drawing/2014/main" id="{9441E51B-888E-4651-9BA9-8A274C176FDC}"/>
                  </a:ext>
                </a:extLst>
              </p:cNvPr>
              <p:cNvGrpSpPr>
                <a:grpSpLocks/>
              </p:cNvGrpSpPr>
              <p:nvPr/>
            </p:nvGrpSpPr>
            <p:grpSpPr bwMode="auto">
              <a:xfrm>
                <a:off x="4749" y="668"/>
                <a:ext cx="581" cy="145"/>
                <a:chOff x="614" y="2568"/>
                <a:chExt cx="725" cy="139"/>
              </a:xfrm>
            </p:grpSpPr>
            <p:sp>
              <p:nvSpPr>
                <p:cNvPr id="40192" name="AutoShape 1261">
                  <a:extLst>
                    <a:ext uri="{FF2B5EF4-FFF2-40B4-BE49-F238E27FC236}">
                      <a16:creationId xmlns:a16="http://schemas.microsoft.com/office/drawing/2014/main" id="{D043157A-6BF3-4F56-BE14-FE6BD91A30D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93" name="AutoShape 1262">
                  <a:extLst>
                    <a:ext uri="{FF2B5EF4-FFF2-40B4-BE49-F238E27FC236}">
                      <a16:creationId xmlns:a16="http://schemas.microsoft.com/office/drawing/2014/main" id="{FAE1B349-923D-4757-AAFF-E94DFECD505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68" name="Rectangle 1263">
                <a:extLst>
                  <a:ext uri="{FF2B5EF4-FFF2-40B4-BE49-F238E27FC236}">
                    <a16:creationId xmlns:a16="http://schemas.microsoft.com/office/drawing/2014/main" id="{570691DE-7B7F-49AE-8545-8E1A06765D9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69" name="Group 1264">
                <a:extLst>
                  <a:ext uri="{FF2B5EF4-FFF2-40B4-BE49-F238E27FC236}">
                    <a16:creationId xmlns:a16="http://schemas.microsoft.com/office/drawing/2014/main" id="{DC345027-0A61-4233-9F05-A340E9636135}"/>
                  </a:ext>
                </a:extLst>
              </p:cNvPr>
              <p:cNvGrpSpPr>
                <a:grpSpLocks/>
              </p:cNvGrpSpPr>
              <p:nvPr/>
            </p:nvGrpSpPr>
            <p:grpSpPr bwMode="auto">
              <a:xfrm>
                <a:off x="4747" y="994"/>
                <a:ext cx="581" cy="134"/>
                <a:chOff x="614" y="2568"/>
                <a:chExt cx="725" cy="139"/>
              </a:xfrm>
            </p:grpSpPr>
            <p:sp>
              <p:nvSpPr>
                <p:cNvPr id="40190" name="AutoShape 1265">
                  <a:extLst>
                    <a:ext uri="{FF2B5EF4-FFF2-40B4-BE49-F238E27FC236}">
                      <a16:creationId xmlns:a16="http://schemas.microsoft.com/office/drawing/2014/main" id="{FBF51BAA-269F-4F8D-AEBC-71B65421090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91" name="AutoShape 1266">
                  <a:extLst>
                    <a:ext uri="{FF2B5EF4-FFF2-40B4-BE49-F238E27FC236}">
                      <a16:creationId xmlns:a16="http://schemas.microsoft.com/office/drawing/2014/main" id="{E7473B6A-E631-40A0-8538-063901B0BC9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0" name="Rectangle 1267">
                <a:extLst>
                  <a:ext uri="{FF2B5EF4-FFF2-40B4-BE49-F238E27FC236}">
                    <a16:creationId xmlns:a16="http://schemas.microsoft.com/office/drawing/2014/main" id="{6323ECA5-E431-4B3A-B07B-77238E4BB37C}"/>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1" name="Rectangle 1268">
                <a:extLst>
                  <a:ext uri="{FF2B5EF4-FFF2-40B4-BE49-F238E27FC236}">
                    <a16:creationId xmlns:a16="http://schemas.microsoft.com/office/drawing/2014/main" id="{E80121BF-9B25-493E-8AAE-ECC9C4DCC302}"/>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72" name="Group 1269">
                <a:extLst>
                  <a:ext uri="{FF2B5EF4-FFF2-40B4-BE49-F238E27FC236}">
                    <a16:creationId xmlns:a16="http://schemas.microsoft.com/office/drawing/2014/main" id="{9D90FA33-6DD7-446D-B15D-53C29A2EFADB}"/>
                  </a:ext>
                </a:extLst>
              </p:cNvPr>
              <p:cNvGrpSpPr>
                <a:grpSpLocks/>
              </p:cNvGrpSpPr>
              <p:nvPr/>
            </p:nvGrpSpPr>
            <p:grpSpPr bwMode="auto">
              <a:xfrm>
                <a:off x="4735" y="1627"/>
                <a:ext cx="582" cy="151"/>
                <a:chOff x="614" y="2568"/>
                <a:chExt cx="725" cy="139"/>
              </a:xfrm>
            </p:grpSpPr>
            <p:sp>
              <p:nvSpPr>
                <p:cNvPr id="40188" name="AutoShape 1270">
                  <a:extLst>
                    <a:ext uri="{FF2B5EF4-FFF2-40B4-BE49-F238E27FC236}">
                      <a16:creationId xmlns:a16="http://schemas.microsoft.com/office/drawing/2014/main" id="{26A9F456-F296-44DD-9EF0-EB7D6F92F39E}"/>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9" name="AutoShape 1271">
                  <a:extLst>
                    <a:ext uri="{FF2B5EF4-FFF2-40B4-BE49-F238E27FC236}">
                      <a16:creationId xmlns:a16="http://schemas.microsoft.com/office/drawing/2014/main" id="{FDCBC55D-7C59-4D0F-881E-7533DC2EF5D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3" name="Freeform 1272">
                <a:extLst>
                  <a:ext uri="{FF2B5EF4-FFF2-40B4-BE49-F238E27FC236}">
                    <a16:creationId xmlns:a16="http://schemas.microsoft.com/office/drawing/2014/main" id="{35490954-D021-416E-B60D-CF8926D67A5B}"/>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174" name="Group 1273">
                <a:extLst>
                  <a:ext uri="{FF2B5EF4-FFF2-40B4-BE49-F238E27FC236}">
                    <a16:creationId xmlns:a16="http://schemas.microsoft.com/office/drawing/2014/main" id="{2B005D4B-E408-4CEE-BE6F-EA5B2116459C}"/>
                  </a:ext>
                </a:extLst>
              </p:cNvPr>
              <p:cNvGrpSpPr>
                <a:grpSpLocks/>
              </p:cNvGrpSpPr>
              <p:nvPr/>
            </p:nvGrpSpPr>
            <p:grpSpPr bwMode="auto">
              <a:xfrm>
                <a:off x="4739" y="1327"/>
                <a:ext cx="582" cy="139"/>
                <a:chOff x="614" y="2568"/>
                <a:chExt cx="725" cy="139"/>
              </a:xfrm>
            </p:grpSpPr>
            <p:sp>
              <p:nvSpPr>
                <p:cNvPr id="40186" name="AutoShape 1274">
                  <a:extLst>
                    <a:ext uri="{FF2B5EF4-FFF2-40B4-BE49-F238E27FC236}">
                      <a16:creationId xmlns:a16="http://schemas.microsoft.com/office/drawing/2014/main" id="{50EAB802-D149-4C7B-96A8-997BA100A37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7" name="AutoShape 1275">
                  <a:extLst>
                    <a:ext uri="{FF2B5EF4-FFF2-40B4-BE49-F238E27FC236}">
                      <a16:creationId xmlns:a16="http://schemas.microsoft.com/office/drawing/2014/main" id="{EF5BDF7F-AB5A-4E0C-BFB1-944DBFE6839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75" name="Rectangle 1276">
                <a:extLst>
                  <a:ext uri="{FF2B5EF4-FFF2-40B4-BE49-F238E27FC236}">
                    <a16:creationId xmlns:a16="http://schemas.microsoft.com/office/drawing/2014/main" id="{63B5DC62-BEDB-444F-9CD1-BDC426C6E4C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6" name="Freeform 1277">
                <a:extLst>
                  <a:ext uri="{FF2B5EF4-FFF2-40B4-BE49-F238E27FC236}">
                    <a16:creationId xmlns:a16="http://schemas.microsoft.com/office/drawing/2014/main" id="{C56ECB72-1C6B-40CC-90B6-174721527811}"/>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77" name="Freeform 1278">
                <a:extLst>
                  <a:ext uri="{FF2B5EF4-FFF2-40B4-BE49-F238E27FC236}">
                    <a16:creationId xmlns:a16="http://schemas.microsoft.com/office/drawing/2014/main" id="{D86131D6-DA4C-4640-978A-726FF82B2EB9}"/>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78" name="Oval 1279">
                <a:extLst>
                  <a:ext uri="{FF2B5EF4-FFF2-40B4-BE49-F238E27FC236}">
                    <a16:creationId xmlns:a16="http://schemas.microsoft.com/office/drawing/2014/main" id="{C54B0F1B-B6DD-4A1A-A3B5-70D74E9DF19C}"/>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79" name="Freeform 1280">
                <a:extLst>
                  <a:ext uri="{FF2B5EF4-FFF2-40B4-BE49-F238E27FC236}">
                    <a16:creationId xmlns:a16="http://schemas.microsoft.com/office/drawing/2014/main" id="{4352AA76-3BAC-4DAF-98AD-CEF6DDBBB740}"/>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80" name="AutoShape 1281">
                <a:extLst>
                  <a:ext uri="{FF2B5EF4-FFF2-40B4-BE49-F238E27FC236}">
                    <a16:creationId xmlns:a16="http://schemas.microsoft.com/office/drawing/2014/main" id="{D7151F1B-FBFF-474A-AA0F-2EE4187B0D96}"/>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1" name="AutoShape 1282">
                <a:extLst>
                  <a:ext uri="{FF2B5EF4-FFF2-40B4-BE49-F238E27FC236}">
                    <a16:creationId xmlns:a16="http://schemas.microsoft.com/office/drawing/2014/main" id="{2EC743E1-46AC-4A7A-8E34-2784C6388CB4}"/>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2" name="Oval 1283">
                <a:extLst>
                  <a:ext uri="{FF2B5EF4-FFF2-40B4-BE49-F238E27FC236}">
                    <a16:creationId xmlns:a16="http://schemas.microsoft.com/office/drawing/2014/main" id="{57F39761-F3F4-464E-97F9-94AEE9D62F05}"/>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3" name="Oval 1284">
                <a:extLst>
                  <a:ext uri="{FF2B5EF4-FFF2-40B4-BE49-F238E27FC236}">
                    <a16:creationId xmlns:a16="http://schemas.microsoft.com/office/drawing/2014/main" id="{E49CECDC-94EE-4154-8EC0-CC6F58A25F5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0184" name="Oval 1285">
                <a:extLst>
                  <a:ext uri="{FF2B5EF4-FFF2-40B4-BE49-F238E27FC236}">
                    <a16:creationId xmlns:a16="http://schemas.microsoft.com/office/drawing/2014/main" id="{02510492-3964-462B-910D-952543C1A8C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85" name="Rectangle 1286">
                <a:extLst>
                  <a:ext uri="{FF2B5EF4-FFF2-40B4-BE49-F238E27FC236}">
                    <a16:creationId xmlns:a16="http://schemas.microsoft.com/office/drawing/2014/main" id="{E6332001-0757-40DA-B761-3651EEE3585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030" name="Group 1287">
              <a:extLst>
                <a:ext uri="{FF2B5EF4-FFF2-40B4-BE49-F238E27FC236}">
                  <a16:creationId xmlns:a16="http://schemas.microsoft.com/office/drawing/2014/main" id="{47470878-C146-453F-B39E-1F118F9F4CE3}"/>
                </a:ext>
              </a:extLst>
            </p:cNvPr>
            <p:cNvGrpSpPr>
              <a:grpSpLocks/>
            </p:cNvGrpSpPr>
            <p:nvPr/>
          </p:nvGrpSpPr>
          <p:grpSpPr bwMode="auto">
            <a:xfrm>
              <a:off x="4992" y="3341"/>
              <a:ext cx="143" cy="303"/>
              <a:chOff x="4140" y="429"/>
              <a:chExt cx="1425" cy="2396"/>
            </a:xfrm>
          </p:grpSpPr>
          <p:sp>
            <p:nvSpPr>
              <p:cNvPr id="40130" name="Freeform 1288">
                <a:extLst>
                  <a:ext uri="{FF2B5EF4-FFF2-40B4-BE49-F238E27FC236}">
                    <a16:creationId xmlns:a16="http://schemas.microsoft.com/office/drawing/2014/main" id="{17EF2A57-5A3C-47EF-BA1C-0928F5FB63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31" name="Rectangle 1289">
                <a:extLst>
                  <a:ext uri="{FF2B5EF4-FFF2-40B4-BE49-F238E27FC236}">
                    <a16:creationId xmlns:a16="http://schemas.microsoft.com/office/drawing/2014/main" id="{E907E72D-CADD-48A4-A490-0840CC9F9C5F}"/>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32" name="Freeform 1290">
                <a:extLst>
                  <a:ext uri="{FF2B5EF4-FFF2-40B4-BE49-F238E27FC236}">
                    <a16:creationId xmlns:a16="http://schemas.microsoft.com/office/drawing/2014/main" id="{F3CCE318-F50E-4DB9-A429-3191E37F417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33" name="Freeform 1291">
                <a:extLst>
                  <a:ext uri="{FF2B5EF4-FFF2-40B4-BE49-F238E27FC236}">
                    <a16:creationId xmlns:a16="http://schemas.microsoft.com/office/drawing/2014/main" id="{254CD218-5044-4F8E-BBCC-B0DFB9ADA701}"/>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34" name="Rectangle 1292">
                <a:extLst>
                  <a:ext uri="{FF2B5EF4-FFF2-40B4-BE49-F238E27FC236}">
                    <a16:creationId xmlns:a16="http://schemas.microsoft.com/office/drawing/2014/main" id="{54CA1256-618D-4A48-94FB-1AE857383F14}"/>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35" name="Group 1293">
                <a:extLst>
                  <a:ext uri="{FF2B5EF4-FFF2-40B4-BE49-F238E27FC236}">
                    <a16:creationId xmlns:a16="http://schemas.microsoft.com/office/drawing/2014/main" id="{2FB7EBBB-751B-40E9-9D93-98F264FC8BFA}"/>
                  </a:ext>
                </a:extLst>
              </p:cNvPr>
              <p:cNvGrpSpPr>
                <a:grpSpLocks/>
              </p:cNvGrpSpPr>
              <p:nvPr/>
            </p:nvGrpSpPr>
            <p:grpSpPr bwMode="auto">
              <a:xfrm>
                <a:off x="4749" y="668"/>
                <a:ext cx="581" cy="145"/>
                <a:chOff x="614" y="2568"/>
                <a:chExt cx="725" cy="139"/>
              </a:xfrm>
            </p:grpSpPr>
            <p:sp>
              <p:nvSpPr>
                <p:cNvPr id="40160" name="AutoShape 1294">
                  <a:extLst>
                    <a:ext uri="{FF2B5EF4-FFF2-40B4-BE49-F238E27FC236}">
                      <a16:creationId xmlns:a16="http://schemas.microsoft.com/office/drawing/2014/main" id="{98FB6C9E-1A27-4F5A-AAEF-2AF5CD7147B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61" name="AutoShape 1295">
                  <a:extLst>
                    <a:ext uri="{FF2B5EF4-FFF2-40B4-BE49-F238E27FC236}">
                      <a16:creationId xmlns:a16="http://schemas.microsoft.com/office/drawing/2014/main" id="{BD4A0F4B-7FD4-40BF-92F5-7FF099F902A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36" name="Rectangle 1296">
                <a:extLst>
                  <a:ext uri="{FF2B5EF4-FFF2-40B4-BE49-F238E27FC236}">
                    <a16:creationId xmlns:a16="http://schemas.microsoft.com/office/drawing/2014/main" id="{31CBC8BE-7501-4799-B267-F63C9796CF1B}"/>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37" name="Group 1297">
                <a:extLst>
                  <a:ext uri="{FF2B5EF4-FFF2-40B4-BE49-F238E27FC236}">
                    <a16:creationId xmlns:a16="http://schemas.microsoft.com/office/drawing/2014/main" id="{9BDC3422-00E8-4642-A9C4-8987C0E75A3C}"/>
                  </a:ext>
                </a:extLst>
              </p:cNvPr>
              <p:cNvGrpSpPr>
                <a:grpSpLocks/>
              </p:cNvGrpSpPr>
              <p:nvPr/>
            </p:nvGrpSpPr>
            <p:grpSpPr bwMode="auto">
              <a:xfrm>
                <a:off x="4747" y="994"/>
                <a:ext cx="581" cy="134"/>
                <a:chOff x="614" y="2568"/>
                <a:chExt cx="725" cy="139"/>
              </a:xfrm>
            </p:grpSpPr>
            <p:sp>
              <p:nvSpPr>
                <p:cNvPr id="40158" name="AutoShape 1298">
                  <a:extLst>
                    <a:ext uri="{FF2B5EF4-FFF2-40B4-BE49-F238E27FC236}">
                      <a16:creationId xmlns:a16="http://schemas.microsoft.com/office/drawing/2014/main" id="{26F8231B-1288-43F6-9988-6A9F5EAC445E}"/>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9" name="AutoShape 1299">
                  <a:extLst>
                    <a:ext uri="{FF2B5EF4-FFF2-40B4-BE49-F238E27FC236}">
                      <a16:creationId xmlns:a16="http://schemas.microsoft.com/office/drawing/2014/main" id="{8994E9BE-FEBF-43B1-8699-5E6455E21D1E}"/>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38" name="Rectangle 1300">
                <a:extLst>
                  <a:ext uri="{FF2B5EF4-FFF2-40B4-BE49-F238E27FC236}">
                    <a16:creationId xmlns:a16="http://schemas.microsoft.com/office/drawing/2014/main" id="{52082CE0-0187-46D8-B79B-E8522B7B078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39" name="Rectangle 1301">
                <a:extLst>
                  <a:ext uri="{FF2B5EF4-FFF2-40B4-BE49-F238E27FC236}">
                    <a16:creationId xmlns:a16="http://schemas.microsoft.com/office/drawing/2014/main" id="{89828A3B-4DA2-4119-8431-5632D04FE24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0140" name="Group 1302">
                <a:extLst>
                  <a:ext uri="{FF2B5EF4-FFF2-40B4-BE49-F238E27FC236}">
                    <a16:creationId xmlns:a16="http://schemas.microsoft.com/office/drawing/2014/main" id="{FD79BA79-61F7-402C-88DD-1DE6C54C35B5}"/>
                  </a:ext>
                </a:extLst>
              </p:cNvPr>
              <p:cNvGrpSpPr>
                <a:grpSpLocks/>
              </p:cNvGrpSpPr>
              <p:nvPr/>
            </p:nvGrpSpPr>
            <p:grpSpPr bwMode="auto">
              <a:xfrm>
                <a:off x="4735" y="1627"/>
                <a:ext cx="582" cy="151"/>
                <a:chOff x="614" y="2568"/>
                <a:chExt cx="725" cy="139"/>
              </a:xfrm>
            </p:grpSpPr>
            <p:sp>
              <p:nvSpPr>
                <p:cNvPr id="40156" name="AutoShape 1303">
                  <a:extLst>
                    <a:ext uri="{FF2B5EF4-FFF2-40B4-BE49-F238E27FC236}">
                      <a16:creationId xmlns:a16="http://schemas.microsoft.com/office/drawing/2014/main" id="{5F34DE24-47C9-4660-820F-C88706AF91E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7" name="AutoShape 1304">
                  <a:extLst>
                    <a:ext uri="{FF2B5EF4-FFF2-40B4-BE49-F238E27FC236}">
                      <a16:creationId xmlns:a16="http://schemas.microsoft.com/office/drawing/2014/main" id="{D6550036-356B-41CD-9ABA-A45030B13764}"/>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41" name="Freeform 1305">
                <a:extLst>
                  <a:ext uri="{FF2B5EF4-FFF2-40B4-BE49-F238E27FC236}">
                    <a16:creationId xmlns:a16="http://schemas.microsoft.com/office/drawing/2014/main" id="{A23E4A3C-F1ED-44D0-9C99-F89EB7605FC9}"/>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142" name="Group 1306">
                <a:extLst>
                  <a:ext uri="{FF2B5EF4-FFF2-40B4-BE49-F238E27FC236}">
                    <a16:creationId xmlns:a16="http://schemas.microsoft.com/office/drawing/2014/main" id="{116772AD-D52E-444C-82AE-977962F883FC}"/>
                  </a:ext>
                </a:extLst>
              </p:cNvPr>
              <p:cNvGrpSpPr>
                <a:grpSpLocks/>
              </p:cNvGrpSpPr>
              <p:nvPr/>
            </p:nvGrpSpPr>
            <p:grpSpPr bwMode="auto">
              <a:xfrm>
                <a:off x="4739" y="1327"/>
                <a:ext cx="582" cy="139"/>
                <a:chOff x="614" y="2568"/>
                <a:chExt cx="725" cy="139"/>
              </a:xfrm>
            </p:grpSpPr>
            <p:sp>
              <p:nvSpPr>
                <p:cNvPr id="40154" name="AutoShape 1307">
                  <a:extLst>
                    <a:ext uri="{FF2B5EF4-FFF2-40B4-BE49-F238E27FC236}">
                      <a16:creationId xmlns:a16="http://schemas.microsoft.com/office/drawing/2014/main" id="{8F166BE4-A051-48CF-9D6A-3365F1005A4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5" name="AutoShape 1308">
                  <a:extLst>
                    <a:ext uri="{FF2B5EF4-FFF2-40B4-BE49-F238E27FC236}">
                      <a16:creationId xmlns:a16="http://schemas.microsoft.com/office/drawing/2014/main" id="{7881A792-0970-4991-BB65-405D9283B7B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0143" name="Rectangle 1309">
                <a:extLst>
                  <a:ext uri="{FF2B5EF4-FFF2-40B4-BE49-F238E27FC236}">
                    <a16:creationId xmlns:a16="http://schemas.microsoft.com/office/drawing/2014/main" id="{602C0782-BBE7-4A38-A232-388274C9857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4" name="Freeform 1310">
                <a:extLst>
                  <a:ext uri="{FF2B5EF4-FFF2-40B4-BE49-F238E27FC236}">
                    <a16:creationId xmlns:a16="http://schemas.microsoft.com/office/drawing/2014/main" id="{55D3E5C8-460E-410C-9802-5988366B1AE6}"/>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45" name="Freeform 1311">
                <a:extLst>
                  <a:ext uri="{FF2B5EF4-FFF2-40B4-BE49-F238E27FC236}">
                    <a16:creationId xmlns:a16="http://schemas.microsoft.com/office/drawing/2014/main" id="{D61EBF9C-2745-4B85-95E5-FDCF44C1E765}"/>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46" name="Oval 1312">
                <a:extLst>
                  <a:ext uri="{FF2B5EF4-FFF2-40B4-BE49-F238E27FC236}">
                    <a16:creationId xmlns:a16="http://schemas.microsoft.com/office/drawing/2014/main" id="{7AF738AD-77FF-4374-8CBB-85DA25F54316}"/>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7" name="Freeform 1313">
                <a:extLst>
                  <a:ext uri="{FF2B5EF4-FFF2-40B4-BE49-F238E27FC236}">
                    <a16:creationId xmlns:a16="http://schemas.microsoft.com/office/drawing/2014/main" id="{C9675220-5BCF-4FDD-B057-A3EE717A5C8C}"/>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48" name="AutoShape 1314">
                <a:extLst>
                  <a:ext uri="{FF2B5EF4-FFF2-40B4-BE49-F238E27FC236}">
                    <a16:creationId xmlns:a16="http://schemas.microsoft.com/office/drawing/2014/main" id="{E5106DC2-3D02-4C9C-88B8-5E22F7C5720C}"/>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49" name="AutoShape 1315">
                <a:extLst>
                  <a:ext uri="{FF2B5EF4-FFF2-40B4-BE49-F238E27FC236}">
                    <a16:creationId xmlns:a16="http://schemas.microsoft.com/office/drawing/2014/main" id="{C857CD30-5FEA-46A0-BA02-4FC1969E002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0" name="Oval 1316">
                <a:extLst>
                  <a:ext uri="{FF2B5EF4-FFF2-40B4-BE49-F238E27FC236}">
                    <a16:creationId xmlns:a16="http://schemas.microsoft.com/office/drawing/2014/main" id="{49C6E4EB-2A3C-45AD-9612-E39D3F078D18}"/>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1" name="Oval 1317">
                <a:extLst>
                  <a:ext uri="{FF2B5EF4-FFF2-40B4-BE49-F238E27FC236}">
                    <a16:creationId xmlns:a16="http://schemas.microsoft.com/office/drawing/2014/main" id="{510D27AD-4416-4D68-9D68-7EAF3B757F3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0152" name="Oval 1318">
                <a:extLst>
                  <a:ext uri="{FF2B5EF4-FFF2-40B4-BE49-F238E27FC236}">
                    <a16:creationId xmlns:a16="http://schemas.microsoft.com/office/drawing/2014/main" id="{0AE69DF5-AEDA-4268-8886-4680867DE5EC}"/>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0153" name="Rectangle 1319">
                <a:extLst>
                  <a:ext uri="{FF2B5EF4-FFF2-40B4-BE49-F238E27FC236}">
                    <a16:creationId xmlns:a16="http://schemas.microsoft.com/office/drawing/2014/main" id="{A51E856B-B8D5-455B-8687-0781B58BA96C}"/>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0031" name="Group 1320">
              <a:extLst>
                <a:ext uri="{FF2B5EF4-FFF2-40B4-BE49-F238E27FC236}">
                  <a16:creationId xmlns:a16="http://schemas.microsoft.com/office/drawing/2014/main" id="{60C35A69-CF7B-486C-91D4-0DFD7259C950}"/>
                </a:ext>
              </a:extLst>
            </p:cNvPr>
            <p:cNvGrpSpPr>
              <a:grpSpLocks/>
            </p:cNvGrpSpPr>
            <p:nvPr/>
          </p:nvGrpSpPr>
          <p:grpSpPr bwMode="auto">
            <a:xfrm>
              <a:off x="3340" y="1287"/>
              <a:ext cx="337" cy="257"/>
              <a:chOff x="877" y="1008"/>
              <a:chExt cx="2747" cy="2591"/>
            </a:xfrm>
          </p:grpSpPr>
          <p:pic>
            <p:nvPicPr>
              <p:cNvPr id="40107" name="Picture 1321" descr="antenna_stylized">
                <a:extLst>
                  <a:ext uri="{FF2B5EF4-FFF2-40B4-BE49-F238E27FC236}">
                    <a16:creationId xmlns:a16="http://schemas.microsoft.com/office/drawing/2014/main" id="{EA77F38A-F0FE-4DED-B7CC-24D4FA262E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08" name="Picture 1322" descr="laptop_keyboard">
                <a:extLst>
                  <a:ext uri="{FF2B5EF4-FFF2-40B4-BE49-F238E27FC236}">
                    <a16:creationId xmlns:a16="http://schemas.microsoft.com/office/drawing/2014/main" id="{02AD2B13-A138-48C3-8628-2F9BF48FA4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09" name="Freeform 1323">
                <a:extLst>
                  <a:ext uri="{FF2B5EF4-FFF2-40B4-BE49-F238E27FC236}">
                    <a16:creationId xmlns:a16="http://schemas.microsoft.com/office/drawing/2014/main" id="{F49B9E5B-3548-4429-835B-2145D9EAD473}"/>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0110" name="Picture 1324" descr="screen">
                <a:extLst>
                  <a:ext uri="{FF2B5EF4-FFF2-40B4-BE49-F238E27FC236}">
                    <a16:creationId xmlns:a16="http://schemas.microsoft.com/office/drawing/2014/main" id="{6B2F6596-B4F1-4F8B-9799-A310150632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11" name="Freeform 1325">
                <a:extLst>
                  <a:ext uri="{FF2B5EF4-FFF2-40B4-BE49-F238E27FC236}">
                    <a16:creationId xmlns:a16="http://schemas.microsoft.com/office/drawing/2014/main" id="{4B796637-50C6-4864-A30B-29E9B5C37F70}"/>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2" name="Freeform 1326">
                <a:extLst>
                  <a:ext uri="{FF2B5EF4-FFF2-40B4-BE49-F238E27FC236}">
                    <a16:creationId xmlns:a16="http://schemas.microsoft.com/office/drawing/2014/main" id="{06764837-32C1-474A-B371-80ED0A6AD794}"/>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3" name="Freeform 1327">
                <a:extLst>
                  <a:ext uri="{FF2B5EF4-FFF2-40B4-BE49-F238E27FC236}">
                    <a16:creationId xmlns:a16="http://schemas.microsoft.com/office/drawing/2014/main" id="{E3736061-8BA7-4768-AD8F-8904D0DB1C1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4" name="Freeform 1328">
                <a:extLst>
                  <a:ext uri="{FF2B5EF4-FFF2-40B4-BE49-F238E27FC236}">
                    <a16:creationId xmlns:a16="http://schemas.microsoft.com/office/drawing/2014/main" id="{4519D4C4-2C08-4F45-B834-637B29733770}"/>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5" name="Freeform 1329">
                <a:extLst>
                  <a:ext uri="{FF2B5EF4-FFF2-40B4-BE49-F238E27FC236}">
                    <a16:creationId xmlns:a16="http://schemas.microsoft.com/office/drawing/2014/main" id="{5E3C46CB-FC33-47C0-BA8B-959E6C29C6E4}"/>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6" name="Freeform 1330">
                <a:extLst>
                  <a:ext uri="{FF2B5EF4-FFF2-40B4-BE49-F238E27FC236}">
                    <a16:creationId xmlns:a16="http://schemas.microsoft.com/office/drawing/2014/main" id="{A4953C9A-511E-4C2D-B022-5726F4F78084}"/>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117" name="Group 1331">
                <a:extLst>
                  <a:ext uri="{FF2B5EF4-FFF2-40B4-BE49-F238E27FC236}">
                    <a16:creationId xmlns:a16="http://schemas.microsoft.com/office/drawing/2014/main" id="{56EA898D-E5CA-4968-8138-DEB52B25BC3E}"/>
                  </a:ext>
                </a:extLst>
              </p:cNvPr>
              <p:cNvGrpSpPr>
                <a:grpSpLocks/>
              </p:cNvGrpSpPr>
              <p:nvPr/>
            </p:nvGrpSpPr>
            <p:grpSpPr bwMode="auto">
              <a:xfrm>
                <a:off x="1709" y="3008"/>
                <a:ext cx="507" cy="234"/>
                <a:chOff x="1740" y="2642"/>
                <a:chExt cx="752" cy="327"/>
              </a:xfrm>
            </p:grpSpPr>
            <p:sp>
              <p:nvSpPr>
                <p:cNvPr id="40124" name="Freeform 1332">
                  <a:extLst>
                    <a:ext uri="{FF2B5EF4-FFF2-40B4-BE49-F238E27FC236}">
                      <a16:creationId xmlns:a16="http://schemas.microsoft.com/office/drawing/2014/main" id="{C9134F80-7AA6-4129-ACAF-B7B8F437FDB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5" name="Freeform 1333">
                  <a:extLst>
                    <a:ext uri="{FF2B5EF4-FFF2-40B4-BE49-F238E27FC236}">
                      <a16:creationId xmlns:a16="http://schemas.microsoft.com/office/drawing/2014/main" id="{529D8A48-FCA0-45E8-88BD-64EAEE8EC39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6" name="Freeform 1334">
                  <a:extLst>
                    <a:ext uri="{FF2B5EF4-FFF2-40B4-BE49-F238E27FC236}">
                      <a16:creationId xmlns:a16="http://schemas.microsoft.com/office/drawing/2014/main" id="{ED47174E-9E72-49FC-83CA-5982D1D1C69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7" name="Freeform 1335">
                  <a:extLst>
                    <a:ext uri="{FF2B5EF4-FFF2-40B4-BE49-F238E27FC236}">
                      <a16:creationId xmlns:a16="http://schemas.microsoft.com/office/drawing/2014/main" id="{0D205F89-19C8-4DE1-8E47-0A82B1DC230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8" name="Freeform 1336">
                  <a:extLst>
                    <a:ext uri="{FF2B5EF4-FFF2-40B4-BE49-F238E27FC236}">
                      <a16:creationId xmlns:a16="http://schemas.microsoft.com/office/drawing/2014/main" id="{0E75A079-0482-44F6-ACA9-6224E0F67E2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9" name="Freeform 1337">
                  <a:extLst>
                    <a:ext uri="{FF2B5EF4-FFF2-40B4-BE49-F238E27FC236}">
                      <a16:creationId xmlns:a16="http://schemas.microsoft.com/office/drawing/2014/main" id="{DFBD1F81-5FFF-40FF-A2D7-FAFDAE8EA4F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118" name="Freeform 1338">
                <a:extLst>
                  <a:ext uri="{FF2B5EF4-FFF2-40B4-BE49-F238E27FC236}">
                    <a16:creationId xmlns:a16="http://schemas.microsoft.com/office/drawing/2014/main" id="{D8C51C63-F8F6-4EFC-B5FD-D2210AA42EAF}"/>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19" name="Freeform 1339">
                <a:extLst>
                  <a:ext uri="{FF2B5EF4-FFF2-40B4-BE49-F238E27FC236}">
                    <a16:creationId xmlns:a16="http://schemas.microsoft.com/office/drawing/2014/main" id="{16B42A75-3618-4D27-86F6-E7A3590AB6B4}"/>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0" name="Freeform 1340">
                <a:extLst>
                  <a:ext uri="{FF2B5EF4-FFF2-40B4-BE49-F238E27FC236}">
                    <a16:creationId xmlns:a16="http://schemas.microsoft.com/office/drawing/2014/main" id="{3029F869-3B78-4FF7-9F26-D852D0EA141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1" name="Freeform 1341">
                <a:extLst>
                  <a:ext uri="{FF2B5EF4-FFF2-40B4-BE49-F238E27FC236}">
                    <a16:creationId xmlns:a16="http://schemas.microsoft.com/office/drawing/2014/main" id="{C6BBD909-2DFF-4887-98C2-13A5E4C9CC3F}"/>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2" name="Freeform 1342">
                <a:extLst>
                  <a:ext uri="{FF2B5EF4-FFF2-40B4-BE49-F238E27FC236}">
                    <a16:creationId xmlns:a16="http://schemas.microsoft.com/office/drawing/2014/main" id="{ADC33C6E-18CB-41C2-8B51-2F49CE6D069F}"/>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23" name="Freeform 1343">
                <a:extLst>
                  <a:ext uri="{FF2B5EF4-FFF2-40B4-BE49-F238E27FC236}">
                    <a16:creationId xmlns:a16="http://schemas.microsoft.com/office/drawing/2014/main" id="{8DD7E69E-5135-400A-9BAF-27BBDDD8231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032" name="Group 1344">
              <a:extLst>
                <a:ext uri="{FF2B5EF4-FFF2-40B4-BE49-F238E27FC236}">
                  <a16:creationId xmlns:a16="http://schemas.microsoft.com/office/drawing/2014/main" id="{F26DAAD4-A22B-4D9B-A167-802527D84285}"/>
                </a:ext>
              </a:extLst>
            </p:cNvPr>
            <p:cNvGrpSpPr>
              <a:grpSpLocks/>
            </p:cNvGrpSpPr>
            <p:nvPr/>
          </p:nvGrpSpPr>
          <p:grpSpPr bwMode="auto">
            <a:xfrm>
              <a:off x="4329" y="3456"/>
              <a:ext cx="299" cy="257"/>
              <a:chOff x="877" y="1008"/>
              <a:chExt cx="2747" cy="2591"/>
            </a:xfrm>
          </p:grpSpPr>
          <p:pic>
            <p:nvPicPr>
              <p:cNvPr id="40084" name="Picture 1345" descr="antenna_stylized">
                <a:extLst>
                  <a:ext uri="{FF2B5EF4-FFF2-40B4-BE49-F238E27FC236}">
                    <a16:creationId xmlns:a16="http://schemas.microsoft.com/office/drawing/2014/main" id="{D96E2E94-878A-4FC6-AA5B-0E70DAD100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85" name="Picture 1346" descr="laptop_keyboard">
                <a:extLst>
                  <a:ext uri="{FF2B5EF4-FFF2-40B4-BE49-F238E27FC236}">
                    <a16:creationId xmlns:a16="http://schemas.microsoft.com/office/drawing/2014/main" id="{7CE7A034-FB41-45B5-82ED-B61145C5C5B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86" name="Freeform 1347">
                <a:extLst>
                  <a:ext uri="{FF2B5EF4-FFF2-40B4-BE49-F238E27FC236}">
                    <a16:creationId xmlns:a16="http://schemas.microsoft.com/office/drawing/2014/main" id="{1CC14835-9E8C-4FDB-8B05-8EE5238BD4E3}"/>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0087" name="Picture 1348" descr="screen">
                <a:extLst>
                  <a:ext uri="{FF2B5EF4-FFF2-40B4-BE49-F238E27FC236}">
                    <a16:creationId xmlns:a16="http://schemas.microsoft.com/office/drawing/2014/main" id="{2FE92DF1-19EB-4F5A-8E54-4CA4A321A43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88" name="Freeform 1349">
                <a:extLst>
                  <a:ext uri="{FF2B5EF4-FFF2-40B4-BE49-F238E27FC236}">
                    <a16:creationId xmlns:a16="http://schemas.microsoft.com/office/drawing/2014/main" id="{885015F3-18FD-49BD-94F3-B8B885F4ED7F}"/>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89" name="Freeform 1350">
                <a:extLst>
                  <a:ext uri="{FF2B5EF4-FFF2-40B4-BE49-F238E27FC236}">
                    <a16:creationId xmlns:a16="http://schemas.microsoft.com/office/drawing/2014/main" id="{1AB3D0F7-831E-410F-AA8A-3854F5E003B2}"/>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0" name="Freeform 1351">
                <a:extLst>
                  <a:ext uri="{FF2B5EF4-FFF2-40B4-BE49-F238E27FC236}">
                    <a16:creationId xmlns:a16="http://schemas.microsoft.com/office/drawing/2014/main" id="{1C30FCBC-40BA-414B-87DB-664CE2EFE9C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1" name="Freeform 1352">
                <a:extLst>
                  <a:ext uri="{FF2B5EF4-FFF2-40B4-BE49-F238E27FC236}">
                    <a16:creationId xmlns:a16="http://schemas.microsoft.com/office/drawing/2014/main" id="{996A0726-6CCF-4A79-A383-0537E070CDA2}"/>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2" name="Freeform 1353">
                <a:extLst>
                  <a:ext uri="{FF2B5EF4-FFF2-40B4-BE49-F238E27FC236}">
                    <a16:creationId xmlns:a16="http://schemas.microsoft.com/office/drawing/2014/main" id="{61E47AFB-5AAD-469F-8149-3CFB8BBF899D}"/>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3" name="Freeform 1354">
                <a:extLst>
                  <a:ext uri="{FF2B5EF4-FFF2-40B4-BE49-F238E27FC236}">
                    <a16:creationId xmlns:a16="http://schemas.microsoft.com/office/drawing/2014/main" id="{768292D7-E05F-4C02-B872-8A05257F24AD}"/>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094" name="Group 1355">
                <a:extLst>
                  <a:ext uri="{FF2B5EF4-FFF2-40B4-BE49-F238E27FC236}">
                    <a16:creationId xmlns:a16="http://schemas.microsoft.com/office/drawing/2014/main" id="{43FB3E63-113E-474F-AEA2-A478938B4A19}"/>
                  </a:ext>
                </a:extLst>
              </p:cNvPr>
              <p:cNvGrpSpPr>
                <a:grpSpLocks/>
              </p:cNvGrpSpPr>
              <p:nvPr/>
            </p:nvGrpSpPr>
            <p:grpSpPr bwMode="auto">
              <a:xfrm>
                <a:off x="1709" y="3008"/>
                <a:ext cx="507" cy="234"/>
                <a:chOff x="1740" y="2642"/>
                <a:chExt cx="752" cy="327"/>
              </a:xfrm>
            </p:grpSpPr>
            <p:sp>
              <p:nvSpPr>
                <p:cNvPr id="40101" name="Freeform 1356">
                  <a:extLst>
                    <a:ext uri="{FF2B5EF4-FFF2-40B4-BE49-F238E27FC236}">
                      <a16:creationId xmlns:a16="http://schemas.microsoft.com/office/drawing/2014/main" id="{B58D605D-E480-46FE-9DF0-B67C2438053A}"/>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2" name="Freeform 1357">
                  <a:extLst>
                    <a:ext uri="{FF2B5EF4-FFF2-40B4-BE49-F238E27FC236}">
                      <a16:creationId xmlns:a16="http://schemas.microsoft.com/office/drawing/2014/main" id="{1AC31E7D-E16D-444D-A8FA-D09C40ED05E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3" name="Freeform 1358">
                  <a:extLst>
                    <a:ext uri="{FF2B5EF4-FFF2-40B4-BE49-F238E27FC236}">
                      <a16:creationId xmlns:a16="http://schemas.microsoft.com/office/drawing/2014/main" id="{4820923D-231F-44C8-BD08-C80C60FF39E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4" name="Freeform 1359">
                  <a:extLst>
                    <a:ext uri="{FF2B5EF4-FFF2-40B4-BE49-F238E27FC236}">
                      <a16:creationId xmlns:a16="http://schemas.microsoft.com/office/drawing/2014/main" id="{D5E5BFD7-5441-4C45-8503-476796CAF03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5" name="Freeform 1360">
                  <a:extLst>
                    <a:ext uri="{FF2B5EF4-FFF2-40B4-BE49-F238E27FC236}">
                      <a16:creationId xmlns:a16="http://schemas.microsoft.com/office/drawing/2014/main" id="{FC6672EF-9EAE-48E6-A082-162D90AC2A8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6" name="Freeform 1361">
                  <a:extLst>
                    <a:ext uri="{FF2B5EF4-FFF2-40B4-BE49-F238E27FC236}">
                      <a16:creationId xmlns:a16="http://schemas.microsoft.com/office/drawing/2014/main" id="{37A92FB3-BD29-4C0C-9555-19104B92B7C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095" name="Freeform 1362">
                <a:extLst>
                  <a:ext uri="{FF2B5EF4-FFF2-40B4-BE49-F238E27FC236}">
                    <a16:creationId xmlns:a16="http://schemas.microsoft.com/office/drawing/2014/main" id="{2A7E59F1-8A62-47EB-A8CE-160E9D34470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6" name="Freeform 1363">
                <a:extLst>
                  <a:ext uri="{FF2B5EF4-FFF2-40B4-BE49-F238E27FC236}">
                    <a16:creationId xmlns:a16="http://schemas.microsoft.com/office/drawing/2014/main" id="{211A9230-3CB3-4E47-8F5F-135434E8AF87}"/>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7" name="Freeform 1364">
                <a:extLst>
                  <a:ext uri="{FF2B5EF4-FFF2-40B4-BE49-F238E27FC236}">
                    <a16:creationId xmlns:a16="http://schemas.microsoft.com/office/drawing/2014/main" id="{CF712820-6D11-4AD5-8F7A-53B3D4767E95}"/>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8" name="Freeform 1365">
                <a:extLst>
                  <a:ext uri="{FF2B5EF4-FFF2-40B4-BE49-F238E27FC236}">
                    <a16:creationId xmlns:a16="http://schemas.microsoft.com/office/drawing/2014/main" id="{D4388A95-A59E-4935-80C8-3C0D7CB64A80}"/>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99" name="Freeform 1366">
                <a:extLst>
                  <a:ext uri="{FF2B5EF4-FFF2-40B4-BE49-F238E27FC236}">
                    <a16:creationId xmlns:a16="http://schemas.microsoft.com/office/drawing/2014/main" id="{C04015A8-05AC-4DEA-A78B-B5501B098C3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00" name="Freeform 1367">
                <a:extLst>
                  <a:ext uri="{FF2B5EF4-FFF2-40B4-BE49-F238E27FC236}">
                    <a16:creationId xmlns:a16="http://schemas.microsoft.com/office/drawing/2014/main" id="{CE693673-04F9-4FA1-B4CD-2DB1C73F84C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033" name="Group 1368">
              <a:extLst>
                <a:ext uri="{FF2B5EF4-FFF2-40B4-BE49-F238E27FC236}">
                  <a16:creationId xmlns:a16="http://schemas.microsoft.com/office/drawing/2014/main" id="{17C4FE75-AC45-4512-804E-52DB2CC1A91F}"/>
                </a:ext>
              </a:extLst>
            </p:cNvPr>
            <p:cNvGrpSpPr>
              <a:grpSpLocks/>
            </p:cNvGrpSpPr>
            <p:nvPr/>
          </p:nvGrpSpPr>
          <p:grpSpPr bwMode="auto">
            <a:xfrm>
              <a:off x="3503" y="1916"/>
              <a:ext cx="280" cy="257"/>
              <a:chOff x="877" y="1008"/>
              <a:chExt cx="2747" cy="2591"/>
            </a:xfrm>
          </p:grpSpPr>
          <p:pic>
            <p:nvPicPr>
              <p:cNvPr id="40061" name="Picture 1369" descr="antenna_stylized">
                <a:extLst>
                  <a:ext uri="{FF2B5EF4-FFF2-40B4-BE49-F238E27FC236}">
                    <a16:creationId xmlns:a16="http://schemas.microsoft.com/office/drawing/2014/main" id="{DB868C6F-3C98-42AF-82C7-EE764D01B51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62" name="Picture 1370" descr="laptop_keyboard">
                <a:extLst>
                  <a:ext uri="{FF2B5EF4-FFF2-40B4-BE49-F238E27FC236}">
                    <a16:creationId xmlns:a16="http://schemas.microsoft.com/office/drawing/2014/main" id="{65D66C0E-7198-4276-A938-F9C3BE68DB4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3" name="Freeform 1371">
                <a:extLst>
                  <a:ext uri="{FF2B5EF4-FFF2-40B4-BE49-F238E27FC236}">
                    <a16:creationId xmlns:a16="http://schemas.microsoft.com/office/drawing/2014/main" id="{2F964C95-D745-4812-A79B-90AB0EBAE3B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0064" name="Picture 1372" descr="screen">
                <a:extLst>
                  <a:ext uri="{FF2B5EF4-FFF2-40B4-BE49-F238E27FC236}">
                    <a16:creationId xmlns:a16="http://schemas.microsoft.com/office/drawing/2014/main" id="{54BCDD4C-4426-4811-936A-EDAA343F64E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5" name="Freeform 1373">
                <a:extLst>
                  <a:ext uri="{FF2B5EF4-FFF2-40B4-BE49-F238E27FC236}">
                    <a16:creationId xmlns:a16="http://schemas.microsoft.com/office/drawing/2014/main" id="{3E5C616D-E744-4265-B617-0A98206C612A}"/>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66" name="Freeform 1374">
                <a:extLst>
                  <a:ext uri="{FF2B5EF4-FFF2-40B4-BE49-F238E27FC236}">
                    <a16:creationId xmlns:a16="http://schemas.microsoft.com/office/drawing/2014/main" id="{05743BCC-EEEF-4277-9CC0-A72A75CE51C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67" name="Freeform 1375">
                <a:extLst>
                  <a:ext uri="{FF2B5EF4-FFF2-40B4-BE49-F238E27FC236}">
                    <a16:creationId xmlns:a16="http://schemas.microsoft.com/office/drawing/2014/main" id="{847126B3-70CB-47B8-91D6-0DB8F1948391}"/>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68" name="Freeform 1376">
                <a:extLst>
                  <a:ext uri="{FF2B5EF4-FFF2-40B4-BE49-F238E27FC236}">
                    <a16:creationId xmlns:a16="http://schemas.microsoft.com/office/drawing/2014/main" id="{C4EA35D6-2201-4F9D-B6C1-7041AE6BA5A6}"/>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69" name="Freeform 1377">
                <a:extLst>
                  <a:ext uri="{FF2B5EF4-FFF2-40B4-BE49-F238E27FC236}">
                    <a16:creationId xmlns:a16="http://schemas.microsoft.com/office/drawing/2014/main" id="{59D30D8E-307C-4E3A-B99E-38E9238DE5AE}"/>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0" name="Freeform 1378">
                <a:extLst>
                  <a:ext uri="{FF2B5EF4-FFF2-40B4-BE49-F238E27FC236}">
                    <a16:creationId xmlns:a16="http://schemas.microsoft.com/office/drawing/2014/main" id="{F11EE68D-401E-45FC-A5C4-5742A9A34962}"/>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071" name="Group 1379">
                <a:extLst>
                  <a:ext uri="{FF2B5EF4-FFF2-40B4-BE49-F238E27FC236}">
                    <a16:creationId xmlns:a16="http://schemas.microsoft.com/office/drawing/2014/main" id="{48FD9555-D012-40B9-A433-A3DB0911A236}"/>
                  </a:ext>
                </a:extLst>
              </p:cNvPr>
              <p:cNvGrpSpPr>
                <a:grpSpLocks/>
              </p:cNvGrpSpPr>
              <p:nvPr/>
            </p:nvGrpSpPr>
            <p:grpSpPr bwMode="auto">
              <a:xfrm>
                <a:off x="1709" y="3008"/>
                <a:ext cx="507" cy="234"/>
                <a:chOff x="1740" y="2642"/>
                <a:chExt cx="752" cy="327"/>
              </a:xfrm>
            </p:grpSpPr>
            <p:sp>
              <p:nvSpPr>
                <p:cNvPr id="40078" name="Freeform 1380">
                  <a:extLst>
                    <a:ext uri="{FF2B5EF4-FFF2-40B4-BE49-F238E27FC236}">
                      <a16:creationId xmlns:a16="http://schemas.microsoft.com/office/drawing/2014/main" id="{19D89799-9B6A-4072-BF9D-A06494712F6F}"/>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9" name="Freeform 1381">
                  <a:extLst>
                    <a:ext uri="{FF2B5EF4-FFF2-40B4-BE49-F238E27FC236}">
                      <a16:creationId xmlns:a16="http://schemas.microsoft.com/office/drawing/2014/main" id="{718A8816-32B7-4A17-944B-E19F870AC6F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80" name="Freeform 1382">
                  <a:extLst>
                    <a:ext uri="{FF2B5EF4-FFF2-40B4-BE49-F238E27FC236}">
                      <a16:creationId xmlns:a16="http://schemas.microsoft.com/office/drawing/2014/main" id="{EB9F298E-C6B4-45BD-A720-0446BA2A1A6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81" name="Freeform 1383">
                  <a:extLst>
                    <a:ext uri="{FF2B5EF4-FFF2-40B4-BE49-F238E27FC236}">
                      <a16:creationId xmlns:a16="http://schemas.microsoft.com/office/drawing/2014/main" id="{D08F029F-A755-4649-BD4A-88B16335A81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82" name="Freeform 1384">
                  <a:extLst>
                    <a:ext uri="{FF2B5EF4-FFF2-40B4-BE49-F238E27FC236}">
                      <a16:creationId xmlns:a16="http://schemas.microsoft.com/office/drawing/2014/main" id="{F9D557FC-F76C-4D2B-8155-37AEEA71903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83" name="Freeform 1385">
                  <a:extLst>
                    <a:ext uri="{FF2B5EF4-FFF2-40B4-BE49-F238E27FC236}">
                      <a16:creationId xmlns:a16="http://schemas.microsoft.com/office/drawing/2014/main" id="{13B53837-F116-4E84-8FE7-974791646901}"/>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072" name="Freeform 1386">
                <a:extLst>
                  <a:ext uri="{FF2B5EF4-FFF2-40B4-BE49-F238E27FC236}">
                    <a16:creationId xmlns:a16="http://schemas.microsoft.com/office/drawing/2014/main" id="{6B358913-EC00-4E4D-855B-537CC00B29C4}"/>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3" name="Freeform 1387">
                <a:extLst>
                  <a:ext uri="{FF2B5EF4-FFF2-40B4-BE49-F238E27FC236}">
                    <a16:creationId xmlns:a16="http://schemas.microsoft.com/office/drawing/2014/main" id="{D9611C0D-28CE-42E2-84DF-98B421F56267}"/>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4" name="Freeform 1388">
                <a:extLst>
                  <a:ext uri="{FF2B5EF4-FFF2-40B4-BE49-F238E27FC236}">
                    <a16:creationId xmlns:a16="http://schemas.microsoft.com/office/drawing/2014/main" id="{87B64AE3-0F45-438C-952A-50798EA01AB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5" name="Freeform 1389">
                <a:extLst>
                  <a:ext uri="{FF2B5EF4-FFF2-40B4-BE49-F238E27FC236}">
                    <a16:creationId xmlns:a16="http://schemas.microsoft.com/office/drawing/2014/main" id="{92A60935-EFF7-4FFE-B0BD-77F7EDBC2FBC}"/>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6" name="Freeform 1390">
                <a:extLst>
                  <a:ext uri="{FF2B5EF4-FFF2-40B4-BE49-F238E27FC236}">
                    <a16:creationId xmlns:a16="http://schemas.microsoft.com/office/drawing/2014/main" id="{160C7295-1305-486E-A4B9-A24C627E161A}"/>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77" name="Freeform 1391">
                <a:extLst>
                  <a:ext uri="{FF2B5EF4-FFF2-40B4-BE49-F238E27FC236}">
                    <a16:creationId xmlns:a16="http://schemas.microsoft.com/office/drawing/2014/main" id="{8E69A9EE-063B-46F1-819C-7C592A17624A}"/>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034" name="Group 1392">
              <a:extLst>
                <a:ext uri="{FF2B5EF4-FFF2-40B4-BE49-F238E27FC236}">
                  <a16:creationId xmlns:a16="http://schemas.microsoft.com/office/drawing/2014/main" id="{265C32F3-1314-463C-8FCF-143F3D319DA1}"/>
                </a:ext>
              </a:extLst>
            </p:cNvPr>
            <p:cNvGrpSpPr>
              <a:grpSpLocks/>
            </p:cNvGrpSpPr>
            <p:nvPr/>
          </p:nvGrpSpPr>
          <p:grpSpPr bwMode="auto">
            <a:xfrm flipH="1">
              <a:off x="3742" y="2030"/>
              <a:ext cx="261" cy="235"/>
              <a:chOff x="2839" y="3501"/>
              <a:chExt cx="755" cy="803"/>
            </a:xfrm>
          </p:grpSpPr>
          <p:pic>
            <p:nvPicPr>
              <p:cNvPr id="40059" name="Picture 1393" descr="desktop_computer_stylized_medium">
                <a:extLst>
                  <a:ext uri="{FF2B5EF4-FFF2-40B4-BE49-F238E27FC236}">
                    <a16:creationId xmlns:a16="http://schemas.microsoft.com/office/drawing/2014/main" id="{A4E205E5-F283-402E-92B5-22278DCD24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60" name="Freeform 1394">
                <a:extLst>
                  <a:ext uri="{FF2B5EF4-FFF2-40B4-BE49-F238E27FC236}">
                    <a16:creationId xmlns:a16="http://schemas.microsoft.com/office/drawing/2014/main" id="{E1627DDC-6CFE-40B9-85BE-11FE72EB792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0035" name="Group 1395">
              <a:extLst>
                <a:ext uri="{FF2B5EF4-FFF2-40B4-BE49-F238E27FC236}">
                  <a16:creationId xmlns:a16="http://schemas.microsoft.com/office/drawing/2014/main" id="{7064FC09-329F-4242-A0F2-7C494F087884}"/>
                </a:ext>
              </a:extLst>
            </p:cNvPr>
            <p:cNvGrpSpPr>
              <a:grpSpLocks/>
            </p:cNvGrpSpPr>
            <p:nvPr/>
          </p:nvGrpSpPr>
          <p:grpSpPr bwMode="auto">
            <a:xfrm>
              <a:off x="4603" y="3416"/>
              <a:ext cx="299" cy="257"/>
              <a:chOff x="877" y="1008"/>
              <a:chExt cx="2747" cy="2591"/>
            </a:xfrm>
          </p:grpSpPr>
          <p:pic>
            <p:nvPicPr>
              <p:cNvPr id="40036" name="Picture 1396" descr="antenna_stylized">
                <a:extLst>
                  <a:ext uri="{FF2B5EF4-FFF2-40B4-BE49-F238E27FC236}">
                    <a16:creationId xmlns:a16="http://schemas.microsoft.com/office/drawing/2014/main" id="{566144A2-392A-4756-846C-4DD8F3A341A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37" name="Picture 1397" descr="laptop_keyboard">
                <a:extLst>
                  <a:ext uri="{FF2B5EF4-FFF2-40B4-BE49-F238E27FC236}">
                    <a16:creationId xmlns:a16="http://schemas.microsoft.com/office/drawing/2014/main" id="{C894DDF4-B0D9-474D-B017-71B15FA5074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8" name="Freeform 1398">
                <a:extLst>
                  <a:ext uri="{FF2B5EF4-FFF2-40B4-BE49-F238E27FC236}">
                    <a16:creationId xmlns:a16="http://schemas.microsoft.com/office/drawing/2014/main" id="{2DCCD390-312C-48E5-9B33-8320DBD1A7B7}"/>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0039" name="Picture 1399" descr="screen">
                <a:extLst>
                  <a:ext uri="{FF2B5EF4-FFF2-40B4-BE49-F238E27FC236}">
                    <a16:creationId xmlns:a16="http://schemas.microsoft.com/office/drawing/2014/main" id="{FF5F53C5-A531-4ED4-84E1-0AD546BCC7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40" name="Freeform 1400">
                <a:extLst>
                  <a:ext uri="{FF2B5EF4-FFF2-40B4-BE49-F238E27FC236}">
                    <a16:creationId xmlns:a16="http://schemas.microsoft.com/office/drawing/2014/main" id="{0D11F329-E8EF-45F0-B55C-35A7F75B607C}"/>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1" name="Freeform 1401">
                <a:extLst>
                  <a:ext uri="{FF2B5EF4-FFF2-40B4-BE49-F238E27FC236}">
                    <a16:creationId xmlns:a16="http://schemas.microsoft.com/office/drawing/2014/main" id="{1D20BE87-C0F4-4EC1-B2C8-444437FB8358}"/>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2" name="Freeform 1402">
                <a:extLst>
                  <a:ext uri="{FF2B5EF4-FFF2-40B4-BE49-F238E27FC236}">
                    <a16:creationId xmlns:a16="http://schemas.microsoft.com/office/drawing/2014/main" id="{D49AB791-A2B2-4420-91D2-62F2F95F2C75}"/>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3" name="Freeform 1403">
                <a:extLst>
                  <a:ext uri="{FF2B5EF4-FFF2-40B4-BE49-F238E27FC236}">
                    <a16:creationId xmlns:a16="http://schemas.microsoft.com/office/drawing/2014/main" id="{EB8842EB-213B-4992-BEE3-EC16AD8E4651}"/>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4" name="Freeform 1404">
                <a:extLst>
                  <a:ext uri="{FF2B5EF4-FFF2-40B4-BE49-F238E27FC236}">
                    <a16:creationId xmlns:a16="http://schemas.microsoft.com/office/drawing/2014/main" id="{CF300ACE-8031-49DC-9C00-F33D2A7C6C36}"/>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5" name="Freeform 1405">
                <a:extLst>
                  <a:ext uri="{FF2B5EF4-FFF2-40B4-BE49-F238E27FC236}">
                    <a16:creationId xmlns:a16="http://schemas.microsoft.com/office/drawing/2014/main" id="{BB5C4BF8-C86C-44A6-AC88-31B1542063F5}"/>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0046" name="Group 1406">
                <a:extLst>
                  <a:ext uri="{FF2B5EF4-FFF2-40B4-BE49-F238E27FC236}">
                    <a16:creationId xmlns:a16="http://schemas.microsoft.com/office/drawing/2014/main" id="{A4794781-2EBB-4C13-95D8-376177EC4A18}"/>
                  </a:ext>
                </a:extLst>
              </p:cNvPr>
              <p:cNvGrpSpPr>
                <a:grpSpLocks/>
              </p:cNvGrpSpPr>
              <p:nvPr/>
            </p:nvGrpSpPr>
            <p:grpSpPr bwMode="auto">
              <a:xfrm>
                <a:off x="1709" y="3008"/>
                <a:ext cx="507" cy="234"/>
                <a:chOff x="1740" y="2642"/>
                <a:chExt cx="752" cy="327"/>
              </a:xfrm>
            </p:grpSpPr>
            <p:sp>
              <p:nvSpPr>
                <p:cNvPr id="40053" name="Freeform 1407">
                  <a:extLst>
                    <a:ext uri="{FF2B5EF4-FFF2-40B4-BE49-F238E27FC236}">
                      <a16:creationId xmlns:a16="http://schemas.microsoft.com/office/drawing/2014/main" id="{A2076760-4EA2-4BE7-9920-ED1BA0A5A01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4" name="Freeform 1408">
                  <a:extLst>
                    <a:ext uri="{FF2B5EF4-FFF2-40B4-BE49-F238E27FC236}">
                      <a16:creationId xmlns:a16="http://schemas.microsoft.com/office/drawing/2014/main" id="{2D84B411-A5A5-44B4-B123-F2E09BD09DD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5" name="Freeform 1409">
                  <a:extLst>
                    <a:ext uri="{FF2B5EF4-FFF2-40B4-BE49-F238E27FC236}">
                      <a16:creationId xmlns:a16="http://schemas.microsoft.com/office/drawing/2014/main" id="{24818125-FB01-4F88-97FB-711DAF939E8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6" name="Freeform 1410">
                  <a:extLst>
                    <a:ext uri="{FF2B5EF4-FFF2-40B4-BE49-F238E27FC236}">
                      <a16:creationId xmlns:a16="http://schemas.microsoft.com/office/drawing/2014/main" id="{1C54C3DE-A5B1-4B20-B21A-E18547516D3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7" name="Freeform 1411">
                  <a:extLst>
                    <a:ext uri="{FF2B5EF4-FFF2-40B4-BE49-F238E27FC236}">
                      <a16:creationId xmlns:a16="http://schemas.microsoft.com/office/drawing/2014/main" id="{6DC81C40-8B03-4C7B-9090-AE892A4D58A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8" name="Freeform 1412">
                  <a:extLst>
                    <a:ext uri="{FF2B5EF4-FFF2-40B4-BE49-F238E27FC236}">
                      <a16:creationId xmlns:a16="http://schemas.microsoft.com/office/drawing/2014/main" id="{2DAA73A8-F6AD-4D19-8448-0E644C5E6DB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0047" name="Freeform 1413">
                <a:extLst>
                  <a:ext uri="{FF2B5EF4-FFF2-40B4-BE49-F238E27FC236}">
                    <a16:creationId xmlns:a16="http://schemas.microsoft.com/office/drawing/2014/main" id="{8F464253-CDEB-47B5-9617-A2153A640250}"/>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8" name="Freeform 1414">
                <a:extLst>
                  <a:ext uri="{FF2B5EF4-FFF2-40B4-BE49-F238E27FC236}">
                    <a16:creationId xmlns:a16="http://schemas.microsoft.com/office/drawing/2014/main" id="{2E1F8768-52CB-4570-83FA-17EC23C5561C}"/>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49" name="Freeform 1415">
                <a:extLst>
                  <a:ext uri="{FF2B5EF4-FFF2-40B4-BE49-F238E27FC236}">
                    <a16:creationId xmlns:a16="http://schemas.microsoft.com/office/drawing/2014/main" id="{24132F8B-057D-4473-93B3-4D966F4305D8}"/>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0" name="Freeform 1416">
                <a:extLst>
                  <a:ext uri="{FF2B5EF4-FFF2-40B4-BE49-F238E27FC236}">
                    <a16:creationId xmlns:a16="http://schemas.microsoft.com/office/drawing/2014/main" id="{EDC9DE0D-E96C-4A78-8638-E3F48693083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1" name="Freeform 1417">
                <a:extLst>
                  <a:ext uri="{FF2B5EF4-FFF2-40B4-BE49-F238E27FC236}">
                    <a16:creationId xmlns:a16="http://schemas.microsoft.com/office/drawing/2014/main" id="{6B0C8015-2C4B-49F9-8318-AEA731FF20C6}"/>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52" name="Freeform 1418">
                <a:extLst>
                  <a:ext uri="{FF2B5EF4-FFF2-40B4-BE49-F238E27FC236}">
                    <a16:creationId xmlns:a16="http://schemas.microsoft.com/office/drawing/2014/main" id="{D041963C-EA6C-45DD-978A-9057B6BC165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5729" name="Line 913">
            <a:extLst>
              <a:ext uri="{FF2B5EF4-FFF2-40B4-BE49-F238E27FC236}">
                <a16:creationId xmlns:a16="http://schemas.microsoft.com/office/drawing/2014/main" id="{B434E3F8-BE43-4DB8-8028-4DDBCEA7509C}"/>
              </a:ext>
            </a:extLst>
          </p:cNvPr>
          <p:cNvSpPr>
            <a:spLocks noChangeShapeType="1"/>
          </p:cNvSpPr>
          <p:nvPr/>
        </p:nvSpPr>
        <p:spPr bwMode="auto">
          <a:xfrm>
            <a:off x="6850063" y="3786188"/>
            <a:ext cx="1290637" cy="541337"/>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9941" name="Picture 616" descr="underline_base">
            <a:extLst>
              <a:ext uri="{FF2B5EF4-FFF2-40B4-BE49-F238E27FC236}">
                <a16:creationId xmlns:a16="http://schemas.microsoft.com/office/drawing/2014/main" id="{CD7F7156-31D6-4F2F-BC2E-C52B502A799A}"/>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7513" y="766763"/>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27" name="Line 911">
            <a:extLst>
              <a:ext uri="{FF2B5EF4-FFF2-40B4-BE49-F238E27FC236}">
                <a16:creationId xmlns:a16="http://schemas.microsoft.com/office/drawing/2014/main" id="{B2E47738-83C4-4E09-8DCF-623160F87B8E}"/>
              </a:ext>
            </a:extLst>
          </p:cNvPr>
          <p:cNvSpPr>
            <a:spLocks noChangeShapeType="1"/>
          </p:cNvSpPr>
          <p:nvPr/>
        </p:nvSpPr>
        <p:spPr bwMode="auto">
          <a:xfrm>
            <a:off x="6945313" y="660400"/>
            <a:ext cx="1700212" cy="3386138"/>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3" name="Rectangle 2">
            <a:extLst>
              <a:ext uri="{FF2B5EF4-FFF2-40B4-BE49-F238E27FC236}">
                <a16:creationId xmlns:a16="http://schemas.microsoft.com/office/drawing/2014/main" id="{45B615C2-2A26-4612-B235-F18B7B59691F}"/>
              </a:ext>
            </a:extLst>
          </p:cNvPr>
          <p:cNvSpPr>
            <a:spLocks noGrp="1" noChangeArrowheads="1"/>
          </p:cNvSpPr>
          <p:nvPr>
            <p:ph type="title" idx="4294967295"/>
          </p:nvPr>
        </p:nvSpPr>
        <p:spPr>
          <a:xfrm>
            <a:off x="295275" y="0"/>
            <a:ext cx="8382000" cy="1041400"/>
          </a:xfrm>
        </p:spPr>
        <p:txBody>
          <a:bodyPr/>
          <a:lstStyle/>
          <a:p>
            <a:r>
              <a:rPr lang="en-US" altLang="en-US" sz="4000">
                <a:ea typeface="ＭＳ Ｐゴシック" panose="020B0600070205080204" pitchFamily="34" charset="-128"/>
              </a:rPr>
              <a:t>Creating a network app</a:t>
            </a:r>
          </a:p>
        </p:txBody>
      </p:sp>
      <p:sp>
        <p:nvSpPr>
          <p:cNvPr id="39944" name="Rectangle 3">
            <a:extLst>
              <a:ext uri="{FF2B5EF4-FFF2-40B4-BE49-F238E27FC236}">
                <a16:creationId xmlns:a16="http://schemas.microsoft.com/office/drawing/2014/main" id="{9B3A40A5-F155-4F93-BC3C-2D3C51CCD51E}"/>
              </a:ext>
            </a:extLst>
          </p:cNvPr>
          <p:cNvSpPr>
            <a:spLocks noGrp="1" noChangeArrowheads="1"/>
          </p:cNvSpPr>
          <p:nvPr>
            <p:ph type="body" sz="half" idx="4294967295"/>
          </p:nvPr>
        </p:nvSpPr>
        <p:spPr>
          <a:xfrm>
            <a:off x="477838" y="1206500"/>
            <a:ext cx="4300537" cy="5114925"/>
          </a:xfrm>
        </p:spPr>
        <p:txBody>
          <a:bodyPr/>
          <a:lstStyle/>
          <a:p>
            <a:pPr>
              <a:buFont typeface="Wingdings" panose="05000000000000000000" pitchFamily="2" charset="2"/>
              <a:buNone/>
            </a:pPr>
            <a:r>
              <a:rPr lang="en-US" altLang="en-US" dirty="0">
                <a:solidFill>
                  <a:srgbClr val="CC0000"/>
                </a:solidFill>
                <a:ea typeface="ＭＳ Ｐゴシック" panose="020B0600070205080204" pitchFamily="34" charset="-128"/>
              </a:rPr>
              <a:t>write programs that:</a:t>
            </a:r>
          </a:p>
          <a:p>
            <a:r>
              <a:rPr lang="en-US" altLang="en-US" sz="2400" dirty="0">
                <a:ea typeface="ＭＳ Ｐゴシック" panose="020B0600070205080204" pitchFamily="34" charset="-128"/>
              </a:rPr>
              <a:t>run on (different) </a:t>
            </a:r>
            <a:r>
              <a:rPr lang="en-US" altLang="en-US" sz="2400" i="1" dirty="0">
                <a:ea typeface="ＭＳ Ｐゴシック" panose="020B0600070205080204" pitchFamily="34" charset="-128"/>
              </a:rPr>
              <a:t>end systems</a:t>
            </a:r>
          </a:p>
          <a:p>
            <a:r>
              <a:rPr lang="en-US" altLang="en-US" sz="2400" dirty="0">
                <a:ea typeface="ＭＳ Ｐゴシック" panose="020B0600070205080204" pitchFamily="34" charset="-128"/>
              </a:rPr>
              <a:t>communicate over network</a:t>
            </a:r>
          </a:p>
          <a:p>
            <a:r>
              <a:rPr lang="en-US" altLang="en-US" sz="2400" dirty="0">
                <a:ea typeface="ＭＳ Ｐゴシック" panose="020B0600070205080204" pitchFamily="34" charset="-128"/>
              </a:rPr>
              <a:t>e.g., </a:t>
            </a:r>
            <a:r>
              <a:rPr lang="en-US" altLang="en-US" sz="2400" b="1" dirty="0">
                <a:ea typeface="ＭＳ Ｐゴシック" panose="020B0600070205080204" pitchFamily="34" charset="-128"/>
              </a:rPr>
              <a:t>web server </a:t>
            </a:r>
            <a:r>
              <a:rPr lang="en-US" altLang="en-US" sz="2400" dirty="0">
                <a:ea typeface="ＭＳ Ｐゴシック" panose="020B0600070205080204" pitchFamily="34" charset="-128"/>
              </a:rPr>
              <a:t>software communicates with </a:t>
            </a:r>
            <a:r>
              <a:rPr lang="en-US" altLang="en-US" sz="2400" b="1" dirty="0">
                <a:ea typeface="ＭＳ Ｐゴシック" panose="020B0600070205080204" pitchFamily="34" charset="-128"/>
              </a:rPr>
              <a:t>browser</a:t>
            </a:r>
            <a:r>
              <a:rPr lang="en-US" altLang="en-US" sz="2400" dirty="0">
                <a:ea typeface="ＭＳ Ｐゴシック" panose="020B0600070205080204" pitchFamily="34" charset="-128"/>
              </a:rPr>
              <a:t> software</a:t>
            </a:r>
          </a:p>
          <a:p>
            <a:pPr>
              <a:spcBef>
                <a:spcPct val="80000"/>
              </a:spcBef>
              <a:buFont typeface="Wingdings" panose="05000000000000000000" pitchFamily="2" charset="2"/>
              <a:buNone/>
            </a:pPr>
            <a:r>
              <a:rPr lang="en-US" altLang="en-US" dirty="0">
                <a:solidFill>
                  <a:srgbClr val="CC0000"/>
                </a:solidFill>
                <a:ea typeface="ＭＳ Ｐゴシック" panose="020B0600070205080204" pitchFamily="34" charset="-128"/>
              </a:rPr>
              <a:t>no need to write software for network-core devices</a:t>
            </a:r>
          </a:p>
          <a:p>
            <a:r>
              <a:rPr lang="en-US" altLang="en-US" sz="2400" dirty="0">
                <a:ea typeface="ＭＳ Ｐゴシック" panose="020B0600070205080204" pitchFamily="34" charset="-128"/>
              </a:rPr>
              <a:t>network-core devices (switches and routers) do not run user applications </a:t>
            </a:r>
          </a:p>
          <a:p>
            <a:pPr>
              <a:buFont typeface="Wingdings" panose="05000000000000000000" pitchFamily="2" charset="2"/>
              <a:buNone/>
            </a:pPr>
            <a:endParaRPr lang="en-US" altLang="en-US" sz="2400" dirty="0">
              <a:solidFill>
                <a:srgbClr val="FF0000"/>
              </a:solidFill>
              <a:ea typeface="ＭＳ Ｐゴシック" panose="020B0600070205080204" pitchFamily="34" charset="-128"/>
            </a:endParaRPr>
          </a:p>
        </p:txBody>
      </p:sp>
      <p:grpSp>
        <p:nvGrpSpPr>
          <p:cNvPr id="35725" name="Group 618">
            <a:extLst>
              <a:ext uri="{FF2B5EF4-FFF2-40B4-BE49-F238E27FC236}">
                <a16:creationId xmlns:a16="http://schemas.microsoft.com/office/drawing/2014/main" id="{48503B8F-C8E9-46A5-ABB2-CDC3CB491894}"/>
              </a:ext>
            </a:extLst>
          </p:cNvPr>
          <p:cNvGrpSpPr>
            <a:grpSpLocks/>
          </p:cNvGrpSpPr>
          <p:nvPr/>
        </p:nvGrpSpPr>
        <p:grpSpPr bwMode="auto">
          <a:xfrm>
            <a:off x="5857875" y="503238"/>
            <a:ext cx="1044575" cy="965200"/>
            <a:chOff x="4047" y="420"/>
            <a:chExt cx="658" cy="608"/>
          </a:xfrm>
        </p:grpSpPr>
        <p:sp>
          <p:nvSpPr>
            <p:cNvPr id="39964" name="Rectangle 227">
              <a:extLst>
                <a:ext uri="{FF2B5EF4-FFF2-40B4-BE49-F238E27FC236}">
                  <a16:creationId xmlns:a16="http://schemas.microsoft.com/office/drawing/2014/main" id="{A9A10D4A-E072-4C51-ABB9-96BE4E70DAC4}"/>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5" name="Rectangle 228">
              <a:extLst>
                <a:ext uri="{FF2B5EF4-FFF2-40B4-BE49-F238E27FC236}">
                  <a16:creationId xmlns:a16="http://schemas.microsoft.com/office/drawing/2014/main" id="{F0BA48DC-E9A9-4005-A82B-3B69C20A6E69}"/>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6" name="Rectangle 229">
              <a:extLst>
                <a:ext uri="{FF2B5EF4-FFF2-40B4-BE49-F238E27FC236}">
                  <a16:creationId xmlns:a16="http://schemas.microsoft.com/office/drawing/2014/main" id="{03E3B7E0-C92A-4188-888D-B374E2BBBA8C}"/>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67" name="Text Box 230">
              <a:extLst>
                <a:ext uri="{FF2B5EF4-FFF2-40B4-BE49-F238E27FC236}">
                  <a16:creationId xmlns:a16="http://schemas.microsoft.com/office/drawing/2014/main" id="{AA90433F-1667-4C0D-A0E6-153FDFFFB882}"/>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dirty="0">
                  <a:solidFill>
                    <a:schemeClr val="bg1"/>
                  </a:solidFill>
                </a:rPr>
                <a:t>application</a:t>
              </a:r>
              <a:endParaRPr lang="en-US" altLang="en-US" sz="1000" dirty="0"/>
            </a:p>
            <a:p>
              <a:pPr algn="ctr">
                <a:spcBef>
                  <a:spcPct val="0"/>
                </a:spcBef>
                <a:buClrTx/>
                <a:buSzTx/>
                <a:buFontTx/>
                <a:buNone/>
              </a:pPr>
              <a:r>
                <a:rPr lang="en-US" altLang="en-US" sz="1000" dirty="0"/>
                <a:t>transport</a:t>
              </a:r>
            </a:p>
            <a:p>
              <a:pPr algn="ctr">
                <a:spcBef>
                  <a:spcPct val="0"/>
                </a:spcBef>
                <a:buClrTx/>
                <a:buSzTx/>
                <a:buFontTx/>
                <a:buNone/>
              </a:pPr>
              <a:r>
                <a:rPr lang="en-US" altLang="en-US" sz="1000" dirty="0"/>
                <a:t>network</a:t>
              </a:r>
            </a:p>
            <a:p>
              <a:pPr algn="ctr">
                <a:spcBef>
                  <a:spcPct val="0"/>
                </a:spcBef>
                <a:buClrTx/>
                <a:buSzTx/>
                <a:buFontTx/>
                <a:buNone/>
              </a:pPr>
              <a:r>
                <a:rPr lang="en-US" altLang="en-US" sz="1000" dirty="0"/>
                <a:t>data link</a:t>
              </a:r>
            </a:p>
            <a:p>
              <a:pPr algn="ctr">
                <a:spcBef>
                  <a:spcPct val="0"/>
                </a:spcBef>
                <a:buClrTx/>
                <a:buSzTx/>
                <a:buFontTx/>
                <a:buNone/>
              </a:pPr>
              <a:r>
                <a:rPr lang="en-US" altLang="en-US" sz="1000" dirty="0"/>
                <a:t>physical</a:t>
              </a:r>
              <a:endParaRPr lang="en-US" altLang="en-US" sz="2400" dirty="0"/>
            </a:p>
          </p:txBody>
        </p:sp>
        <p:sp>
          <p:nvSpPr>
            <p:cNvPr id="39968" name="Line 231">
              <a:extLst>
                <a:ext uri="{FF2B5EF4-FFF2-40B4-BE49-F238E27FC236}">
                  <a16:creationId xmlns:a16="http://schemas.microsoft.com/office/drawing/2014/main" id="{EB633E91-0D46-4B27-8864-DD2133EACEA1}"/>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9" name="Line 232">
              <a:extLst>
                <a:ext uri="{FF2B5EF4-FFF2-40B4-BE49-F238E27FC236}">
                  <a16:creationId xmlns:a16="http://schemas.microsoft.com/office/drawing/2014/main" id="{E8D17693-65A7-4F3F-8B6D-DDA0629060C4}"/>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0" name="Line 233">
              <a:extLst>
                <a:ext uri="{FF2B5EF4-FFF2-40B4-BE49-F238E27FC236}">
                  <a16:creationId xmlns:a16="http://schemas.microsoft.com/office/drawing/2014/main" id="{63990E04-B0A3-44E5-9327-B385AAA74F90}"/>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71" name="Freeform 917">
              <a:extLst>
                <a:ext uri="{FF2B5EF4-FFF2-40B4-BE49-F238E27FC236}">
                  <a16:creationId xmlns:a16="http://schemas.microsoft.com/office/drawing/2014/main" id="{6D29169E-A3AF-4FF5-8272-4BF79782FBD3}"/>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5726" name="Group 619">
            <a:extLst>
              <a:ext uri="{FF2B5EF4-FFF2-40B4-BE49-F238E27FC236}">
                <a16:creationId xmlns:a16="http://schemas.microsoft.com/office/drawing/2014/main" id="{62FE50DF-5839-4B3A-96D7-8DC2CF291E51}"/>
              </a:ext>
            </a:extLst>
          </p:cNvPr>
          <p:cNvGrpSpPr>
            <a:grpSpLocks/>
          </p:cNvGrpSpPr>
          <p:nvPr/>
        </p:nvGrpSpPr>
        <p:grpSpPr bwMode="auto">
          <a:xfrm>
            <a:off x="7956550" y="4087813"/>
            <a:ext cx="1044575" cy="965200"/>
            <a:chOff x="4047" y="420"/>
            <a:chExt cx="658" cy="608"/>
          </a:xfrm>
        </p:grpSpPr>
        <p:sp>
          <p:nvSpPr>
            <p:cNvPr id="39956" name="Rectangle 227">
              <a:extLst>
                <a:ext uri="{FF2B5EF4-FFF2-40B4-BE49-F238E27FC236}">
                  <a16:creationId xmlns:a16="http://schemas.microsoft.com/office/drawing/2014/main" id="{E344D448-741C-4D9D-9454-33484083287A}"/>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7" name="Rectangle 228">
              <a:extLst>
                <a:ext uri="{FF2B5EF4-FFF2-40B4-BE49-F238E27FC236}">
                  <a16:creationId xmlns:a16="http://schemas.microsoft.com/office/drawing/2014/main" id="{9A9C47C4-4E83-40FA-8B17-A1816FFCB843}"/>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8" name="Rectangle 229">
              <a:extLst>
                <a:ext uri="{FF2B5EF4-FFF2-40B4-BE49-F238E27FC236}">
                  <a16:creationId xmlns:a16="http://schemas.microsoft.com/office/drawing/2014/main" id="{06C1FF0E-6529-4D16-993A-216646C8C50B}"/>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9" name="Text Box 230">
              <a:extLst>
                <a:ext uri="{FF2B5EF4-FFF2-40B4-BE49-F238E27FC236}">
                  <a16:creationId xmlns:a16="http://schemas.microsoft.com/office/drawing/2014/main" id="{7A5D39F5-FB2A-4972-87C9-ECF3188C57B8}"/>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sz="2400"/>
            </a:p>
          </p:txBody>
        </p:sp>
        <p:sp>
          <p:nvSpPr>
            <p:cNvPr id="39960" name="Line 231">
              <a:extLst>
                <a:ext uri="{FF2B5EF4-FFF2-40B4-BE49-F238E27FC236}">
                  <a16:creationId xmlns:a16="http://schemas.microsoft.com/office/drawing/2014/main" id="{7F66FE37-1673-4423-B7C9-2C4F60372AD2}"/>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1" name="Line 232">
              <a:extLst>
                <a:ext uri="{FF2B5EF4-FFF2-40B4-BE49-F238E27FC236}">
                  <a16:creationId xmlns:a16="http://schemas.microsoft.com/office/drawing/2014/main" id="{92530C12-B565-4564-89C4-ED09EEDC22BA}"/>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2" name="Line 233">
              <a:extLst>
                <a:ext uri="{FF2B5EF4-FFF2-40B4-BE49-F238E27FC236}">
                  <a16:creationId xmlns:a16="http://schemas.microsoft.com/office/drawing/2014/main" id="{1A185181-2E10-40A4-810C-C9B95C21F4CD}"/>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63" name="Freeform 917">
              <a:extLst>
                <a:ext uri="{FF2B5EF4-FFF2-40B4-BE49-F238E27FC236}">
                  <a16:creationId xmlns:a16="http://schemas.microsoft.com/office/drawing/2014/main" id="{1F1D5437-DBD7-4149-B411-3DD6F7132FE1}"/>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5728" name="Group 628">
            <a:extLst>
              <a:ext uri="{FF2B5EF4-FFF2-40B4-BE49-F238E27FC236}">
                <a16:creationId xmlns:a16="http://schemas.microsoft.com/office/drawing/2014/main" id="{76EC9F33-8B11-4742-8252-E7EEAB8C1D51}"/>
              </a:ext>
            </a:extLst>
          </p:cNvPr>
          <p:cNvGrpSpPr>
            <a:grpSpLocks/>
          </p:cNvGrpSpPr>
          <p:nvPr/>
        </p:nvGrpSpPr>
        <p:grpSpPr bwMode="auto">
          <a:xfrm>
            <a:off x="5815013" y="3651250"/>
            <a:ext cx="1044575" cy="965200"/>
            <a:chOff x="4047" y="420"/>
            <a:chExt cx="658" cy="608"/>
          </a:xfrm>
        </p:grpSpPr>
        <p:sp>
          <p:nvSpPr>
            <p:cNvPr id="39948" name="Rectangle 227">
              <a:extLst>
                <a:ext uri="{FF2B5EF4-FFF2-40B4-BE49-F238E27FC236}">
                  <a16:creationId xmlns:a16="http://schemas.microsoft.com/office/drawing/2014/main" id="{D2590AB2-C62A-415E-8BBB-9726B7537D06}"/>
                </a:ext>
              </a:extLst>
            </p:cNvPr>
            <p:cNvSpPr>
              <a:spLocks noChangeArrowheads="1"/>
            </p:cNvSpPr>
            <p:nvPr/>
          </p:nvSpPr>
          <p:spPr bwMode="auto">
            <a:xfrm>
              <a:off x="4266" y="420"/>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49" name="Rectangle 228">
              <a:extLst>
                <a:ext uri="{FF2B5EF4-FFF2-40B4-BE49-F238E27FC236}">
                  <a16:creationId xmlns:a16="http://schemas.microsoft.com/office/drawing/2014/main" id="{C6956A53-38A6-4147-B3D6-1C0A31AEEBA1}"/>
                </a:ext>
              </a:extLst>
            </p:cNvPr>
            <p:cNvSpPr>
              <a:spLocks noChangeArrowheads="1"/>
            </p:cNvSpPr>
            <p:nvPr/>
          </p:nvSpPr>
          <p:spPr bwMode="auto">
            <a:xfrm>
              <a:off x="4245" y="435"/>
              <a:ext cx="435" cy="504"/>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0" name="Rectangle 229">
              <a:extLst>
                <a:ext uri="{FF2B5EF4-FFF2-40B4-BE49-F238E27FC236}">
                  <a16:creationId xmlns:a16="http://schemas.microsoft.com/office/drawing/2014/main" id="{3AC362CF-F275-4768-8719-D656E0FE59E8}"/>
                </a:ext>
              </a:extLst>
            </p:cNvPr>
            <p:cNvSpPr>
              <a:spLocks noChangeArrowheads="1"/>
            </p:cNvSpPr>
            <p:nvPr/>
          </p:nvSpPr>
          <p:spPr bwMode="auto">
            <a:xfrm>
              <a:off x="4251" y="438"/>
              <a:ext cx="426" cy="12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sz="2400"/>
            </a:p>
          </p:txBody>
        </p:sp>
        <p:sp>
          <p:nvSpPr>
            <p:cNvPr id="39951" name="Text Box 230">
              <a:extLst>
                <a:ext uri="{FF2B5EF4-FFF2-40B4-BE49-F238E27FC236}">
                  <a16:creationId xmlns:a16="http://schemas.microsoft.com/office/drawing/2014/main" id="{FF45666F-86F0-468D-8B71-977EF56E09E5}"/>
                </a:ext>
              </a:extLst>
            </p:cNvPr>
            <p:cNvSpPr txBox="1">
              <a:spLocks noChangeArrowheads="1"/>
            </p:cNvSpPr>
            <p:nvPr/>
          </p:nvSpPr>
          <p:spPr bwMode="auto">
            <a:xfrm>
              <a:off x="4192" y="420"/>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000">
                  <a:solidFill>
                    <a:schemeClr val="bg1"/>
                  </a:solidFill>
                </a:rPr>
                <a:t>application</a:t>
              </a:r>
              <a:endParaRPr lang="en-US" altLang="en-US" sz="1000"/>
            </a:p>
            <a:p>
              <a:pPr algn="ctr">
                <a:spcBef>
                  <a:spcPct val="0"/>
                </a:spcBef>
                <a:buClrTx/>
                <a:buSzTx/>
                <a:buFontTx/>
                <a:buNone/>
              </a:pPr>
              <a:r>
                <a:rPr lang="en-US" altLang="en-US" sz="1000"/>
                <a:t>transport</a:t>
              </a:r>
            </a:p>
            <a:p>
              <a:pPr algn="ctr">
                <a:spcBef>
                  <a:spcPct val="0"/>
                </a:spcBef>
                <a:buClrTx/>
                <a:buSzTx/>
                <a:buFontTx/>
                <a:buNone/>
              </a:pPr>
              <a:r>
                <a:rPr lang="en-US" altLang="en-US" sz="1000"/>
                <a:t>network</a:t>
              </a:r>
            </a:p>
            <a:p>
              <a:pPr algn="ctr">
                <a:spcBef>
                  <a:spcPct val="0"/>
                </a:spcBef>
                <a:buClrTx/>
                <a:buSzTx/>
                <a:buFontTx/>
                <a:buNone/>
              </a:pPr>
              <a:r>
                <a:rPr lang="en-US" altLang="en-US" sz="1000"/>
                <a:t>data link</a:t>
              </a:r>
            </a:p>
            <a:p>
              <a:pPr algn="ctr">
                <a:spcBef>
                  <a:spcPct val="0"/>
                </a:spcBef>
                <a:buClrTx/>
                <a:buSzTx/>
                <a:buFontTx/>
                <a:buNone/>
              </a:pPr>
              <a:r>
                <a:rPr lang="en-US" altLang="en-US" sz="1000"/>
                <a:t>physical</a:t>
              </a:r>
              <a:endParaRPr lang="en-US" altLang="en-US" sz="2400"/>
            </a:p>
          </p:txBody>
        </p:sp>
        <p:sp>
          <p:nvSpPr>
            <p:cNvPr id="39952" name="Line 231">
              <a:extLst>
                <a:ext uri="{FF2B5EF4-FFF2-40B4-BE49-F238E27FC236}">
                  <a16:creationId xmlns:a16="http://schemas.microsoft.com/office/drawing/2014/main" id="{2C8D072C-E6E3-497B-B94E-D488E7E53635}"/>
                </a:ext>
              </a:extLst>
            </p:cNvPr>
            <p:cNvSpPr>
              <a:spLocks noChangeShapeType="1"/>
            </p:cNvSpPr>
            <p:nvPr/>
          </p:nvSpPr>
          <p:spPr bwMode="auto">
            <a:xfrm>
              <a:off x="4245" y="651"/>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3" name="Line 232">
              <a:extLst>
                <a:ext uri="{FF2B5EF4-FFF2-40B4-BE49-F238E27FC236}">
                  <a16:creationId xmlns:a16="http://schemas.microsoft.com/office/drawing/2014/main" id="{EE50D64E-0930-4C0F-B41E-1F07D9BE08AC}"/>
                </a:ext>
              </a:extLst>
            </p:cNvPr>
            <p:cNvSpPr>
              <a:spLocks noChangeShapeType="1"/>
            </p:cNvSpPr>
            <p:nvPr/>
          </p:nvSpPr>
          <p:spPr bwMode="auto">
            <a:xfrm>
              <a:off x="4251" y="738"/>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4" name="Line 233">
              <a:extLst>
                <a:ext uri="{FF2B5EF4-FFF2-40B4-BE49-F238E27FC236}">
                  <a16:creationId xmlns:a16="http://schemas.microsoft.com/office/drawing/2014/main" id="{550F2122-84E9-4306-BA1F-96CF098DF300}"/>
                </a:ext>
              </a:extLst>
            </p:cNvPr>
            <p:cNvSpPr>
              <a:spLocks noChangeShapeType="1"/>
            </p:cNvSpPr>
            <p:nvPr/>
          </p:nvSpPr>
          <p:spPr bwMode="auto">
            <a:xfrm>
              <a:off x="4251" y="82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5" name="Freeform 917">
              <a:extLst>
                <a:ext uri="{FF2B5EF4-FFF2-40B4-BE49-F238E27FC236}">
                  <a16:creationId xmlns:a16="http://schemas.microsoft.com/office/drawing/2014/main" id="{5BAE6E36-B92E-4E8E-8CB7-A1F0038159CE}"/>
                </a:ext>
              </a:extLst>
            </p:cNvPr>
            <p:cNvSpPr>
              <a:spLocks/>
            </p:cNvSpPr>
            <p:nvPr/>
          </p:nvSpPr>
          <p:spPr bwMode="auto">
            <a:xfrm>
              <a:off x="4047" y="434"/>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725"/>
                                        </p:tgtEl>
                                        <p:attrNameLst>
                                          <p:attrName>style.visibility</p:attrName>
                                        </p:attrNameLst>
                                      </p:cBhvr>
                                      <p:to>
                                        <p:strVal val="visible"/>
                                      </p:to>
                                    </p:set>
                                    <p:animEffect transition="in" filter="wipe(left)">
                                      <p:cBhvr>
                                        <p:cTn id="7" dur="1000"/>
                                        <p:tgtEl>
                                          <p:spTgt spid="35725"/>
                                        </p:tgtEl>
                                      </p:cBhvr>
                                    </p:animEffect>
                                  </p:childTnLst>
                                </p:cTn>
                              </p:par>
                              <p:par>
                                <p:cTn id="8" presetID="22" presetClass="entr" presetSubtype="8" fill="hold" nodeType="withEffect">
                                  <p:stCondLst>
                                    <p:cond delay="0"/>
                                  </p:stCondLst>
                                  <p:childTnLst>
                                    <p:set>
                                      <p:cBhvr>
                                        <p:cTn id="9" dur="1" fill="hold">
                                          <p:stCondLst>
                                            <p:cond delay="0"/>
                                          </p:stCondLst>
                                        </p:cTn>
                                        <p:tgtEl>
                                          <p:spTgt spid="35726"/>
                                        </p:tgtEl>
                                        <p:attrNameLst>
                                          <p:attrName>style.visibility</p:attrName>
                                        </p:attrNameLst>
                                      </p:cBhvr>
                                      <p:to>
                                        <p:strVal val="visible"/>
                                      </p:to>
                                    </p:set>
                                    <p:animEffect transition="in" filter="wipe(left)">
                                      <p:cBhvr>
                                        <p:cTn id="10" dur="1000"/>
                                        <p:tgtEl>
                                          <p:spTgt spid="35726"/>
                                        </p:tgtEl>
                                      </p:cBhvr>
                                    </p:animEffect>
                                  </p:childTnLst>
                                </p:cTn>
                              </p:par>
                              <p:par>
                                <p:cTn id="11" presetID="22" presetClass="entr" presetSubtype="8" fill="hold" nodeType="withEffect">
                                  <p:stCondLst>
                                    <p:cond delay="0"/>
                                  </p:stCondLst>
                                  <p:childTnLst>
                                    <p:set>
                                      <p:cBhvr>
                                        <p:cTn id="12" dur="1" fill="hold">
                                          <p:stCondLst>
                                            <p:cond delay="0"/>
                                          </p:stCondLst>
                                        </p:cTn>
                                        <p:tgtEl>
                                          <p:spTgt spid="35728"/>
                                        </p:tgtEl>
                                        <p:attrNameLst>
                                          <p:attrName>style.visibility</p:attrName>
                                        </p:attrNameLst>
                                      </p:cBhvr>
                                      <p:to>
                                        <p:strVal val="visible"/>
                                      </p:to>
                                    </p:set>
                                    <p:animEffect transition="in" filter="wipe(left)">
                                      <p:cBhvr>
                                        <p:cTn id="13" dur="1000"/>
                                        <p:tgtEl>
                                          <p:spTgt spid="357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5727"/>
                                        </p:tgtEl>
                                        <p:attrNameLst>
                                          <p:attrName>style.visibility</p:attrName>
                                        </p:attrNameLst>
                                      </p:cBhvr>
                                      <p:to>
                                        <p:strVal val="visible"/>
                                      </p:to>
                                    </p:set>
                                    <p:animEffect transition="in" filter="dissolve">
                                      <p:cBhvr>
                                        <p:cTn id="18" dur="500"/>
                                        <p:tgtEl>
                                          <p:spTgt spid="35727"/>
                                        </p:tgtEl>
                                      </p:cBhvr>
                                    </p:animEffect>
                                  </p:childTnLst>
                                </p:cTn>
                              </p:par>
                              <p:par>
                                <p:cTn id="19" presetID="9" presetClass="entr" presetSubtype="0" fill="hold" nodeType="withEffect">
                                  <p:stCondLst>
                                    <p:cond delay="0"/>
                                  </p:stCondLst>
                                  <p:childTnLst>
                                    <p:set>
                                      <p:cBhvr>
                                        <p:cTn id="20" dur="1" fill="hold">
                                          <p:stCondLst>
                                            <p:cond delay="0"/>
                                          </p:stCondLst>
                                        </p:cTn>
                                        <p:tgtEl>
                                          <p:spTgt spid="35729"/>
                                        </p:tgtEl>
                                        <p:attrNameLst>
                                          <p:attrName>style.visibility</p:attrName>
                                        </p:attrNameLst>
                                      </p:cBhvr>
                                      <p:to>
                                        <p:strVal val="visible"/>
                                      </p:to>
                                    </p:set>
                                    <p:animEffect transition="in" filter="dissolve">
                                      <p:cBhvr>
                                        <p:cTn id="21" dur="500"/>
                                        <p:tgtEl>
                                          <p:spTgt spid="35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957" y="799669"/>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title"/>
          </p:nvPr>
        </p:nvSpPr>
        <p:spPr>
          <a:xfrm>
            <a:off x="401856" y="11840"/>
            <a:ext cx="7772400" cy="914400"/>
          </a:xfrm>
        </p:spPr>
        <p:txBody>
          <a:bodyPr/>
          <a:lstStyle/>
          <a:p>
            <a:r>
              <a:rPr lang="en-US" sz="4000" dirty="0">
                <a:latin typeface="Gill Sans MT" charset="0"/>
              </a:rPr>
              <a:t>HTTP request message</a:t>
            </a:r>
            <a:endParaRPr lang="en-US" sz="2000" dirty="0">
              <a:latin typeface="Gill Sans MT" charset="0"/>
            </a:endParaRPr>
          </a:p>
        </p:txBody>
      </p:sp>
      <p:sp>
        <p:nvSpPr>
          <p:cNvPr id="116741" name="Rectangle 3"/>
          <p:cNvSpPr>
            <a:spLocks noGrp="1" noChangeArrowheads="1"/>
          </p:cNvSpPr>
          <p:nvPr>
            <p:ph type="body" idx="1"/>
          </p:nvPr>
        </p:nvSpPr>
        <p:spPr>
          <a:xfrm>
            <a:off x="411957" y="1104900"/>
            <a:ext cx="7772400" cy="4648200"/>
          </a:xfrm>
        </p:spPr>
        <p:txBody>
          <a:bodyPr/>
          <a:lstStyle/>
          <a:p>
            <a:r>
              <a:rPr lang="en-US" sz="2400" dirty="0">
                <a:latin typeface="Gill Sans MT" charset="0"/>
              </a:rPr>
              <a:t>Two types of HTTP messages: </a:t>
            </a:r>
            <a:r>
              <a:rPr lang="en-US" sz="2400" i="1" dirty="0">
                <a:solidFill>
                  <a:srgbClr val="CC0000"/>
                </a:solidFill>
                <a:latin typeface="Gill Sans MT" charset="0"/>
              </a:rPr>
              <a:t>request</a:t>
            </a:r>
            <a:r>
              <a:rPr lang="en-US" sz="2400" dirty="0">
                <a:solidFill>
                  <a:srgbClr val="CC0000"/>
                </a:solidFill>
                <a:latin typeface="Gill Sans MT" charset="0"/>
              </a:rPr>
              <a:t>, </a:t>
            </a:r>
            <a:r>
              <a:rPr lang="en-US" sz="2400" i="1" dirty="0">
                <a:solidFill>
                  <a:srgbClr val="CC0000"/>
                </a:solidFill>
                <a:latin typeface="Gill Sans MT" charset="0"/>
              </a:rPr>
              <a:t>response</a:t>
            </a:r>
          </a:p>
          <a:p>
            <a:r>
              <a:rPr lang="en-US" sz="2400" dirty="0">
                <a:solidFill>
                  <a:srgbClr val="CC0000"/>
                </a:solidFill>
                <a:latin typeface="Gill Sans MT" charset="0"/>
              </a:rPr>
              <a:t>HTTP request message:  HTTP GET </a:t>
            </a:r>
          </a:p>
        </p:txBody>
      </p:sp>
      <p:sp>
        <p:nvSpPr>
          <p:cNvPr id="3" name="TextBox 2">
            <a:extLst>
              <a:ext uri="{FF2B5EF4-FFF2-40B4-BE49-F238E27FC236}">
                <a16:creationId xmlns:a16="http://schemas.microsoft.com/office/drawing/2014/main" id="{A416C6CF-4B51-A423-B102-FEE52885EB7D}"/>
              </a:ext>
            </a:extLst>
          </p:cNvPr>
          <p:cNvSpPr txBox="1"/>
          <p:nvPr/>
        </p:nvSpPr>
        <p:spPr>
          <a:xfrm>
            <a:off x="811977" y="2034522"/>
            <a:ext cx="7362279" cy="4554965"/>
          </a:xfrm>
          <a:prstGeom prst="rect">
            <a:avLst/>
          </a:prstGeom>
          <a:noFill/>
        </p:spPr>
        <p:txBody>
          <a:bodyPr wrap="square">
            <a:spAutoFit/>
          </a:bodyPr>
          <a:lstStyle/>
          <a:p>
            <a:pPr marL="0" marR="0">
              <a:lnSpc>
                <a:spcPct val="107000"/>
              </a:lnSpc>
              <a:spcBef>
                <a:spcPts val="0"/>
              </a:spcBef>
              <a:spcAft>
                <a:spcPts val="0"/>
              </a:spcAft>
            </a:pPr>
            <a:r>
              <a:rPr lang="en-US" sz="2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Question:</a:t>
            </a: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Consider the following HTTP GET message.</a:t>
            </a:r>
          </a:p>
          <a:p>
            <a:pPr marL="0" marR="0">
              <a:lnSpc>
                <a:spcPct val="107000"/>
              </a:lnSpc>
              <a:spcBef>
                <a:spcPts val="0"/>
              </a:spcBef>
              <a:spcAft>
                <a:spcPts val="0"/>
              </a:spcAft>
            </a:pP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The characters </a:t>
            </a:r>
            <a:r>
              <a:rPr lang="en-US" sz="2200" i="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&lt;</a:t>
            </a:r>
            <a:r>
              <a:rPr lang="en-US" sz="2200" i="1" dirty="0" err="1">
                <a:solidFill>
                  <a:srgbClr val="333333"/>
                </a:solidFill>
                <a:effectLst/>
                <a:latin typeface="Times New Roman" panose="02020603050405020304" pitchFamily="18" charset="0"/>
                <a:ea typeface="Calibri" panose="020F0502020204030204" pitchFamily="34" charset="0"/>
                <a:cs typeface="Arial" panose="020B0604020202020204" pitchFamily="34" charset="0"/>
              </a:rPr>
              <a:t>cr</a:t>
            </a:r>
            <a:r>
              <a:rPr lang="en-US" sz="2200" i="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&gt;&lt;</a:t>
            </a:r>
            <a:r>
              <a:rPr lang="en-US" sz="2200" i="1" dirty="0" err="1">
                <a:solidFill>
                  <a:srgbClr val="333333"/>
                </a:solidFill>
                <a:effectLst/>
                <a:latin typeface="Times New Roman" panose="02020603050405020304" pitchFamily="18" charset="0"/>
                <a:ea typeface="Calibri" panose="020F0502020204030204" pitchFamily="34" charset="0"/>
                <a:cs typeface="Arial" panose="020B0604020202020204" pitchFamily="34" charset="0"/>
              </a:rPr>
              <a:t>lf</a:t>
            </a:r>
            <a:r>
              <a:rPr lang="en-US" sz="2200" i="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&gt; </a:t>
            </a: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are carriage return and line-feed characters (which mean go to the beginning of next line). Answer the following questions, indicating where in</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the HTTP GET message below you find the answer.</a:t>
            </a:r>
          </a:p>
          <a:p>
            <a:pPr marL="0" marR="0">
              <a:lnSpc>
                <a:spcPct val="107000"/>
              </a:lnSpc>
              <a:spcBef>
                <a:spcPts val="0"/>
              </a:spcBef>
              <a:spcAft>
                <a:spcPts val="0"/>
              </a:spcAft>
            </a:pPr>
            <a:endParaRPr lang="en-US" sz="17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 What is the URL of the document requested by the browser?</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 What version of HTTP is the browser running?</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c. Does the browser request a non-persistent or a persistent connection?</a:t>
            </a: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 What type of browser initiates this message? Why is the browser type needed in an HTTP request message?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dirty="0">
                <a:solidFill>
                  <a:srgbClr val="333333"/>
                </a:solidFill>
                <a:latin typeface="Times New Roman" panose="02020603050405020304" pitchFamily="18" charset="0"/>
                <a:ea typeface="Calibri" panose="020F0502020204030204" pitchFamily="34" charset="0"/>
                <a:cs typeface="Arial" panose="020B0604020202020204" pitchFamily="34" charset="0"/>
              </a:rPr>
              <a:t>e.</a:t>
            </a:r>
            <a:r>
              <a:rPr lang="en-US" dirty="0">
                <a:solidFill>
                  <a:srgbClr val="333333"/>
                </a:solidFill>
                <a:effectLst/>
                <a:latin typeface="Times New Roman" panose="02020603050405020304" pitchFamily="18" charset="0"/>
                <a:ea typeface="Calibri" panose="020F0502020204030204" pitchFamily="34" charset="0"/>
              </a:rPr>
              <a:t> What is the IP address of the host on which the </a:t>
            </a:r>
            <a:r>
              <a:rPr lang="en-US" b="1" dirty="0">
                <a:solidFill>
                  <a:srgbClr val="333333"/>
                </a:solidFill>
                <a:effectLst/>
                <a:latin typeface="Times New Roman" panose="02020603050405020304" pitchFamily="18" charset="0"/>
                <a:ea typeface="Calibri" panose="020F0502020204030204" pitchFamily="34" charset="0"/>
              </a:rPr>
              <a:t>browser</a:t>
            </a:r>
            <a:r>
              <a:rPr lang="en-US" dirty="0">
                <a:solidFill>
                  <a:srgbClr val="333333"/>
                </a:solidFill>
                <a:effectLst/>
                <a:latin typeface="Times New Roman" panose="02020603050405020304" pitchFamily="18" charset="0"/>
                <a:ea typeface="Calibri" panose="020F0502020204030204" pitchFamily="34" charset="0"/>
              </a:rPr>
              <a:t> is running?</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7760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957" y="799669"/>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title"/>
          </p:nvPr>
        </p:nvSpPr>
        <p:spPr>
          <a:xfrm>
            <a:off x="401856" y="11840"/>
            <a:ext cx="7772400" cy="914400"/>
          </a:xfrm>
        </p:spPr>
        <p:txBody>
          <a:bodyPr/>
          <a:lstStyle/>
          <a:p>
            <a:r>
              <a:rPr lang="en-US" sz="4000" dirty="0">
                <a:latin typeface="Gill Sans MT" charset="0"/>
              </a:rPr>
              <a:t>HTTP request message</a:t>
            </a:r>
            <a:endParaRPr lang="en-US" sz="2000" dirty="0">
              <a:latin typeface="Gill Sans MT" charset="0"/>
            </a:endParaRPr>
          </a:p>
        </p:txBody>
      </p:sp>
      <p:sp>
        <p:nvSpPr>
          <p:cNvPr id="116741" name="Rectangle 3"/>
          <p:cNvSpPr>
            <a:spLocks noGrp="1" noChangeArrowheads="1"/>
          </p:cNvSpPr>
          <p:nvPr>
            <p:ph type="body" idx="1"/>
          </p:nvPr>
        </p:nvSpPr>
        <p:spPr>
          <a:xfrm>
            <a:off x="401856" y="972707"/>
            <a:ext cx="7772400" cy="4648200"/>
          </a:xfrm>
        </p:spPr>
        <p:txBody>
          <a:bodyPr/>
          <a:lstStyle/>
          <a:p>
            <a:r>
              <a:rPr lang="en-US" sz="2400" dirty="0">
                <a:latin typeface="Gill Sans MT" charset="0"/>
              </a:rPr>
              <a:t>HTTP request message:</a:t>
            </a:r>
          </a:p>
          <a:p>
            <a:pPr lvl="1"/>
            <a:r>
              <a:rPr lang="en-US" sz="2000" dirty="0">
                <a:latin typeface="Gill Sans MT" charset="0"/>
              </a:rPr>
              <a:t>ASCII (human-readable format)</a:t>
            </a:r>
            <a:endParaRPr lang="en-US" dirty="0">
              <a:latin typeface="Gill Sans MT" charset="0"/>
            </a:endParaRPr>
          </a:p>
        </p:txBody>
      </p:sp>
      <p:sp>
        <p:nvSpPr>
          <p:cNvPr id="116742" name="Text Box 5"/>
          <p:cNvSpPr txBox="1">
            <a:spLocks noChangeArrowheads="1"/>
          </p:cNvSpPr>
          <p:nvPr/>
        </p:nvSpPr>
        <p:spPr bwMode="auto">
          <a:xfrm>
            <a:off x="200025" y="1844286"/>
            <a:ext cx="1510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spcBef>
                <a:spcPct val="0"/>
              </a:spcBef>
              <a:buClrTx/>
              <a:buSzTx/>
              <a:buFontTx/>
              <a:buNone/>
            </a:pPr>
            <a:r>
              <a:rPr lang="en-US" dirty="0">
                <a:solidFill>
                  <a:srgbClr val="000099"/>
                </a:solidFill>
              </a:rPr>
              <a:t>request line</a:t>
            </a:r>
          </a:p>
        </p:txBody>
      </p:sp>
      <p:sp>
        <p:nvSpPr>
          <p:cNvPr id="116743" name="Line 6"/>
          <p:cNvSpPr>
            <a:spLocks noChangeShapeType="1"/>
          </p:cNvSpPr>
          <p:nvPr/>
        </p:nvSpPr>
        <p:spPr bwMode="auto">
          <a:xfrm>
            <a:off x="1723807" y="2099105"/>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744" name="Freeform 7"/>
          <p:cNvSpPr>
            <a:spLocks/>
          </p:cNvSpPr>
          <p:nvPr/>
        </p:nvSpPr>
        <p:spPr bwMode="auto">
          <a:xfrm>
            <a:off x="2574707" y="2435655"/>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6745" name="Text Box 8"/>
          <p:cNvSpPr txBox="1">
            <a:spLocks noChangeArrowheads="1"/>
          </p:cNvSpPr>
          <p:nvPr/>
        </p:nvSpPr>
        <p:spPr bwMode="auto">
          <a:xfrm>
            <a:off x="1538069" y="2953180"/>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r">
              <a:spcBef>
                <a:spcPct val="0"/>
              </a:spcBef>
              <a:buClrTx/>
              <a:buSzTx/>
              <a:buFontTx/>
              <a:buNone/>
            </a:pPr>
            <a:r>
              <a:rPr lang="en-US">
                <a:solidFill>
                  <a:srgbClr val="000099"/>
                </a:solidFill>
              </a:rPr>
              <a:t>header</a:t>
            </a:r>
          </a:p>
          <a:p>
            <a:pPr algn="r">
              <a:spcBef>
                <a:spcPct val="0"/>
              </a:spcBef>
              <a:buClrTx/>
              <a:buSzTx/>
              <a:buFontTx/>
              <a:buNone/>
            </a:pPr>
            <a:r>
              <a:rPr lang="en-US">
                <a:solidFill>
                  <a:srgbClr val="000099"/>
                </a:solidFill>
              </a:rPr>
              <a:t> lines</a:t>
            </a:r>
            <a:endParaRPr lang="en-US" sz="2400">
              <a:solidFill>
                <a:srgbClr val="000099"/>
              </a:solidFill>
            </a:endParaRPr>
          </a:p>
        </p:txBody>
      </p:sp>
      <p:sp>
        <p:nvSpPr>
          <p:cNvPr id="116746" name="Line 10"/>
          <p:cNvSpPr>
            <a:spLocks noChangeShapeType="1"/>
          </p:cNvSpPr>
          <p:nvPr/>
        </p:nvSpPr>
        <p:spPr bwMode="auto">
          <a:xfrm>
            <a:off x="2107982" y="4520043"/>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747" name="Text Box 11"/>
          <p:cNvSpPr txBox="1">
            <a:spLocks noChangeArrowheads="1"/>
          </p:cNvSpPr>
          <p:nvPr/>
        </p:nvSpPr>
        <p:spPr bwMode="auto">
          <a:xfrm>
            <a:off x="36870" y="4094845"/>
            <a:ext cx="20553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spcBef>
                <a:spcPct val="0"/>
              </a:spcBef>
              <a:buClrTx/>
              <a:buSzTx/>
              <a:buFontTx/>
              <a:buNone/>
            </a:pPr>
            <a:r>
              <a:rPr lang="en-US" sz="1600" dirty="0">
                <a:solidFill>
                  <a:srgbClr val="000099"/>
                </a:solidFill>
              </a:rPr>
              <a:t>carriage return, </a:t>
            </a:r>
          </a:p>
          <a:p>
            <a:pPr>
              <a:spcBef>
                <a:spcPct val="0"/>
              </a:spcBef>
              <a:buClrTx/>
              <a:buSzTx/>
              <a:buFontTx/>
              <a:buNone/>
            </a:pPr>
            <a:r>
              <a:rPr lang="en-US" sz="1600" dirty="0">
                <a:solidFill>
                  <a:srgbClr val="000099"/>
                </a:solidFill>
              </a:rPr>
              <a:t>line feed at start</a:t>
            </a:r>
          </a:p>
          <a:p>
            <a:pPr>
              <a:spcBef>
                <a:spcPct val="0"/>
              </a:spcBef>
              <a:buClrTx/>
              <a:buSzTx/>
              <a:buFontTx/>
              <a:buNone/>
            </a:pPr>
            <a:r>
              <a:rPr lang="en-US" sz="1600" dirty="0">
                <a:solidFill>
                  <a:srgbClr val="000099"/>
                </a:solidFill>
              </a:rPr>
              <a:t>of line indicates</a:t>
            </a:r>
          </a:p>
          <a:p>
            <a:pPr>
              <a:spcBef>
                <a:spcPct val="0"/>
              </a:spcBef>
              <a:buClrTx/>
              <a:buSzTx/>
              <a:buFontTx/>
              <a:buNone/>
            </a:pPr>
            <a:r>
              <a:rPr lang="en-US" sz="1600" b="1" dirty="0">
                <a:solidFill>
                  <a:srgbClr val="000099"/>
                </a:solidFill>
              </a:rPr>
              <a:t>end of header lines</a:t>
            </a:r>
          </a:p>
        </p:txBody>
      </p:sp>
      <p:sp>
        <p:nvSpPr>
          <p:cNvPr id="116748" name="Text Box 16"/>
          <p:cNvSpPr txBox="1">
            <a:spLocks noChangeArrowheads="1"/>
          </p:cNvSpPr>
          <p:nvPr/>
        </p:nvSpPr>
        <p:spPr bwMode="auto">
          <a:xfrm>
            <a:off x="2608044" y="2134030"/>
            <a:ext cx="6141112" cy="25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nSpc>
                <a:spcPct val="90000"/>
              </a:lnSpc>
              <a:spcBef>
                <a:spcPct val="0"/>
              </a:spcBef>
            </a:pPr>
            <a:r>
              <a:rPr lang="en-US" sz="1800" b="1" dirty="0">
                <a:latin typeface="Courier New" charset="0"/>
              </a:rPr>
              <a:t>GET /index.html HTTP/1.1\r\n</a:t>
            </a:r>
          </a:p>
          <a:p>
            <a:pPr>
              <a:lnSpc>
                <a:spcPct val="90000"/>
              </a:lnSpc>
              <a:spcBef>
                <a:spcPct val="0"/>
              </a:spcBef>
            </a:pPr>
            <a:r>
              <a:rPr lang="en-US" sz="1800" b="1" dirty="0">
                <a:latin typeface="Courier New" charset="0"/>
              </a:rPr>
              <a:t>Host: www-</a:t>
            </a:r>
            <a:r>
              <a:rPr lang="en-US" sz="1800" b="1" dirty="0" err="1">
                <a:latin typeface="Courier New" charset="0"/>
              </a:rPr>
              <a:t>net.cs.umass.edu</a:t>
            </a:r>
            <a:r>
              <a:rPr lang="en-US" sz="1800" b="1" dirty="0">
                <a:latin typeface="Courier New" charset="0"/>
              </a:rPr>
              <a:t>\r\n</a:t>
            </a:r>
          </a:p>
          <a:p>
            <a:pPr>
              <a:lnSpc>
                <a:spcPct val="90000"/>
              </a:lnSpc>
              <a:spcBef>
                <a:spcPct val="0"/>
              </a:spcBef>
            </a:pPr>
            <a:r>
              <a:rPr lang="en-US" sz="1800" b="1" dirty="0">
                <a:latin typeface="Courier New" charset="0"/>
              </a:rPr>
              <a:t>User-Agent: Firefox/3.6.10\r\n</a:t>
            </a:r>
          </a:p>
          <a:p>
            <a:pPr>
              <a:lnSpc>
                <a:spcPct val="90000"/>
              </a:lnSpc>
              <a:spcBef>
                <a:spcPct val="0"/>
              </a:spcBef>
            </a:pPr>
            <a:r>
              <a:rPr lang="en-US" sz="1800" b="1" dirty="0">
                <a:latin typeface="Courier New" charset="0"/>
              </a:rPr>
              <a:t>Accept: text/</a:t>
            </a:r>
            <a:r>
              <a:rPr lang="en-US" sz="1800" b="1" dirty="0" err="1">
                <a:latin typeface="Courier New" charset="0"/>
              </a:rPr>
              <a:t>html,application</a:t>
            </a:r>
            <a:r>
              <a:rPr lang="en-US" sz="1800" b="1" dirty="0">
                <a:latin typeface="Courier New" charset="0"/>
              </a:rPr>
              <a:t>/</a:t>
            </a:r>
            <a:r>
              <a:rPr lang="en-US" sz="1800" b="1" dirty="0" err="1">
                <a:latin typeface="Courier New" charset="0"/>
              </a:rPr>
              <a:t>xhtml+xml</a:t>
            </a:r>
            <a:r>
              <a:rPr lang="en-US" sz="1800" b="1" dirty="0">
                <a:latin typeface="Courier New" charset="0"/>
              </a:rPr>
              <a:t>\r\n</a:t>
            </a:r>
          </a:p>
          <a:p>
            <a:pPr>
              <a:lnSpc>
                <a:spcPct val="90000"/>
              </a:lnSpc>
              <a:spcBef>
                <a:spcPct val="0"/>
              </a:spcBef>
            </a:pPr>
            <a:r>
              <a:rPr lang="en-US" sz="1800" b="1" dirty="0">
                <a:latin typeface="Courier New" charset="0"/>
              </a:rPr>
              <a:t>Accept-Language: </a:t>
            </a:r>
            <a:r>
              <a:rPr lang="en-US" sz="1800" b="1" dirty="0" err="1">
                <a:latin typeface="Courier New" charset="0"/>
              </a:rPr>
              <a:t>en-us,en;q</a:t>
            </a:r>
            <a:r>
              <a:rPr lang="en-US" sz="1800" b="1" dirty="0">
                <a:latin typeface="Courier New" charset="0"/>
              </a:rPr>
              <a:t>=0.5\r\n</a:t>
            </a:r>
          </a:p>
          <a:p>
            <a:pPr>
              <a:lnSpc>
                <a:spcPct val="90000"/>
              </a:lnSpc>
              <a:spcBef>
                <a:spcPct val="0"/>
              </a:spcBef>
            </a:pPr>
            <a:r>
              <a:rPr lang="en-US" sz="1800" b="1" dirty="0">
                <a:latin typeface="Courier New" charset="0"/>
              </a:rPr>
              <a:t>Accept-Encoding: </a:t>
            </a:r>
            <a:r>
              <a:rPr lang="en-US" sz="1800" b="1" dirty="0" err="1">
                <a:latin typeface="Courier New" charset="0"/>
              </a:rPr>
              <a:t>gzip,deflate</a:t>
            </a:r>
            <a:r>
              <a:rPr lang="en-US" sz="1800" b="1" dirty="0">
                <a:latin typeface="Courier New" charset="0"/>
              </a:rPr>
              <a:t>\r\n</a:t>
            </a:r>
          </a:p>
          <a:p>
            <a:pPr>
              <a:lnSpc>
                <a:spcPct val="90000"/>
              </a:lnSpc>
              <a:spcBef>
                <a:spcPct val="0"/>
              </a:spcBef>
            </a:pPr>
            <a:r>
              <a:rPr lang="en-US" sz="1800" b="1" dirty="0">
                <a:latin typeface="Courier New" charset="0"/>
              </a:rPr>
              <a:t>Accept-Charset: ISO-8859-1,utf-8;q=0.7\r\n</a:t>
            </a:r>
          </a:p>
          <a:p>
            <a:pPr>
              <a:lnSpc>
                <a:spcPct val="90000"/>
              </a:lnSpc>
              <a:spcBef>
                <a:spcPct val="0"/>
              </a:spcBef>
            </a:pPr>
            <a:r>
              <a:rPr lang="en-US" sz="1800" b="1" dirty="0">
                <a:latin typeface="Courier New" charset="0"/>
              </a:rPr>
              <a:t>Keep-Alive: 115\r\n</a:t>
            </a:r>
          </a:p>
          <a:p>
            <a:pPr>
              <a:lnSpc>
                <a:spcPct val="90000"/>
              </a:lnSpc>
              <a:spcBef>
                <a:spcPct val="0"/>
              </a:spcBef>
            </a:pPr>
            <a:r>
              <a:rPr lang="en-US" sz="1800" b="1" dirty="0">
                <a:latin typeface="Courier New" charset="0"/>
              </a:rPr>
              <a:t>Connection: keep-alive\r\n</a:t>
            </a:r>
          </a:p>
          <a:p>
            <a:pPr>
              <a:lnSpc>
                <a:spcPct val="90000"/>
              </a:lnSpc>
              <a:spcBef>
                <a:spcPct val="0"/>
              </a:spcBef>
            </a:pPr>
            <a:r>
              <a:rPr lang="en-US" sz="1800" b="1" dirty="0">
                <a:latin typeface="Courier New" charset="0"/>
              </a:rPr>
              <a:t>\r\n</a:t>
            </a:r>
          </a:p>
        </p:txBody>
      </p:sp>
      <p:sp>
        <p:nvSpPr>
          <p:cNvPr id="116749" name="Line 17"/>
          <p:cNvSpPr>
            <a:spLocks noChangeShapeType="1"/>
          </p:cNvSpPr>
          <p:nvPr/>
        </p:nvSpPr>
        <p:spPr bwMode="auto">
          <a:xfrm flipH="1">
            <a:off x="6132294" y="1651430"/>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50" name="Text Box 18"/>
          <p:cNvSpPr txBox="1">
            <a:spLocks noChangeArrowheads="1"/>
          </p:cNvSpPr>
          <p:nvPr/>
        </p:nvSpPr>
        <p:spPr bwMode="auto">
          <a:xfrm>
            <a:off x="5359181" y="1373207"/>
            <a:ext cx="3563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r>
              <a:rPr lang="en-US" sz="1600" dirty="0"/>
              <a:t>carriage return character: go to begin</a:t>
            </a:r>
          </a:p>
        </p:txBody>
      </p:sp>
      <p:sp>
        <p:nvSpPr>
          <p:cNvPr id="116751" name="Text Box 19"/>
          <p:cNvSpPr txBox="1">
            <a:spLocks noChangeArrowheads="1"/>
          </p:cNvSpPr>
          <p:nvPr/>
        </p:nvSpPr>
        <p:spPr bwMode="auto">
          <a:xfrm>
            <a:off x="5924849" y="1698780"/>
            <a:ext cx="32191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r>
              <a:rPr lang="en-US" sz="1600" dirty="0"/>
              <a:t>line-feed </a:t>
            </a:r>
            <a:r>
              <a:rPr lang="en-US" sz="1600" dirty="0" err="1"/>
              <a:t>character;go</a:t>
            </a:r>
            <a:r>
              <a:rPr lang="en-US" sz="1600" dirty="0"/>
              <a:t> to next line</a:t>
            </a:r>
          </a:p>
        </p:txBody>
      </p:sp>
      <p:sp>
        <p:nvSpPr>
          <p:cNvPr id="116752" name="Line 20"/>
          <p:cNvSpPr>
            <a:spLocks noChangeShapeType="1"/>
          </p:cNvSpPr>
          <p:nvPr/>
        </p:nvSpPr>
        <p:spPr bwMode="auto">
          <a:xfrm flipH="1">
            <a:off x="6413282" y="1960993"/>
            <a:ext cx="80962" cy="252412"/>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TextBox 3">
            <a:extLst>
              <a:ext uri="{FF2B5EF4-FFF2-40B4-BE49-F238E27FC236}">
                <a16:creationId xmlns:a16="http://schemas.microsoft.com/office/drawing/2014/main" id="{7E02458D-8FB3-0E06-56D9-7FA7BEC41EEC}"/>
              </a:ext>
            </a:extLst>
          </p:cNvPr>
          <p:cNvSpPr txBox="1"/>
          <p:nvPr/>
        </p:nvSpPr>
        <p:spPr>
          <a:xfrm>
            <a:off x="2025431" y="4812038"/>
            <a:ext cx="6870138" cy="1855893"/>
          </a:xfrm>
          <a:prstGeom prst="rect">
            <a:avLst/>
          </a:prstGeom>
          <a:noFill/>
        </p:spPr>
        <p:txBody>
          <a:bodyPr wrap="square">
            <a:spAutoFit/>
          </a:bodyPr>
          <a:lstStyle/>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 What is the URL of the document requested by the browser?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 What version of HTTP is the browser running?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c. Does the browser request a non-persistent or a persistent connection?</a:t>
            </a: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 What type of browser initiates this message? Why is the browser type needed in an HTTP request message?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333333"/>
                </a:solidFill>
                <a:latin typeface="Times New Roman" panose="02020603050405020304" pitchFamily="18" charset="0"/>
                <a:ea typeface="Calibri" panose="020F0502020204030204" pitchFamily="34" charset="0"/>
                <a:cs typeface="Arial" panose="020B0604020202020204" pitchFamily="34" charset="0"/>
              </a:rPr>
              <a:t>e.</a:t>
            </a:r>
            <a:r>
              <a:rPr lang="en-US" sz="1800" dirty="0">
                <a:solidFill>
                  <a:srgbClr val="333333"/>
                </a:solidFill>
                <a:effectLst/>
                <a:latin typeface="Times New Roman" panose="02020603050405020304" pitchFamily="18" charset="0"/>
                <a:ea typeface="Calibri" panose="020F0502020204030204" pitchFamily="34" charset="0"/>
              </a:rPr>
              <a:t> What is the IP address of the host on which the </a:t>
            </a:r>
            <a:r>
              <a:rPr lang="en-US" sz="1800" b="1" dirty="0">
                <a:solidFill>
                  <a:srgbClr val="333333"/>
                </a:solidFill>
                <a:effectLst/>
                <a:latin typeface="Times New Roman" panose="02020603050405020304" pitchFamily="18" charset="0"/>
                <a:ea typeface="Calibri" panose="020F0502020204030204" pitchFamily="34" charset="0"/>
              </a:rPr>
              <a:t>browser</a:t>
            </a:r>
            <a:r>
              <a:rPr lang="en-US" sz="1800" dirty="0">
                <a:solidFill>
                  <a:srgbClr val="333333"/>
                </a:solidFill>
                <a:effectLst/>
                <a:latin typeface="Times New Roman" panose="02020603050405020304" pitchFamily="18" charset="0"/>
                <a:ea typeface="Calibri" panose="020F0502020204030204" pitchFamily="34" charset="0"/>
              </a:rPr>
              <a:t> is running?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486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21"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957" y="799669"/>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title"/>
          </p:nvPr>
        </p:nvSpPr>
        <p:spPr>
          <a:xfrm>
            <a:off x="401856" y="11840"/>
            <a:ext cx="7772400" cy="914400"/>
          </a:xfrm>
        </p:spPr>
        <p:txBody>
          <a:bodyPr/>
          <a:lstStyle/>
          <a:p>
            <a:r>
              <a:rPr lang="en-US" sz="4000" dirty="0">
                <a:latin typeface="Gill Sans MT" charset="0"/>
              </a:rPr>
              <a:t>HTTP request message</a:t>
            </a:r>
            <a:endParaRPr lang="en-US" sz="2000" dirty="0">
              <a:latin typeface="Gill Sans MT" charset="0"/>
            </a:endParaRPr>
          </a:p>
        </p:txBody>
      </p:sp>
      <p:sp>
        <p:nvSpPr>
          <p:cNvPr id="116741" name="Rectangle 3"/>
          <p:cNvSpPr>
            <a:spLocks noGrp="1" noChangeArrowheads="1"/>
          </p:cNvSpPr>
          <p:nvPr>
            <p:ph type="body" idx="1"/>
          </p:nvPr>
        </p:nvSpPr>
        <p:spPr>
          <a:xfrm>
            <a:off x="411957" y="1104900"/>
            <a:ext cx="7772400" cy="4648200"/>
          </a:xfrm>
        </p:spPr>
        <p:txBody>
          <a:bodyPr/>
          <a:lstStyle/>
          <a:p>
            <a:r>
              <a:rPr lang="en-US" sz="2400" dirty="0">
                <a:solidFill>
                  <a:srgbClr val="CC0000"/>
                </a:solidFill>
                <a:latin typeface="Gill Sans MT" charset="0"/>
              </a:rPr>
              <a:t>HTTP request message:</a:t>
            </a:r>
          </a:p>
          <a:p>
            <a:pPr lvl="1"/>
            <a:r>
              <a:rPr lang="en-US" sz="2000" dirty="0">
                <a:latin typeface="Gill Sans MT" charset="0"/>
              </a:rPr>
              <a:t>ASCII (human-readable format)</a:t>
            </a:r>
            <a:endParaRPr lang="en-US" dirty="0">
              <a:solidFill>
                <a:schemeClr val="accent2"/>
              </a:solidFill>
              <a:latin typeface="Gill Sans MT" charset="0"/>
            </a:endParaRPr>
          </a:p>
        </p:txBody>
      </p:sp>
      <p:sp>
        <p:nvSpPr>
          <p:cNvPr id="116742" name="Text Box 5"/>
          <p:cNvSpPr txBox="1">
            <a:spLocks noChangeArrowheads="1"/>
          </p:cNvSpPr>
          <p:nvPr/>
        </p:nvSpPr>
        <p:spPr bwMode="auto">
          <a:xfrm>
            <a:off x="280413" y="2607443"/>
            <a:ext cx="1510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spcBef>
                <a:spcPct val="0"/>
              </a:spcBef>
              <a:buClrTx/>
              <a:buSzTx/>
              <a:buFontTx/>
              <a:buNone/>
            </a:pPr>
            <a:r>
              <a:rPr lang="en-US" dirty="0">
                <a:solidFill>
                  <a:srgbClr val="000099"/>
                </a:solidFill>
              </a:rPr>
              <a:t>request line</a:t>
            </a:r>
          </a:p>
        </p:txBody>
      </p:sp>
      <p:sp>
        <p:nvSpPr>
          <p:cNvPr id="116743" name="Line 6"/>
          <p:cNvSpPr>
            <a:spLocks noChangeShapeType="1"/>
          </p:cNvSpPr>
          <p:nvPr/>
        </p:nvSpPr>
        <p:spPr bwMode="auto">
          <a:xfrm>
            <a:off x="1804195" y="2862262"/>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744" name="Freeform 7"/>
          <p:cNvSpPr>
            <a:spLocks/>
          </p:cNvSpPr>
          <p:nvPr/>
        </p:nvSpPr>
        <p:spPr bwMode="auto">
          <a:xfrm>
            <a:off x="2655095" y="3198812"/>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6745" name="Text Box 8"/>
          <p:cNvSpPr txBox="1">
            <a:spLocks noChangeArrowheads="1"/>
          </p:cNvSpPr>
          <p:nvPr/>
        </p:nvSpPr>
        <p:spPr bwMode="auto">
          <a:xfrm>
            <a:off x="1618457" y="3716337"/>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r">
              <a:spcBef>
                <a:spcPct val="0"/>
              </a:spcBef>
              <a:buClrTx/>
              <a:buSzTx/>
              <a:buFontTx/>
              <a:buNone/>
            </a:pPr>
            <a:r>
              <a:rPr lang="en-US">
                <a:solidFill>
                  <a:srgbClr val="000099"/>
                </a:solidFill>
              </a:rPr>
              <a:t>header</a:t>
            </a:r>
          </a:p>
          <a:p>
            <a:pPr algn="r">
              <a:spcBef>
                <a:spcPct val="0"/>
              </a:spcBef>
              <a:buClrTx/>
              <a:buSzTx/>
              <a:buFontTx/>
              <a:buNone/>
            </a:pPr>
            <a:r>
              <a:rPr lang="en-US">
                <a:solidFill>
                  <a:srgbClr val="000099"/>
                </a:solidFill>
              </a:rPr>
              <a:t> lines</a:t>
            </a:r>
            <a:endParaRPr lang="en-US" sz="2400">
              <a:solidFill>
                <a:srgbClr val="000099"/>
              </a:solidFill>
            </a:endParaRPr>
          </a:p>
        </p:txBody>
      </p:sp>
      <p:sp>
        <p:nvSpPr>
          <p:cNvPr id="116746" name="Line 10"/>
          <p:cNvSpPr>
            <a:spLocks noChangeShapeType="1"/>
          </p:cNvSpPr>
          <p:nvPr/>
        </p:nvSpPr>
        <p:spPr bwMode="auto">
          <a:xfrm>
            <a:off x="2188370" y="5283200"/>
            <a:ext cx="511175" cy="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6747" name="Text Box 11"/>
          <p:cNvSpPr txBox="1">
            <a:spLocks noChangeArrowheads="1"/>
          </p:cNvSpPr>
          <p:nvPr/>
        </p:nvSpPr>
        <p:spPr bwMode="auto">
          <a:xfrm>
            <a:off x="117258" y="4858002"/>
            <a:ext cx="22878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spcBef>
                <a:spcPct val="0"/>
              </a:spcBef>
              <a:buClrTx/>
              <a:buSzTx/>
              <a:buFontTx/>
              <a:buNone/>
            </a:pPr>
            <a:r>
              <a:rPr lang="en-US" sz="1800" dirty="0">
                <a:solidFill>
                  <a:srgbClr val="000099"/>
                </a:solidFill>
              </a:rPr>
              <a:t>carriage return, </a:t>
            </a:r>
          </a:p>
          <a:p>
            <a:pPr>
              <a:spcBef>
                <a:spcPct val="0"/>
              </a:spcBef>
              <a:buClrTx/>
              <a:buSzTx/>
              <a:buFontTx/>
              <a:buNone/>
            </a:pPr>
            <a:r>
              <a:rPr lang="en-US" sz="1800" dirty="0">
                <a:solidFill>
                  <a:srgbClr val="000099"/>
                </a:solidFill>
              </a:rPr>
              <a:t>line feed at start</a:t>
            </a:r>
          </a:p>
          <a:p>
            <a:pPr>
              <a:spcBef>
                <a:spcPct val="0"/>
              </a:spcBef>
              <a:buClrTx/>
              <a:buSzTx/>
              <a:buFontTx/>
              <a:buNone/>
            </a:pPr>
            <a:r>
              <a:rPr lang="en-US" sz="1800" dirty="0">
                <a:solidFill>
                  <a:srgbClr val="000099"/>
                </a:solidFill>
              </a:rPr>
              <a:t>of line indicates</a:t>
            </a:r>
          </a:p>
          <a:p>
            <a:pPr>
              <a:spcBef>
                <a:spcPct val="0"/>
              </a:spcBef>
              <a:buClrTx/>
              <a:buSzTx/>
              <a:buFontTx/>
              <a:buNone/>
            </a:pPr>
            <a:r>
              <a:rPr lang="en-US" sz="1800" b="1" dirty="0">
                <a:solidFill>
                  <a:srgbClr val="000099"/>
                </a:solidFill>
              </a:rPr>
              <a:t>end of header lines</a:t>
            </a:r>
          </a:p>
        </p:txBody>
      </p:sp>
      <p:sp>
        <p:nvSpPr>
          <p:cNvPr id="116748" name="Text Box 16"/>
          <p:cNvSpPr txBox="1">
            <a:spLocks noChangeArrowheads="1"/>
          </p:cNvSpPr>
          <p:nvPr/>
        </p:nvSpPr>
        <p:spPr bwMode="auto">
          <a:xfrm>
            <a:off x="2688432" y="2897187"/>
            <a:ext cx="6141112" cy="2589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nSpc>
                <a:spcPct val="90000"/>
              </a:lnSpc>
              <a:spcBef>
                <a:spcPct val="0"/>
              </a:spcBef>
            </a:pPr>
            <a:r>
              <a:rPr lang="en-US" sz="1800" b="1" dirty="0">
                <a:solidFill>
                  <a:srgbClr val="FF6600"/>
                </a:solidFill>
                <a:latin typeface="Courier New" charset="0"/>
              </a:rPr>
              <a:t>GET</a:t>
            </a:r>
            <a:r>
              <a:rPr lang="en-US" sz="1800" b="1" dirty="0">
                <a:latin typeface="Courier New" charset="0"/>
              </a:rPr>
              <a:t> </a:t>
            </a:r>
            <a:r>
              <a:rPr lang="en-US" sz="1800" b="1" dirty="0">
                <a:solidFill>
                  <a:srgbClr val="FF0000"/>
                </a:solidFill>
                <a:latin typeface="Courier New" charset="0"/>
              </a:rPr>
              <a:t>/index.html </a:t>
            </a:r>
            <a:r>
              <a:rPr lang="en-US" sz="1800" b="1" dirty="0">
                <a:solidFill>
                  <a:srgbClr val="0000FF"/>
                </a:solidFill>
                <a:latin typeface="Courier New" charset="0"/>
              </a:rPr>
              <a:t>HTTP/1.1\r\n</a:t>
            </a:r>
          </a:p>
          <a:p>
            <a:pPr>
              <a:lnSpc>
                <a:spcPct val="90000"/>
              </a:lnSpc>
              <a:spcBef>
                <a:spcPct val="0"/>
              </a:spcBef>
            </a:pPr>
            <a:r>
              <a:rPr lang="en-US" sz="1800" b="1" dirty="0">
                <a:solidFill>
                  <a:srgbClr val="FF0000"/>
                </a:solidFill>
                <a:latin typeface="Courier New" charset="0"/>
              </a:rPr>
              <a:t>Host</a:t>
            </a:r>
            <a:r>
              <a:rPr lang="en-US" sz="1800" b="1" dirty="0">
                <a:latin typeface="Courier New" charset="0"/>
              </a:rPr>
              <a:t>: </a:t>
            </a:r>
            <a:r>
              <a:rPr lang="en-US" sz="1800" b="1" dirty="0">
                <a:solidFill>
                  <a:srgbClr val="FF0000"/>
                </a:solidFill>
                <a:latin typeface="Courier New" charset="0"/>
              </a:rPr>
              <a:t>www-</a:t>
            </a:r>
            <a:r>
              <a:rPr lang="en-US" sz="1800" b="1" dirty="0" err="1">
                <a:solidFill>
                  <a:srgbClr val="FF0000"/>
                </a:solidFill>
                <a:latin typeface="Courier New" charset="0"/>
              </a:rPr>
              <a:t>net.cs.umass.edu</a:t>
            </a:r>
            <a:r>
              <a:rPr lang="en-US" sz="1800" b="1" dirty="0">
                <a:latin typeface="Courier New" charset="0"/>
              </a:rPr>
              <a:t>\r\n</a:t>
            </a:r>
          </a:p>
          <a:p>
            <a:pPr>
              <a:lnSpc>
                <a:spcPct val="90000"/>
              </a:lnSpc>
              <a:spcBef>
                <a:spcPct val="0"/>
              </a:spcBef>
            </a:pPr>
            <a:r>
              <a:rPr lang="en-US" sz="1800" b="1" dirty="0">
                <a:solidFill>
                  <a:srgbClr val="FFC000"/>
                </a:solidFill>
                <a:latin typeface="Courier New" charset="0"/>
              </a:rPr>
              <a:t>User</a:t>
            </a:r>
            <a:r>
              <a:rPr lang="en-US" sz="1800" b="1" dirty="0">
                <a:latin typeface="Courier New" charset="0"/>
              </a:rPr>
              <a:t>-Agent: </a:t>
            </a:r>
            <a:r>
              <a:rPr lang="en-US" sz="1800" b="1" dirty="0">
                <a:solidFill>
                  <a:srgbClr val="FFC000"/>
                </a:solidFill>
                <a:latin typeface="Courier New" charset="0"/>
              </a:rPr>
              <a:t>Firefox/3.6.10</a:t>
            </a:r>
            <a:r>
              <a:rPr lang="en-US" sz="1800" b="1" dirty="0">
                <a:latin typeface="Courier New" charset="0"/>
              </a:rPr>
              <a:t>\r\n</a:t>
            </a:r>
          </a:p>
          <a:p>
            <a:pPr>
              <a:lnSpc>
                <a:spcPct val="90000"/>
              </a:lnSpc>
              <a:spcBef>
                <a:spcPct val="0"/>
              </a:spcBef>
            </a:pPr>
            <a:r>
              <a:rPr lang="en-US" sz="1800" b="1" dirty="0">
                <a:latin typeface="Courier New" charset="0"/>
              </a:rPr>
              <a:t>Accept: text/</a:t>
            </a:r>
            <a:r>
              <a:rPr lang="en-US" sz="1800" b="1" dirty="0" err="1">
                <a:latin typeface="Courier New" charset="0"/>
              </a:rPr>
              <a:t>html,application</a:t>
            </a:r>
            <a:r>
              <a:rPr lang="en-US" sz="1800" b="1" dirty="0">
                <a:latin typeface="Courier New" charset="0"/>
              </a:rPr>
              <a:t>/</a:t>
            </a:r>
            <a:r>
              <a:rPr lang="en-US" sz="1800" b="1" dirty="0" err="1">
                <a:latin typeface="Courier New" charset="0"/>
              </a:rPr>
              <a:t>xhtml+xml</a:t>
            </a:r>
            <a:r>
              <a:rPr lang="en-US" sz="1800" b="1" dirty="0">
                <a:latin typeface="Courier New" charset="0"/>
              </a:rPr>
              <a:t>\r\n</a:t>
            </a:r>
          </a:p>
          <a:p>
            <a:pPr>
              <a:lnSpc>
                <a:spcPct val="90000"/>
              </a:lnSpc>
              <a:spcBef>
                <a:spcPct val="0"/>
              </a:spcBef>
            </a:pPr>
            <a:r>
              <a:rPr lang="en-US" sz="1800" b="1" dirty="0">
                <a:latin typeface="Courier New" charset="0"/>
              </a:rPr>
              <a:t>Accept-Language: </a:t>
            </a:r>
            <a:r>
              <a:rPr lang="en-US" sz="1800" b="1" dirty="0" err="1">
                <a:latin typeface="Courier New" charset="0"/>
              </a:rPr>
              <a:t>en-us,en;q</a:t>
            </a:r>
            <a:r>
              <a:rPr lang="en-US" sz="1800" b="1" dirty="0">
                <a:latin typeface="Courier New" charset="0"/>
              </a:rPr>
              <a:t>=0.5\r\n</a:t>
            </a:r>
          </a:p>
          <a:p>
            <a:pPr>
              <a:lnSpc>
                <a:spcPct val="90000"/>
              </a:lnSpc>
              <a:spcBef>
                <a:spcPct val="0"/>
              </a:spcBef>
            </a:pPr>
            <a:r>
              <a:rPr lang="en-US" sz="1800" b="1" dirty="0">
                <a:latin typeface="Courier New" charset="0"/>
              </a:rPr>
              <a:t>Accept-Encoding: </a:t>
            </a:r>
            <a:r>
              <a:rPr lang="en-US" sz="1800" b="1" dirty="0" err="1">
                <a:latin typeface="Courier New" charset="0"/>
              </a:rPr>
              <a:t>gzip,deflate</a:t>
            </a:r>
            <a:r>
              <a:rPr lang="en-US" sz="1800" b="1" dirty="0">
                <a:latin typeface="Courier New" charset="0"/>
              </a:rPr>
              <a:t>\r\n</a:t>
            </a:r>
          </a:p>
          <a:p>
            <a:pPr>
              <a:lnSpc>
                <a:spcPct val="90000"/>
              </a:lnSpc>
              <a:spcBef>
                <a:spcPct val="0"/>
              </a:spcBef>
            </a:pPr>
            <a:r>
              <a:rPr lang="en-US" sz="1800" b="1" dirty="0">
                <a:latin typeface="Courier New" charset="0"/>
              </a:rPr>
              <a:t>Accept-Charset: ISO-8859-1,utf-8;q=0.7\r\n</a:t>
            </a:r>
          </a:p>
          <a:p>
            <a:pPr>
              <a:lnSpc>
                <a:spcPct val="90000"/>
              </a:lnSpc>
              <a:spcBef>
                <a:spcPct val="0"/>
              </a:spcBef>
            </a:pPr>
            <a:r>
              <a:rPr lang="en-US" sz="1800" b="1" dirty="0">
                <a:solidFill>
                  <a:srgbClr val="00B050"/>
                </a:solidFill>
                <a:latin typeface="Courier New" charset="0"/>
              </a:rPr>
              <a:t>Keep-Alive</a:t>
            </a:r>
            <a:r>
              <a:rPr lang="en-US" sz="1800" b="1" dirty="0">
                <a:latin typeface="Courier New" charset="0"/>
              </a:rPr>
              <a:t>: 115\r\n</a:t>
            </a:r>
          </a:p>
          <a:p>
            <a:pPr>
              <a:lnSpc>
                <a:spcPct val="90000"/>
              </a:lnSpc>
              <a:spcBef>
                <a:spcPct val="0"/>
              </a:spcBef>
            </a:pPr>
            <a:r>
              <a:rPr lang="en-US" sz="1800" b="1" dirty="0">
                <a:latin typeface="Courier New" charset="0"/>
              </a:rPr>
              <a:t>Connection: keep-alive\r\n</a:t>
            </a:r>
          </a:p>
          <a:p>
            <a:pPr>
              <a:lnSpc>
                <a:spcPct val="90000"/>
              </a:lnSpc>
              <a:spcBef>
                <a:spcPct val="0"/>
              </a:spcBef>
            </a:pPr>
            <a:r>
              <a:rPr lang="en-US" sz="1800" b="1" dirty="0">
                <a:latin typeface="Courier New" charset="0"/>
              </a:rPr>
              <a:t>\r\n</a:t>
            </a:r>
          </a:p>
        </p:txBody>
      </p:sp>
      <p:sp>
        <p:nvSpPr>
          <p:cNvPr id="116749" name="Line 17"/>
          <p:cNvSpPr>
            <a:spLocks noChangeShapeType="1"/>
          </p:cNvSpPr>
          <p:nvPr/>
        </p:nvSpPr>
        <p:spPr bwMode="auto">
          <a:xfrm flipH="1">
            <a:off x="6212682" y="2414587"/>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750" name="Text Box 18"/>
          <p:cNvSpPr txBox="1">
            <a:spLocks noChangeArrowheads="1"/>
          </p:cNvSpPr>
          <p:nvPr/>
        </p:nvSpPr>
        <p:spPr bwMode="auto">
          <a:xfrm>
            <a:off x="5439569" y="2136364"/>
            <a:ext cx="3563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r>
              <a:rPr lang="en-US" sz="1600" dirty="0"/>
              <a:t>carriage return character: go to begin</a:t>
            </a:r>
          </a:p>
        </p:txBody>
      </p:sp>
      <p:sp>
        <p:nvSpPr>
          <p:cNvPr id="116751" name="Text Box 19"/>
          <p:cNvSpPr txBox="1">
            <a:spLocks noChangeArrowheads="1"/>
          </p:cNvSpPr>
          <p:nvPr/>
        </p:nvSpPr>
        <p:spPr bwMode="auto">
          <a:xfrm>
            <a:off x="6005237" y="2461937"/>
            <a:ext cx="32191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r>
              <a:rPr lang="en-US" sz="1600" dirty="0"/>
              <a:t>line-feed </a:t>
            </a:r>
            <a:r>
              <a:rPr lang="en-US" sz="1600" dirty="0" err="1"/>
              <a:t>character;go</a:t>
            </a:r>
            <a:r>
              <a:rPr lang="en-US" sz="1600" dirty="0"/>
              <a:t> to next line</a:t>
            </a:r>
          </a:p>
        </p:txBody>
      </p:sp>
      <p:sp>
        <p:nvSpPr>
          <p:cNvPr id="116752" name="Line 20"/>
          <p:cNvSpPr>
            <a:spLocks noChangeShapeType="1"/>
          </p:cNvSpPr>
          <p:nvPr/>
        </p:nvSpPr>
        <p:spPr bwMode="auto">
          <a:xfrm flipH="1">
            <a:off x="6493670" y="2724150"/>
            <a:ext cx="80962" cy="252412"/>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F8BE2461-AD63-CFC4-9B3C-F3EDA143EB90}"/>
              </a:ext>
            </a:extLst>
          </p:cNvPr>
          <p:cNvSpPr txBox="1"/>
          <p:nvPr/>
        </p:nvSpPr>
        <p:spPr>
          <a:xfrm>
            <a:off x="155634" y="3029780"/>
            <a:ext cx="492443" cy="1877437"/>
          </a:xfrm>
          <a:prstGeom prst="rect">
            <a:avLst/>
          </a:prstGeom>
          <a:noFill/>
        </p:spPr>
        <p:txBody>
          <a:bodyPr wrap="none" rtlCol="0">
            <a:spAutoFit/>
          </a:bodyPr>
          <a:lstStyle/>
          <a:p>
            <a:r>
              <a:rPr lang="en-US" dirty="0">
                <a:solidFill>
                  <a:srgbClr val="FF0000"/>
                </a:solidFill>
              </a:rPr>
              <a:t>a.</a:t>
            </a:r>
          </a:p>
          <a:p>
            <a:r>
              <a:rPr lang="en-US" sz="2000" b="1" dirty="0">
                <a:solidFill>
                  <a:srgbClr val="0000FF"/>
                </a:solidFill>
                <a:latin typeface="Courier New" charset="0"/>
              </a:rPr>
              <a:t>b.</a:t>
            </a:r>
          </a:p>
          <a:p>
            <a:r>
              <a:rPr lang="en-US" b="1" dirty="0">
                <a:solidFill>
                  <a:srgbClr val="00B050"/>
                </a:solidFill>
                <a:latin typeface="Courier New" charset="0"/>
              </a:rPr>
              <a:t>c.</a:t>
            </a:r>
          </a:p>
          <a:p>
            <a:r>
              <a:rPr lang="en-US" b="1" dirty="0">
                <a:solidFill>
                  <a:srgbClr val="FFC000"/>
                </a:solidFill>
                <a:latin typeface="Courier New" charset="0"/>
              </a:rPr>
              <a:t>d.</a:t>
            </a:r>
          </a:p>
          <a:p>
            <a:r>
              <a:rPr lang="en-US" b="1" dirty="0">
                <a:solidFill>
                  <a:srgbClr val="00B0F0"/>
                </a:solidFill>
                <a:latin typeface="Courier New" charset="0"/>
              </a:rPr>
              <a:t>e.</a:t>
            </a:r>
            <a:endParaRPr lang="en-US" dirty="0">
              <a:solidFill>
                <a:srgbClr val="00B0F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Encapsulation</a:t>
            </a:r>
          </a:p>
        </p:txBody>
      </p:sp>
      <p:sp>
        <p:nvSpPr>
          <p:cNvPr id="4" name="Content Placeholder 3"/>
          <p:cNvSpPr>
            <a:spLocks noGrp="1"/>
          </p:cNvSpPr>
          <p:nvPr>
            <p:ph idx="1"/>
          </p:nvPr>
        </p:nvSpPr>
        <p:spPr>
          <a:xfrm>
            <a:off x="533400" y="1611313"/>
            <a:ext cx="1157835" cy="817128"/>
          </a:xfrm>
        </p:spPr>
        <p:txBody>
          <a:bodyPr/>
          <a:lstStyle/>
          <a:p>
            <a:pPr marL="0" indent="0">
              <a:buNone/>
            </a:pPr>
            <a:r>
              <a:rPr lang="en-US" dirty="0"/>
              <a:t> </a:t>
            </a:r>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33</a:t>
            </a:fld>
            <a:endParaRPr lang="en-US" dirty="0"/>
          </a:p>
        </p:txBody>
      </p:sp>
      <p:grpSp>
        <p:nvGrpSpPr>
          <p:cNvPr id="68" name="Group 67">
            <a:extLst>
              <a:ext uri="{FF2B5EF4-FFF2-40B4-BE49-F238E27FC236}">
                <a16:creationId xmlns:a16="http://schemas.microsoft.com/office/drawing/2014/main" id="{A9CDC7F5-64DF-A9BF-8DE3-4FCCF16749FC}"/>
              </a:ext>
            </a:extLst>
          </p:cNvPr>
          <p:cNvGrpSpPr/>
          <p:nvPr/>
        </p:nvGrpSpPr>
        <p:grpSpPr>
          <a:xfrm>
            <a:off x="1337203" y="2105998"/>
            <a:ext cx="7630918" cy="3868117"/>
            <a:chOff x="1337203" y="2105998"/>
            <a:chExt cx="7630918" cy="3868117"/>
          </a:xfrm>
        </p:grpSpPr>
        <p:cxnSp>
          <p:nvCxnSpPr>
            <p:cNvPr id="52" name="Straight Connector 51"/>
            <p:cNvCxnSpPr/>
            <p:nvPr/>
          </p:nvCxnSpPr>
          <p:spPr>
            <a:xfrm>
              <a:off x="7178811" y="2382367"/>
              <a:ext cx="0" cy="289152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6760427" y="2106000"/>
              <a:ext cx="848939" cy="552735"/>
            </a:xfrm>
            <a:prstGeom prst="rect">
              <a:avLst/>
            </a:prstGeom>
            <a:solidFill>
              <a:srgbClr val="7030A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Web Server</a:t>
              </a:r>
            </a:p>
          </p:txBody>
        </p:sp>
        <p:sp>
          <p:nvSpPr>
            <p:cNvPr id="12" name="Content Placeholder 2"/>
            <p:cNvSpPr txBox="1">
              <a:spLocks/>
            </p:cNvSpPr>
            <p:nvPr/>
          </p:nvSpPr>
          <p:spPr>
            <a:xfrm>
              <a:off x="6752231" y="2834401"/>
              <a:ext cx="853163" cy="552735"/>
            </a:xfrm>
            <a:prstGeom prst="rect">
              <a:avLst/>
            </a:prstGeom>
            <a:solidFill>
              <a:srgbClr val="00B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TCP</a:t>
              </a:r>
            </a:p>
          </p:txBody>
        </p:sp>
        <p:sp>
          <p:nvSpPr>
            <p:cNvPr id="14" name="Content Placeholder 2"/>
            <p:cNvSpPr txBox="1">
              <a:spLocks/>
            </p:cNvSpPr>
            <p:nvPr/>
          </p:nvSpPr>
          <p:spPr>
            <a:xfrm>
              <a:off x="6752231" y="3939861"/>
              <a:ext cx="853163" cy="552735"/>
            </a:xfrm>
            <a:prstGeom prst="rect">
              <a:avLst/>
            </a:prstGeom>
            <a:solidFill>
              <a:srgbClr val="92D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IP</a:t>
              </a:r>
            </a:p>
          </p:txBody>
        </p:sp>
        <p:sp>
          <p:nvSpPr>
            <p:cNvPr id="18" name="Content Placeholder 2"/>
            <p:cNvSpPr txBox="1">
              <a:spLocks/>
            </p:cNvSpPr>
            <p:nvPr/>
          </p:nvSpPr>
          <p:spPr>
            <a:xfrm>
              <a:off x="6752231" y="4997528"/>
              <a:ext cx="914082" cy="552735"/>
            </a:xfrm>
            <a:prstGeom prst="rect">
              <a:avLst/>
            </a:prstGeom>
            <a:solidFill>
              <a:srgbClr val="5A6698"/>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200" dirty="0">
                  <a:solidFill>
                    <a:schemeClr val="bg1"/>
                  </a:solidFill>
                </a:rPr>
                <a:t>Ethernet</a:t>
              </a:r>
            </a:p>
          </p:txBody>
        </p:sp>
        <p:sp>
          <p:nvSpPr>
            <p:cNvPr id="19" name="Content Placeholder 2"/>
            <p:cNvSpPr txBox="1">
              <a:spLocks/>
            </p:cNvSpPr>
            <p:nvPr/>
          </p:nvSpPr>
          <p:spPr>
            <a:xfrm>
              <a:off x="3976842" y="2105998"/>
              <a:ext cx="983415" cy="552735"/>
            </a:xfrm>
            <a:prstGeom prst="rect">
              <a:avLst/>
            </a:prstGeom>
            <a:solidFill>
              <a:srgbClr val="7030A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HTTP Header</a:t>
              </a:r>
            </a:p>
          </p:txBody>
        </p:sp>
        <p:sp>
          <p:nvSpPr>
            <p:cNvPr id="22" name="Content Placeholder 2"/>
            <p:cNvSpPr txBox="1">
              <a:spLocks/>
            </p:cNvSpPr>
            <p:nvPr/>
          </p:nvSpPr>
          <p:spPr>
            <a:xfrm>
              <a:off x="3062759" y="2834399"/>
              <a:ext cx="914082" cy="552735"/>
            </a:xfrm>
            <a:prstGeom prst="rect">
              <a:avLst/>
            </a:prstGeom>
            <a:solidFill>
              <a:srgbClr val="00B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TCP Header</a:t>
              </a:r>
            </a:p>
          </p:txBody>
        </p:sp>
        <p:sp>
          <p:nvSpPr>
            <p:cNvPr id="23" name="Content Placeholder 2"/>
            <p:cNvSpPr txBox="1">
              <a:spLocks/>
            </p:cNvSpPr>
            <p:nvPr/>
          </p:nvSpPr>
          <p:spPr>
            <a:xfrm>
              <a:off x="2267229" y="3939858"/>
              <a:ext cx="795531" cy="552735"/>
            </a:xfrm>
            <a:prstGeom prst="rect">
              <a:avLst/>
            </a:prstGeom>
            <a:solidFill>
              <a:srgbClr val="92D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IP Header</a:t>
              </a:r>
            </a:p>
          </p:txBody>
        </p:sp>
        <p:sp>
          <p:nvSpPr>
            <p:cNvPr id="25" name="Content Placeholder 2"/>
            <p:cNvSpPr txBox="1">
              <a:spLocks/>
            </p:cNvSpPr>
            <p:nvPr/>
          </p:nvSpPr>
          <p:spPr>
            <a:xfrm>
              <a:off x="1337203" y="4997528"/>
              <a:ext cx="930026" cy="552735"/>
            </a:xfrm>
            <a:prstGeom prst="rect">
              <a:avLst/>
            </a:prstGeom>
            <a:solidFill>
              <a:srgbClr val="5A6698"/>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200" dirty="0">
                  <a:solidFill>
                    <a:schemeClr val="bg1"/>
                  </a:solidFill>
                </a:rPr>
                <a:t>Ethernet Header</a:t>
              </a:r>
            </a:p>
          </p:txBody>
        </p:sp>
        <p:sp>
          <p:nvSpPr>
            <p:cNvPr id="26" name="Content Placeholder 2"/>
            <p:cNvSpPr txBox="1">
              <a:spLocks/>
            </p:cNvSpPr>
            <p:nvPr/>
          </p:nvSpPr>
          <p:spPr>
            <a:xfrm>
              <a:off x="5702396" y="4997530"/>
              <a:ext cx="934171" cy="552735"/>
            </a:xfrm>
            <a:prstGeom prst="rect">
              <a:avLst/>
            </a:prstGeom>
            <a:solidFill>
              <a:srgbClr val="5A6698"/>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200" dirty="0">
                  <a:solidFill>
                    <a:schemeClr val="bg1"/>
                  </a:solidFill>
                </a:rPr>
                <a:t>Ethernet Trailer</a:t>
              </a:r>
            </a:p>
          </p:txBody>
        </p:sp>
        <p:sp>
          <p:nvSpPr>
            <p:cNvPr id="28" name="Content Placeholder 2"/>
            <p:cNvSpPr txBox="1">
              <a:spLocks/>
            </p:cNvSpPr>
            <p:nvPr/>
          </p:nvSpPr>
          <p:spPr>
            <a:xfrm>
              <a:off x="4965721" y="2105998"/>
              <a:ext cx="722675" cy="552735"/>
            </a:xfrm>
            <a:prstGeom prst="rect">
              <a:avLst/>
            </a:prstGeom>
            <a:solidFill>
              <a:srgbClr val="AD84C6"/>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Web Page</a:t>
              </a:r>
            </a:p>
          </p:txBody>
        </p:sp>
        <p:sp>
          <p:nvSpPr>
            <p:cNvPr id="29" name="Content Placeholder 2"/>
            <p:cNvSpPr txBox="1">
              <a:spLocks/>
            </p:cNvSpPr>
            <p:nvPr/>
          </p:nvSpPr>
          <p:spPr>
            <a:xfrm>
              <a:off x="3976842" y="2834401"/>
              <a:ext cx="983415" cy="552735"/>
            </a:xfrm>
            <a:prstGeom prst="rect">
              <a:avLst/>
            </a:prstGeom>
            <a:solidFill>
              <a:srgbClr val="7030A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HTTP Header</a:t>
              </a:r>
            </a:p>
          </p:txBody>
        </p:sp>
        <p:sp>
          <p:nvSpPr>
            <p:cNvPr id="30" name="Content Placeholder 2"/>
            <p:cNvSpPr txBox="1">
              <a:spLocks/>
            </p:cNvSpPr>
            <p:nvPr/>
          </p:nvSpPr>
          <p:spPr>
            <a:xfrm>
              <a:off x="4965721" y="2834401"/>
              <a:ext cx="722675" cy="552735"/>
            </a:xfrm>
            <a:prstGeom prst="rect">
              <a:avLst/>
            </a:prstGeom>
            <a:solidFill>
              <a:srgbClr val="AD84C6"/>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Web Page</a:t>
              </a:r>
            </a:p>
          </p:txBody>
        </p:sp>
        <p:sp>
          <p:nvSpPr>
            <p:cNvPr id="31" name="Content Placeholder 2"/>
            <p:cNvSpPr txBox="1">
              <a:spLocks/>
            </p:cNvSpPr>
            <p:nvPr/>
          </p:nvSpPr>
          <p:spPr>
            <a:xfrm>
              <a:off x="3062759" y="3939858"/>
              <a:ext cx="914082" cy="552735"/>
            </a:xfrm>
            <a:prstGeom prst="rect">
              <a:avLst/>
            </a:prstGeom>
            <a:solidFill>
              <a:srgbClr val="00B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TCP Header</a:t>
              </a:r>
            </a:p>
          </p:txBody>
        </p:sp>
        <p:sp>
          <p:nvSpPr>
            <p:cNvPr id="32" name="Content Placeholder 2"/>
            <p:cNvSpPr txBox="1">
              <a:spLocks/>
            </p:cNvSpPr>
            <p:nvPr/>
          </p:nvSpPr>
          <p:spPr>
            <a:xfrm>
              <a:off x="3976842" y="3939861"/>
              <a:ext cx="983415" cy="552735"/>
            </a:xfrm>
            <a:prstGeom prst="rect">
              <a:avLst/>
            </a:prstGeom>
            <a:solidFill>
              <a:srgbClr val="7030A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HTTP Header</a:t>
              </a:r>
            </a:p>
          </p:txBody>
        </p:sp>
        <p:sp>
          <p:nvSpPr>
            <p:cNvPr id="33" name="Content Placeholder 2"/>
            <p:cNvSpPr txBox="1">
              <a:spLocks/>
            </p:cNvSpPr>
            <p:nvPr/>
          </p:nvSpPr>
          <p:spPr>
            <a:xfrm>
              <a:off x="4965721" y="3939861"/>
              <a:ext cx="722675" cy="552735"/>
            </a:xfrm>
            <a:prstGeom prst="rect">
              <a:avLst/>
            </a:prstGeom>
            <a:solidFill>
              <a:srgbClr val="AD84C6"/>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Web Page</a:t>
              </a:r>
            </a:p>
          </p:txBody>
        </p:sp>
        <p:sp>
          <p:nvSpPr>
            <p:cNvPr id="34" name="Content Placeholder 2"/>
            <p:cNvSpPr txBox="1">
              <a:spLocks/>
            </p:cNvSpPr>
            <p:nvPr/>
          </p:nvSpPr>
          <p:spPr>
            <a:xfrm>
              <a:off x="2267229" y="4997528"/>
              <a:ext cx="795531" cy="552735"/>
            </a:xfrm>
            <a:prstGeom prst="rect">
              <a:avLst/>
            </a:prstGeom>
            <a:solidFill>
              <a:srgbClr val="92D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IP Header</a:t>
              </a:r>
            </a:p>
          </p:txBody>
        </p:sp>
        <p:sp>
          <p:nvSpPr>
            <p:cNvPr id="35" name="Content Placeholder 2"/>
            <p:cNvSpPr txBox="1">
              <a:spLocks/>
            </p:cNvSpPr>
            <p:nvPr/>
          </p:nvSpPr>
          <p:spPr>
            <a:xfrm>
              <a:off x="3062759" y="4997528"/>
              <a:ext cx="914082" cy="552735"/>
            </a:xfrm>
            <a:prstGeom prst="rect">
              <a:avLst/>
            </a:prstGeom>
            <a:solidFill>
              <a:srgbClr val="00B05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TCP Header</a:t>
              </a:r>
            </a:p>
          </p:txBody>
        </p:sp>
        <p:sp>
          <p:nvSpPr>
            <p:cNvPr id="36" name="Content Placeholder 2"/>
            <p:cNvSpPr txBox="1">
              <a:spLocks/>
            </p:cNvSpPr>
            <p:nvPr/>
          </p:nvSpPr>
          <p:spPr>
            <a:xfrm>
              <a:off x="3976842" y="4997530"/>
              <a:ext cx="983415" cy="552735"/>
            </a:xfrm>
            <a:prstGeom prst="rect">
              <a:avLst/>
            </a:prstGeom>
            <a:solidFill>
              <a:srgbClr val="7030A0"/>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HTTP Header</a:t>
              </a:r>
            </a:p>
          </p:txBody>
        </p:sp>
        <p:sp>
          <p:nvSpPr>
            <p:cNvPr id="37" name="Content Placeholder 2"/>
            <p:cNvSpPr txBox="1">
              <a:spLocks/>
            </p:cNvSpPr>
            <p:nvPr/>
          </p:nvSpPr>
          <p:spPr>
            <a:xfrm>
              <a:off x="4965721" y="4997530"/>
              <a:ext cx="722675" cy="552735"/>
            </a:xfrm>
            <a:prstGeom prst="rect">
              <a:avLst/>
            </a:prstGeom>
            <a:solidFill>
              <a:srgbClr val="AD84C6"/>
            </a:solidFill>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85725" indent="0" algn="ctr">
                <a:buClr>
                  <a:schemeClr val="bg1"/>
                </a:buClr>
                <a:buNone/>
              </a:pPr>
              <a:r>
                <a:rPr lang="en-US" sz="1500" dirty="0">
                  <a:solidFill>
                    <a:schemeClr val="bg1"/>
                  </a:solidFill>
                </a:rPr>
                <a:t>Web Page</a:t>
              </a:r>
            </a:p>
          </p:txBody>
        </p:sp>
        <p:cxnSp>
          <p:nvCxnSpPr>
            <p:cNvPr id="39" name="Straight Connector 38"/>
            <p:cNvCxnSpPr/>
            <p:nvPr/>
          </p:nvCxnSpPr>
          <p:spPr>
            <a:xfrm>
              <a:off x="3062760" y="3590211"/>
              <a:ext cx="2639638" cy="0"/>
            </a:xfrm>
            <a:prstGeom prst="line">
              <a:avLst/>
            </a:prstGeom>
            <a:ln w="57150">
              <a:solidFill>
                <a:srgbClr val="AD84C6"/>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711432" y="3418727"/>
              <a:ext cx="1791068" cy="400110"/>
            </a:xfrm>
            <a:prstGeom prst="rect">
              <a:avLst/>
            </a:prstGeom>
            <a:solidFill>
              <a:schemeClr val="bg1">
                <a:alpha val="60000"/>
              </a:schemeClr>
            </a:solidFill>
          </p:spPr>
          <p:txBody>
            <a:bodyPr wrap="none" rtlCol="0">
              <a:spAutoFit/>
            </a:bodyPr>
            <a:lstStyle/>
            <a:p>
              <a:r>
                <a:rPr lang="en-US" dirty="0"/>
                <a:t>TCP Segment</a:t>
              </a:r>
            </a:p>
          </p:txBody>
        </p:sp>
        <p:cxnSp>
          <p:nvCxnSpPr>
            <p:cNvPr id="43" name="Straight Connector 42"/>
            <p:cNvCxnSpPr/>
            <p:nvPr/>
          </p:nvCxnSpPr>
          <p:spPr>
            <a:xfrm>
              <a:off x="2267230" y="4687009"/>
              <a:ext cx="3435169" cy="1640"/>
            </a:xfrm>
            <a:prstGeom prst="line">
              <a:avLst/>
            </a:prstGeom>
            <a:ln w="57150">
              <a:solidFill>
                <a:srgbClr val="AD84C6"/>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30596" y="4515525"/>
              <a:ext cx="1617943" cy="400110"/>
            </a:xfrm>
            <a:prstGeom prst="rect">
              <a:avLst/>
            </a:prstGeom>
            <a:solidFill>
              <a:schemeClr val="bg1">
                <a:alpha val="60000"/>
              </a:schemeClr>
            </a:solidFill>
          </p:spPr>
          <p:txBody>
            <a:bodyPr wrap="none" rtlCol="0">
              <a:spAutoFit/>
            </a:bodyPr>
            <a:lstStyle/>
            <a:p>
              <a:r>
                <a:rPr lang="en-US" dirty="0"/>
                <a:t>IP Datagram</a:t>
              </a:r>
            </a:p>
          </p:txBody>
        </p:sp>
        <p:cxnSp>
          <p:nvCxnSpPr>
            <p:cNvPr id="47" name="Straight Connector 46"/>
            <p:cNvCxnSpPr/>
            <p:nvPr/>
          </p:nvCxnSpPr>
          <p:spPr>
            <a:xfrm>
              <a:off x="1399241" y="5745490"/>
              <a:ext cx="5168747" cy="0"/>
            </a:xfrm>
            <a:prstGeom prst="line">
              <a:avLst/>
            </a:prstGeom>
            <a:ln w="57150">
              <a:solidFill>
                <a:srgbClr val="AD84C6"/>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228428" y="5574005"/>
              <a:ext cx="1963999" cy="400110"/>
            </a:xfrm>
            <a:prstGeom prst="rect">
              <a:avLst/>
            </a:prstGeom>
            <a:solidFill>
              <a:schemeClr val="bg1">
                <a:alpha val="60000"/>
              </a:schemeClr>
            </a:solidFill>
          </p:spPr>
          <p:txBody>
            <a:bodyPr wrap="none" rtlCol="0">
              <a:spAutoFit/>
            </a:bodyPr>
            <a:lstStyle/>
            <a:p>
              <a:r>
                <a:rPr lang="en-US" dirty="0"/>
                <a:t>Ethernet Frame</a:t>
              </a:r>
            </a:p>
          </p:txBody>
        </p:sp>
        <p:sp>
          <p:nvSpPr>
            <p:cNvPr id="5" name="TextBox 4">
              <a:extLst>
                <a:ext uri="{FF2B5EF4-FFF2-40B4-BE49-F238E27FC236}">
                  <a16:creationId xmlns:a16="http://schemas.microsoft.com/office/drawing/2014/main" id="{27503CDF-E55F-4158-8CF7-C80EE4DC0B24}"/>
                </a:ext>
              </a:extLst>
            </p:cNvPr>
            <p:cNvSpPr txBox="1"/>
            <p:nvPr/>
          </p:nvSpPr>
          <p:spPr>
            <a:xfrm>
              <a:off x="7906951" y="2113746"/>
              <a:ext cx="1054169" cy="523220"/>
            </a:xfrm>
            <a:prstGeom prst="rect">
              <a:avLst/>
            </a:prstGeom>
            <a:solidFill>
              <a:srgbClr val="7030A0"/>
            </a:solidFill>
          </p:spPr>
          <p:txBody>
            <a:bodyPr wrap="square" rtlCol="0">
              <a:spAutoFit/>
            </a:bodyPr>
            <a:lstStyle/>
            <a:p>
              <a:r>
                <a:rPr lang="en-US" sz="1400" dirty="0">
                  <a:solidFill>
                    <a:schemeClr val="bg1"/>
                  </a:solidFill>
                </a:rPr>
                <a:t>Application Layer</a:t>
              </a:r>
            </a:p>
          </p:txBody>
        </p:sp>
        <p:sp>
          <p:nvSpPr>
            <p:cNvPr id="7" name="TextBox 6">
              <a:extLst>
                <a:ext uri="{FF2B5EF4-FFF2-40B4-BE49-F238E27FC236}">
                  <a16:creationId xmlns:a16="http://schemas.microsoft.com/office/drawing/2014/main" id="{41DA0EB8-31B8-44EA-BAB4-C31A0CF3DAE7}"/>
                </a:ext>
              </a:extLst>
            </p:cNvPr>
            <p:cNvSpPr txBox="1"/>
            <p:nvPr/>
          </p:nvSpPr>
          <p:spPr>
            <a:xfrm>
              <a:off x="7857645" y="2863913"/>
              <a:ext cx="1103474" cy="523220"/>
            </a:xfrm>
            <a:prstGeom prst="rect">
              <a:avLst/>
            </a:prstGeom>
            <a:solidFill>
              <a:srgbClr val="00B050"/>
            </a:solidFill>
          </p:spPr>
          <p:txBody>
            <a:bodyPr wrap="square" rtlCol="0">
              <a:spAutoFit/>
            </a:bodyPr>
            <a:lstStyle/>
            <a:p>
              <a:r>
                <a:rPr lang="en-US" sz="1400" dirty="0">
                  <a:solidFill>
                    <a:schemeClr val="bg1"/>
                  </a:solidFill>
                </a:rPr>
                <a:t>Transport Layer</a:t>
              </a:r>
            </a:p>
          </p:txBody>
        </p:sp>
        <p:sp>
          <p:nvSpPr>
            <p:cNvPr id="8" name="TextBox 7">
              <a:extLst>
                <a:ext uri="{FF2B5EF4-FFF2-40B4-BE49-F238E27FC236}">
                  <a16:creationId xmlns:a16="http://schemas.microsoft.com/office/drawing/2014/main" id="{44192778-0000-4A7C-BB68-8149D5D0F2F3}"/>
                </a:ext>
              </a:extLst>
            </p:cNvPr>
            <p:cNvSpPr txBox="1"/>
            <p:nvPr/>
          </p:nvSpPr>
          <p:spPr>
            <a:xfrm>
              <a:off x="7804648" y="3920255"/>
              <a:ext cx="1098787" cy="523220"/>
            </a:xfrm>
            <a:prstGeom prst="rect">
              <a:avLst/>
            </a:prstGeom>
            <a:solidFill>
              <a:srgbClr val="92D050"/>
            </a:solidFill>
          </p:spPr>
          <p:txBody>
            <a:bodyPr wrap="square" rtlCol="0">
              <a:spAutoFit/>
            </a:bodyPr>
            <a:lstStyle/>
            <a:p>
              <a:r>
                <a:rPr lang="en-US" sz="1400" dirty="0">
                  <a:solidFill>
                    <a:schemeClr val="bg1"/>
                  </a:solidFill>
                </a:rPr>
                <a:t>Network Layer</a:t>
              </a:r>
            </a:p>
          </p:txBody>
        </p:sp>
        <p:sp>
          <p:nvSpPr>
            <p:cNvPr id="9" name="TextBox 8">
              <a:extLst>
                <a:ext uri="{FF2B5EF4-FFF2-40B4-BE49-F238E27FC236}">
                  <a16:creationId xmlns:a16="http://schemas.microsoft.com/office/drawing/2014/main" id="{490A7B05-2551-4760-B86F-2585F0135BF5}"/>
                </a:ext>
              </a:extLst>
            </p:cNvPr>
            <p:cNvSpPr txBox="1"/>
            <p:nvPr/>
          </p:nvSpPr>
          <p:spPr>
            <a:xfrm>
              <a:off x="7782635" y="5036544"/>
              <a:ext cx="1185486" cy="523220"/>
            </a:xfrm>
            <a:prstGeom prst="rect">
              <a:avLst/>
            </a:prstGeom>
            <a:solidFill>
              <a:srgbClr val="5A6698"/>
            </a:solidFill>
          </p:spPr>
          <p:txBody>
            <a:bodyPr wrap="square" rtlCol="0">
              <a:spAutoFit/>
            </a:bodyPr>
            <a:lstStyle/>
            <a:p>
              <a:r>
                <a:rPr lang="en-US" sz="1400" dirty="0">
                  <a:solidFill>
                    <a:schemeClr val="bg1"/>
                  </a:solidFill>
                </a:rPr>
                <a:t>Data Link Layer</a:t>
              </a:r>
            </a:p>
          </p:txBody>
        </p:sp>
      </p:grpSp>
      <p:pic>
        <p:nvPicPr>
          <p:cNvPr id="10" name="Picture 21" descr="underline_base">
            <a:extLst>
              <a:ext uri="{FF2B5EF4-FFF2-40B4-BE49-F238E27FC236}">
                <a16:creationId xmlns:a16="http://schemas.microsoft.com/office/drawing/2014/main" id="{C41F5FB1-D8C3-7D42-BDB4-B226C78D173D}"/>
              </a:ext>
            </a:extLst>
          </p:cNvPr>
          <p:cNvPicPr>
            <a:picLocks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0" y="1129659"/>
            <a:ext cx="3213275" cy="1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716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AD9E-5ED0-4E2A-BA3A-F78C0B44FA3A}"/>
              </a:ext>
            </a:extLst>
          </p:cNvPr>
          <p:cNvSpPr>
            <a:spLocks noGrp="1"/>
          </p:cNvSpPr>
          <p:nvPr>
            <p:ph type="title"/>
          </p:nvPr>
        </p:nvSpPr>
        <p:spPr/>
        <p:txBody>
          <a:bodyPr>
            <a:normAutofit fontScale="90000"/>
          </a:bodyPr>
          <a:lstStyle/>
          <a:p>
            <a:r>
              <a:rPr lang="en-US" dirty="0"/>
              <a:t>What is the content of each header?</a:t>
            </a:r>
          </a:p>
        </p:txBody>
      </p:sp>
      <p:sp>
        <p:nvSpPr>
          <p:cNvPr id="3" name="Content Placeholder 2">
            <a:extLst>
              <a:ext uri="{FF2B5EF4-FFF2-40B4-BE49-F238E27FC236}">
                <a16:creationId xmlns:a16="http://schemas.microsoft.com/office/drawing/2014/main" id="{4CD5FBD2-58D0-4157-99B0-93AA85AF97D1}"/>
              </a:ext>
            </a:extLst>
          </p:cNvPr>
          <p:cNvSpPr>
            <a:spLocks noGrp="1"/>
          </p:cNvSpPr>
          <p:nvPr>
            <p:ph idx="1"/>
          </p:nvPr>
        </p:nvSpPr>
        <p:spPr>
          <a:ln>
            <a:solidFill>
              <a:srgbClr val="AD84C6"/>
            </a:solidFill>
          </a:ln>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a:solidFill>
                  <a:srgbClr val="7030A0"/>
                </a:solidFill>
                <a:latin typeface="Times New Roman" panose="02020603050405020304" pitchFamily="18" charset="0"/>
                <a:cs typeface="Times New Roman" panose="02020603050405020304" pitchFamily="18" charset="0"/>
              </a:rPr>
              <a:t>Application Layer </a:t>
            </a:r>
            <a:r>
              <a:rPr lang="en-US" dirty="0">
                <a:latin typeface="Times New Roman" panose="02020603050405020304" pitchFamily="18" charset="0"/>
                <a:cs typeface="Times New Roman" panose="02020603050405020304" pitchFamily="18" charset="0"/>
              </a:rPr>
              <a:t>protocol such as HTTP adds to the data a header containing the length of Data, date document retrieved,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a:solidFill>
                  <a:srgbClr val="008000"/>
                </a:solidFill>
                <a:latin typeface="Times New Roman" panose="02020603050405020304" pitchFamily="18" charset="0"/>
                <a:cs typeface="Times New Roman" panose="02020603050405020304" pitchFamily="18" charset="0"/>
              </a:rPr>
              <a:t>Transport Layer </a:t>
            </a:r>
            <a:r>
              <a:rPr lang="en-US" dirty="0">
                <a:latin typeface="Times New Roman" panose="02020603050405020304" pitchFamily="18" charset="0"/>
                <a:cs typeface="Times New Roman" panose="02020603050405020304" pitchFamily="18" charset="0"/>
              </a:rPr>
              <a:t>adds a header containing the sending and receiving ports, segment ordering information and the checksum which is used to determine if the data transfers without error.</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t>
            </a:r>
            <a:r>
              <a:rPr lang="en-US" dirty="0">
                <a:solidFill>
                  <a:srgbClr val="33CC33"/>
                </a:solidFill>
                <a:latin typeface="Times New Roman" panose="02020603050405020304" pitchFamily="18" charset="0"/>
                <a:cs typeface="Times New Roman" panose="02020603050405020304" pitchFamily="18" charset="0"/>
              </a:rPr>
              <a:t>Network Layer </a:t>
            </a:r>
            <a:r>
              <a:rPr lang="en-US" dirty="0">
                <a:latin typeface="Times New Roman" panose="02020603050405020304" pitchFamily="18" charset="0"/>
                <a:cs typeface="Times New Roman" panose="02020603050405020304" pitchFamily="18" charset="0"/>
              </a:rPr>
              <a:t>adds a header containing information on IP version, </a:t>
            </a:r>
            <a:r>
              <a:rPr lang="en-US" dirty="0">
                <a:solidFill>
                  <a:srgbClr val="00B0F0"/>
                </a:solidFill>
                <a:latin typeface="Times New Roman" panose="02020603050405020304" pitchFamily="18" charset="0"/>
                <a:cs typeface="Times New Roman" panose="02020603050405020304" pitchFamily="18" charset="0"/>
              </a:rPr>
              <a:t>source IP address</a:t>
            </a:r>
            <a:r>
              <a:rPr lang="en-US" dirty="0">
                <a:latin typeface="Times New Roman" panose="02020603050405020304" pitchFamily="18" charset="0"/>
                <a:cs typeface="Times New Roman" panose="02020603050405020304" pitchFamily="18" charset="0"/>
              </a:rPr>
              <a:t>, destination IP address, …</a:t>
            </a:r>
          </a:p>
        </p:txBody>
      </p:sp>
      <p:sp>
        <p:nvSpPr>
          <p:cNvPr id="4" name="Slide Number Placeholder 3">
            <a:extLst>
              <a:ext uri="{FF2B5EF4-FFF2-40B4-BE49-F238E27FC236}">
                <a16:creationId xmlns:a16="http://schemas.microsoft.com/office/drawing/2014/main" id="{4420DC27-3F25-4513-8885-0C69ED263190}"/>
              </a:ext>
            </a:extLst>
          </p:cNvPr>
          <p:cNvSpPr>
            <a:spLocks noGrp="1"/>
          </p:cNvSpPr>
          <p:nvPr>
            <p:ph type="sldNum" sz="quarter" idx="12"/>
          </p:nvPr>
        </p:nvSpPr>
        <p:spPr/>
        <p:txBody>
          <a:bodyPr/>
          <a:lstStyle/>
          <a:p>
            <a:fld id="{283B9EA5-CE9A-4950-A80C-5ADF06B45BB8}" type="slidenum">
              <a:rPr lang="en-US" smtClean="0"/>
              <a:pPr/>
              <a:t>34</a:t>
            </a:fld>
            <a:endParaRPr lang="en-US" dirty="0"/>
          </a:p>
        </p:txBody>
      </p:sp>
    </p:spTree>
    <p:extLst>
      <p:ext uri="{BB962C8B-B14F-4D97-AF65-F5344CB8AC3E}">
        <p14:creationId xmlns:p14="http://schemas.microsoft.com/office/powerpoint/2010/main" val="1772535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C1E2F5D-64FF-4600-B0FD-2B67545B23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92162" name="Rectangle 8">
            <a:extLst>
              <a:ext uri="{FF2B5EF4-FFF2-40B4-BE49-F238E27FC236}">
                <a16:creationId xmlns:a16="http://schemas.microsoft.com/office/drawing/2014/main" id="{506E2CEB-C61E-424D-967B-C24BAF9ACD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2D76CDBF-51A9-4C47-9187-571B2A93A077}" type="slidenum">
              <a:rPr lang="en-US" altLang="en-US" sz="1200">
                <a:latin typeface="Tahoma" panose="020B0604030504040204" pitchFamily="34" charset="0"/>
              </a:rPr>
              <a:pPr/>
              <a:t>35</a:t>
            </a:fld>
            <a:endParaRPr lang="en-US" altLang="en-US" sz="1200">
              <a:latin typeface="Tahoma" panose="020B0604030504040204" pitchFamily="34" charset="0"/>
            </a:endParaRPr>
          </a:p>
        </p:txBody>
      </p:sp>
      <p:pic>
        <p:nvPicPr>
          <p:cNvPr id="92163" name="Picture 17" descr="underline_base">
            <a:extLst>
              <a:ext uri="{FF2B5EF4-FFF2-40B4-BE49-F238E27FC236}">
                <a16:creationId xmlns:a16="http://schemas.microsoft.com/office/drawing/2014/main" id="{9EB4FE3F-A25A-483E-BA52-FD4A02F4B9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895350"/>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2">
            <a:extLst>
              <a:ext uri="{FF2B5EF4-FFF2-40B4-BE49-F238E27FC236}">
                <a16:creationId xmlns:a16="http://schemas.microsoft.com/office/drawing/2014/main" id="{6144A7C2-E2AC-409F-AD33-F0576319FD98}"/>
              </a:ext>
            </a:extLst>
          </p:cNvPr>
          <p:cNvSpPr>
            <a:spLocks noGrp="1" noChangeArrowheads="1"/>
          </p:cNvSpPr>
          <p:nvPr>
            <p:ph type="title"/>
          </p:nvPr>
        </p:nvSpPr>
        <p:spPr>
          <a:xfrm>
            <a:off x="533400" y="158750"/>
            <a:ext cx="7772400" cy="979488"/>
          </a:xfrm>
        </p:spPr>
        <p:txBody>
          <a:bodyPr/>
          <a:lstStyle/>
          <a:p>
            <a:r>
              <a:rPr lang="en-US" altLang="en-US" sz="4000" dirty="0">
                <a:ea typeface="ＭＳ Ｐゴシック" panose="020B0600070205080204" pitchFamily="34" charset="-128"/>
              </a:rPr>
              <a:t>HTTP response message</a:t>
            </a:r>
            <a:endParaRPr lang="en-US" altLang="en-US" sz="2000" dirty="0">
              <a:ea typeface="ＭＳ Ｐゴシック" panose="020B0600070205080204" pitchFamily="34" charset="-128"/>
            </a:endParaRPr>
          </a:p>
        </p:txBody>
      </p:sp>
      <p:sp>
        <p:nvSpPr>
          <p:cNvPr id="4" name="TextBox 3">
            <a:extLst>
              <a:ext uri="{FF2B5EF4-FFF2-40B4-BE49-F238E27FC236}">
                <a16:creationId xmlns:a16="http://schemas.microsoft.com/office/drawing/2014/main" id="{E19ACEEE-8F69-D380-0337-B845829650B6}"/>
              </a:ext>
            </a:extLst>
          </p:cNvPr>
          <p:cNvSpPr txBox="1"/>
          <p:nvPr/>
        </p:nvSpPr>
        <p:spPr>
          <a:xfrm>
            <a:off x="748512" y="1347801"/>
            <a:ext cx="7222143" cy="4129913"/>
          </a:xfrm>
          <a:prstGeom prst="rect">
            <a:avLst/>
          </a:prstGeom>
          <a:noFill/>
        </p:spPr>
        <p:txBody>
          <a:bodyPr wrap="square">
            <a:spAutoFit/>
          </a:bodyPr>
          <a:lstStyle/>
          <a:p>
            <a:pPr marL="0" marR="0">
              <a:lnSpc>
                <a:spcPct val="107000"/>
              </a:lnSpc>
              <a:spcBef>
                <a:spcPts val="0"/>
              </a:spcBef>
              <a:spcAft>
                <a:spcPts val="0"/>
              </a:spcAft>
            </a:pP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The </a:t>
            </a:r>
            <a:r>
              <a:rPr lang="en-US" sz="2200" b="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HTTP response </a:t>
            </a:r>
            <a:r>
              <a:rPr lang="en-US" sz="22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message contains the reply sent from the server in response to the HTTP GET message seen in the previous question. Answer the following questions, indicating where in the message below you find the answer.</a:t>
            </a:r>
          </a:p>
          <a:p>
            <a:pPr marL="0" marR="0">
              <a:lnSpc>
                <a:spcPct val="107000"/>
              </a:lnSpc>
              <a:spcBef>
                <a:spcPts val="0"/>
              </a:spcBef>
              <a:spcAft>
                <a:spcPts val="0"/>
              </a:spcAft>
            </a:pPr>
            <a:endPar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 Was the server able to successfully find the document or not? </a:t>
            </a: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 What time was the document reply provided?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c. When was the document last modified?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 How many bytes are there in the document being returned?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e. What is the first part of the data of the document being returned? </a:t>
            </a:r>
          </a:p>
          <a:p>
            <a:pPr>
              <a:lnSpc>
                <a:spcPct val="107000"/>
              </a:lnSpc>
              <a:spcBef>
                <a:spcPts val="0"/>
              </a:spcBef>
              <a:spcAft>
                <a:spcPts val="0"/>
              </a:spcAft>
            </a:pPr>
            <a:r>
              <a:rPr lang="en-US" dirty="0">
                <a:solidFill>
                  <a:srgbClr val="333333"/>
                </a:solidFill>
                <a:latin typeface="Times New Roman" panose="02020603050405020304" pitchFamily="18" charset="0"/>
                <a:ea typeface="Calibri" panose="020F0502020204030204" pitchFamily="34" charset="0"/>
                <a:cs typeface="Arial" panose="020B0604020202020204" pitchFamily="34" charset="0"/>
              </a:rPr>
              <a:t>f. </a:t>
            </a:r>
            <a:r>
              <a:rPr lang="en-US"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Did the server agree to a persistent connection?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35045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C1E2F5D-64FF-4600-B0FD-2B67545B23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92162" name="Rectangle 8">
            <a:extLst>
              <a:ext uri="{FF2B5EF4-FFF2-40B4-BE49-F238E27FC236}">
                <a16:creationId xmlns:a16="http://schemas.microsoft.com/office/drawing/2014/main" id="{506E2CEB-C61E-424D-967B-C24BAF9ACD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2D76CDBF-51A9-4C47-9187-571B2A93A077}" type="slidenum">
              <a:rPr lang="en-US" altLang="en-US" sz="1200">
                <a:latin typeface="Tahoma" panose="020B0604030504040204" pitchFamily="34" charset="0"/>
              </a:rPr>
              <a:pPr/>
              <a:t>36</a:t>
            </a:fld>
            <a:endParaRPr lang="en-US" altLang="en-US" sz="1200">
              <a:latin typeface="Tahoma" panose="020B0604030504040204" pitchFamily="34" charset="0"/>
            </a:endParaRPr>
          </a:p>
        </p:txBody>
      </p:sp>
      <p:pic>
        <p:nvPicPr>
          <p:cNvPr id="92163" name="Picture 17" descr="underline_base">
            <a:extLst>
              <a:ext uri="{FF2B5EF4-FFF2-40B4-BE49-F238E27FC236}">
                <a16:creationId xmlns:a16="http://schemas.microsoft.com/office/drawing/2014/main" id="{9EB4FE3F-A25A-483E-BA52-FD4A02F4B9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895350"/>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2">
            <a:extLst>
              <a:ext uri="{FF2B5EF4-FFF2-40B4-BE49-F238E27FC236}">
                <a16:creationId xmlns:a16="http://schemas.microsoft.com/office/drawing/2014/main" id="{6144A7C2-E2AC-409F-AD33-F0576319FD98}"/>
              </a:ext>
            </a:extLst>
          </p:cNvPr>
          <p:cNvSpPr>
            <a:spLocks noGrp="1" noChangeArrowheads="1"/>
          </p:cNvSpPr>
          <p:nvPr>
            <p:ph type="title"/>
          </p:nvPr>
        </p:nvSpPr>
        <p:spPr>
          <a:xfrm>
            <a:off x="533400" y="158750"/>
            <a:ext cx="7772400" cy="979488"/>
          </a:xfrm>
        </p:spPr>
        <p:txBody>
          <a:bodyPr/>
          <a:lstStyle/>
          <a:p>
            <a:r>
              <a:rPr lang="en-US" altLang="en-US" sz="4000" dirty="0">
                <a:ea typeface="ＭＳ Ｐゴシック" panose="020B0600070205080204" pitchFamily="34" charset="-128"/>
              </a:rPr>
              <a:t>HTTP response message</a:t>
            </a:r>
            <a:endParaRPr lang="en-US" altLang="en-US" sz="2000" dirty="0">
              <a:ea typeface="ＭＳ Ｐゴシック" panose="020B0600070205080204" pitchFamily="34" charset="-128"/>
            </a:endParaRPr>
          </a:p>
        </p:txBody>
      </p:sp>
      <p:sp>
        <p:nvSpPr>
          <p:cNvPr id="92167" name="Freeform 7">
            <a:extLst>
              <a:ext uri="{FF2B5EF4-FFF2-40B4-BE49-F238E27FC236}">
                <a16:creationId xmlns:a16="http://schemas.microsoft.com/office/drawing/2014/main" id="{839EF5D0-5A1A-418C-9A4B-072B11A86BF7}"/>
              </a:ext>
            </a:extLst>
          </p:cNvPr>
          <p:cNvSpPr>
            <a:spLocks/>
          </p:cNvSpPr>
          <p:nvPr/>
        </p:nvSpPr>
        <p:spPr bwMode="auto">
          <a:xfrm>
            <a:off x="1528763" y="1552491"/>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8" name="Text Box 8">
            <a:extLst>
              <a:ext uri="{FF2B5EF4-FFF2-40B4-BE49-F238E27FC236}">
                <a16:creationId xmlns:a16="http://schemas.microsoft.com/office/drawing/2014/main" id="{563B3073-7832-4D1F-BBBB-2E84982693FD}"/>
              </a:ext>
            </a:extLst>
          </p:cNvPr>
          <p:cNvSpPr txBox="1">
            <a:spLocks noChangeArrowheads="1"/>
          </p:cNvSpPr>
          <p:nvPr/>
        </p:nvSpPr>
        <p:spPr bwMode="auto">
          <a:xfrm>
            <a:off x="365126" y="2533566"/>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en-US">
                <a:solidFill>
                  <a:srgbClr val="CC0000"/>
                </a:solidFill>
              </a:rPr>
              <a:t>header</a:t>
            </a:r>
          </a:p>
          <a:p>
            <a:pPr algn="r">
              <a:spcBef>
                <a:spcPct val="0"/>
              </a:spcBef>
              <a:buClrTx/>
              <a:buSzTx/>
              <a:buFontTx/>
              <a:buNone/>
            </a:pPr>
            <a:r>
              <a:rPr lang="en-US" altLang="en-US">
                <a:solidFill>
                  <a:srgbClr val="CC0000"/>
                </a:solidFill>
              </a:rPr>
              <a:t> lines</a:t>
            </a:r>
            <a:endParaRPr lang="en-US" altLang="en-US" sz="2400">
              <a:solidFill>
                <a:srgbClr val="CC0000"/>
              </a:solidFill>
            </a:endParaRPr>
          </a:p>
        </p:txBody>
      </p:sp>
      <p:sp>
        <p:nvSpPr>
          <p:cNvPr id="92171" name="Rectangle 15">
            <a:extLst>
              <a:ext uri="{FF2B5EF4-FFF2-40B4-BE49-F238E27FC236}">
                <a16:creationId xmlns:a16="http://schemas.microsoft.com/office/drawing/2014/main" id="{7431AF9E-3203-4B4C-A3C5-A97BE30D00C6}"/>
              </a:ext>
            </a:extLst>
          </p:cNvPr>
          <p:cNvSpPr>
            <a:spLocks noChangeArrowheads="1"/>
          </p:cNvSpPr>
          <p:nvPr/>
        </p:nvSpPr>
        <p:spPr bwMode="auto">
          <a:xfrm>
            <a:off x="1714501" y="1292141"/>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en-US" sz="1800" b="1" dirty="0">
                <a:latin typeface="Courier New" panose="02070309020205020404" pitchFamily="49" charset="0"/>
              </a:rPr>
              <a:t>HTTP/1.1 200 OK\r\n</a:t>
            </a:r>
          </a:p>
          <a:p>
            <a:pPr>
              <a:lnSpc>
                <a:spcPct val="90000"/>
              </a:lnSpc>
              <a:spcBef>
                <a:spcPct val="0"/>
              </a:spcBef>
            </a:pPr>
            <a:r>
              <a:rPr lang="en-US" altLang="en-US" sz="1800" b="1" dirty="0">
                <a:latin typeface="Courier New" panose="02070309020205020404" pitchFamily="49" charset="0"/>
              </a:rPr>
              <a:t>Date: Sun, 26 Sep 2010 20:09:20 GMT\r\n</a:t>
            </a:r>
          </a:p>
          <a:p>
            <a:pPr>
              <a:lnSpc>
                <a:spcPct val="90000"/>
              </a:lnSpc>
              <a:spcBef>
                <a:spcPct val="0"/>
              </a:spcBef>
            </a:pPr>
            <a:r>
              <a:rPr lang="en-US" altLang="en-US" sz="1800" b="1" dirty="0">
                <a:latin typeface="Courier New" panose="02070309020205020404" pitchFamily="49" charset="0"/>
              </a:rPr>
              <a:t>Server: Apache/2.0.52 (CentOS)\r\n</a:t>
            </a:r>
          </a:p>
          <a:p>
            <a:pPr>
              <a:lnSpc>
                <a:spcPct val="90000"/>
              </a:lnSpc>
              <a:spcBef>
                <a:spcPct val="0"/>
              </a:spcBef>
            </a:pPr>
            <a:r>
              <a:rPr lang="en-US" altLang="en-US" sz="1800" b="1" dirty="0">
                <a:latin typeface="Courier New" panose="02070309020205020404" pitchFamily="49" charset="0"/>
              </a:rPr>
              <a:t>Last-Modified: Tue, 30 Oct 2007 17:00:02 GMT\r\n</a:t>
            </a:r>
          </a:p>
          <a:p>
            <a:pPr>
              <a:lnSpc>
                <a:spcPct val="90000"/>
              </a:lnSpc>
              <a:spcBef>
                <a:spcPct val="0"/>
              </a:spcBef>
            </a:pPr>
            <a:r>
              <a:rPr lang="en-US" altLang="en-US" sz="1800" b="1" dirty="0">
                <a:latin typeface="Courier New" panose="02070309020205020404" pitchFamily="49" charset="0"/>
              </a:rPr>
              <a:t>ETag: "17dc6-a5c-bf716880"\r\n</a:t>
            </a:r>
          </a:p>
          <a:p>
            <a:pPr>
              <a:lnSpc>
                <a:spcPct val="90000"/>
              </a:lnSpc>
              <a:spcBef>
                <a:spcPct val="0"/>
              </a:spcBef>
            </a:pPr>
            <a:r>
              <a:rPr lang="en-US" altLang="en-US" sz="1800" b="1" dirty="0">
                <a:latin typeface="Courier New" panose="02070309020205020404" pitchFamily="49" charset="0"/>
              </a:rPr>
              <a:t>Accept-Ranges: bytes\r\n</a:t>
            </a:r>
          </a:p>
          <a:p>
            <a:pPr>
              <a:lnSpc>
                <a:spcPct val="90000"/>
              </a:lnSpc>
              <a:spcBef>
                <a:spcPct val="0"/>
              </a:spcBef>
            </a:pPr>
            <a:r>
              <a:rPr lang="en-US" altLang="en-US" sz="1800" b="1" dirty="0">
                <a:latin typeface="Courier New" panose="02070309020205020404" pitchFamily="49" charset="0"/>
              </a:rPr>
              <a:t>Content-Length: 2652\r\n</a:t>
            </a:r>
          </a:p>
          <a:p>
            <a:pPr>
              <a:lnSpc>
                <a:spcPct val="90000"/>
              </a:lnSpc>
              <a:spcBef>
                <a:spcPct val="0"/>
              </a:spcBef>
            </a:pPr>
            <a:r>
              <a:rPr lang="en-US" altLang="en-US" sz="1800" b="1" dirty="0">
                <a:latin typeface="Courier New" panose="02070309020205020404" pitchFamily="49" charset="0"/>
              </a:rPr>
              <a:t>Keep-Alive: timeout=10, max=100\r\n</a:t>
            </a:r>
          </a:p>
          <a:p>
            <a:pPr>
              <a:lnSpc>
                <a:spcPct val="90000"/>
              </a:lnSpc>
              <a:spcBef>
                <a:spcPct val="0"/>
              </a:spcBef>
            </a:pPr>
            <a:r>
              <a:rPr lang="en-US" altLang="en-US" sz="1800" b="1" dirty="0">
                <a:latin typeface="Courier New" panose="02070309020205020404" pitchFamily="49" charset="0"/>
              </a:rPr>
              <a:t>Connection: Keep-Alive\r\n</a:t>
            </a:r>
          </a:p>
          <a:p>
            <a:pPr>
              <a:lnSpc>
                <a:spcPct val="90000"/>
              </a:lnSpc>
              <a:spcBef>
                <a:spcPct val="0"/>
              </a:spcBef>
            </a:pPr>
            <a:r>
              <a:rPr lang="en-US" altLang="en-US" sz="1800" b="1" dirty="0">
                <a:latin typeface="Courier New" panose="02070309020205020404" pitchFamily="49" charset="0"/>
              </a:rPr>
              <a:t>Content-Type: text/html; charset=ISO-8859-1\r\n</a:t>
            </a:r>
          </a:p>
          <a:p>
            <a:pPr>
              <a:lnSpc>
                <a:spcPct val="90000"/>
              </a:lnSpc>
              <a:spcBef>
                <a:spcPct val="0"/>
              </a:spcBef>
            </a:pPr>
            <a:r>
              <a:rPr lang="en-US" altLang="en-US" sz="1800" b="1" dirty="0">
                <a:latin typeface="Courier New" panose="02070309020205020404" pitchFamily="49" charset="0"/>
              </a:rPr>
              <a:t>\r\n</a:t>
            </a:r>
          </a:p>
          <a:p>
            <a:pPr>
              <a:lnSpc>
                <a:spcPct val="90000"/>
              </a:lnSpc>
              <a:spcBef>
                <a:spcPct val="0"/>
              </a:spcBef>
            </a:pPr>
            <a:r>
              <a:rPr lang="it-IT" altLang="en-US" sz="1800" b="1" dirty="0">
                <a:latin typeface="Courier New" panose="02070309020205020404" pitchFamily="49" charset="0"/>
              </a:rPr>
              <a:t>data data data data data ... </a:t>
            </a:r>
            <a:endParaRPr lang="en-US" altLang="en-US" sz="1800" b="1" dirty="0">
              <a:latin typeface="Courier New" panose="02070309020205020404" pitchFamily="49" charset="0"/>
            </a:endParaRPr>
          </a:p>
        </p:txBody>
      </p:sp>
      <p:sp>
        <p:nvSpPr>
          <p:cNvPr id="7" name="TextBox 6">
            <a:extLst>
              <a:ext uri="{FF2B5EF4-FFF2-40B4-BE49-F238E27FC236}">
                <a16:creationId xmlns:a16="http://schemas.microsoft.com/office/drawing/2014/main" id="{26796CBC-C7D6-9002-82B1-BB90BF1D57B2}"/>
              </a:ext>
            </a:extLst>
          </p:cNvPr>
          <p:cNvSpPr txBox="1"/>
          <p:nvPr/>
        </p:nvSpPr>
        <p:spPr>
          <a:xfrm>
            <a:off x="6726471" y="2533566"/>
            <a:ext cx="1746017" cy="1169551"/>
          </a:xfrm>
          <a:prstGeom prst="rect">
            <a:avLst/>
          </a:prstGeom>
          <a:noFill/>
        </p:spPr>
        <p:txBody>
          <a:bodyPr wrap="square">
            <a:spAutoFit/>
          </a:bodyPr>
          <a:lstStyle/>
          <a:p>
            <a:r>
              <a:rPr lang="en-US" sz="1400" i="0" dirty="0">
                <a:solidFill>
                  <a:srgbClr val="202124"/>
                </a:solidFill>
                <a:effectLst/>
                <a:latin typeface="Roboto" panose="02000000000000000000" pitchFamily="2" charset="0"/>
              </a:rPr>
              <a:t>timeout to keep the connection open for 10 seconds and a maximum of 100 requests.</a:t>
            </a:r>
            <a:endParaRPr lang="en-US" sz="1400" dirty="0"/>
          </a:p>
        </p:txBody>
      </p:sp>
      <p:sp>
        <p:nvSpPr>
          <p:cNvPr id="6" name="TextBox 5">
            <a:extLst>
              <a:ext uri="{FF2B5EF4-FFF2-40B4-BE49-F238E27FC236}">
                <a16:creationId xmlns:a16="http://schemas.microsoft.com/office/drawing/2014/main" id="{0EF37D36-6053-7D5F-90DC-7FD13E862D5B}"/>
              </a:ext>
            </a:extLst>
          </p:cNvPr>
          <p:cNvSpPr txBox="1"/>
          <p:nvPr/>
        </p:nvSpPr>
        <p:spPr>
          <a:xfrm>
            <a:off x="1168401" y="4803396"/>
            <a:ext cx="6858000" cy="1855893"/>
          </a:xfrm>
          <a:prstGeom prst="rect">
            <a:avLst/>
          </a:prstGeom>
          <a:noFill/>
        </p:spPr>
        <p:txBody>
          <a:bodyPr wrap="square">
            <a:spAutoFit/>
          </a:bodyPr>
          <a:lstStyle/>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 Was the server able to successfully find the document or not? </a:t>
            </a: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 What time was the document reply provided?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c. When was the document last modified?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 How many bytes are there in the document being returned?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e. What is the first part of the data of the document being returned? </a:t>
            </a:r>
          </a:p>
          <a:p>
            <a:pPr>
              <a:lnSpc>
                <a:spcPct val="107000"/>
              </a:lnSpc>
              <a:spcBef>
                <a:spcPts val="0"/>
              </a:spcBef>
              <a:spcAft>
                <a:spcPts val="0"/>
              </a:spcAft>
            </a:pPr>
            <a:r>
              <a:rPr lang="en-US" sz="1800" dirty="0">
                <a:solidFill>
                  <a:srgbClr val="333333"/>
                </a:solidFill>
                <a:latin typeface="Times New Roman" panose="02020603050405020304" pitchFamily="18" charset="0"/>
                <a:ea typeface="Calibri" panose="020F0502020204030204" pitchFamily="34" charset="0"/>
                <a:cs typeface="Arial" panose="020B0604020202020204" pitchFamily="34" charset="0"/>
              </a:rPr>
              <a:t>f. </a:t>
            </a: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Did the server agree to a persistent connection?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44067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FC1E2F5D-64FF-4600-B0FD-2B67545B23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92162" name="Rectangle 8">
            <a:extLst>
              <a:ext uri="{FF2B5EF4-FFF2-40B4-BE49-F238E27FC236}">
                <a16:creationId xmlns:a16="http://schemas.microsoft.com/office/drawing/2014/main" id="{506E2CEB-C61E-424D-967B-C24BAF9ACD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2D76CDBF-51A9-4C47-9187-571B2A93A077}" type="slidenum">
              <a:rPr lang="en-US" altLang="en-US" sz="1200">
                <a:latin typeface="Tahoma" panose="020B0604030504040204" pitchFamily="34" charset="0"/>
              </a:rPr>
              <a:pPr/>
              <a:t>37</a:t>
            </a:fld>
            <a:endParaRPr lang="en-US" altLang="en-US" sz="1200">
              <a:latin typeface="Tahoma" panose="020B0604030504040204" pitchFamily="34" charset="0"/>
            </a:endParaRPr>
          </a:p>
        </p:txBody>
      </p:sp>
      <p:pic>
        <p:nvPicPr>
          <p:cNvPr id="92163" name="Picture 17" descr="underline_base">
            <a:extLst>
              <a:ext uri="{FF2B5EF4-FFF2-40B4-BE49-F238E27FC236}">
                <a16:creationId xmlns:a16="http://schemas.microsoft.com/office/drawing/2014/main" id="{9EB4FE3F-A25A-483E-BA52-FD4A02F4B9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895350"/>
            <a:ext cx="54848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2">
            <a:extLst>
              <a:ext uri="{FF2B5EF4-FFF2-40B4-BE49-F238E27FC236}">
                <a16:creationId xmlns:a16="http://schemas.microsoft.com/office/drawing/2014/main" id="{6144A7C2-E2AC-409F-AD33-F0576319FD98}"/>
              </a:ext>
            </a:extLst>
          </p:cNvPr>
          <p:cNvSpPr>
            <a:spLocks noGrp="1" noChangeArrowheads="1"/>
          </p:cNvSpPr>
          <p:nvPr>
            <p:ph type="title"/>
          </p:nvPr>
        </p:nvSpPr>
        <p:spPr>
          <a:xfrm>
            <a:off x="533400" y="158750"/>
            <a:ext cx="7772400" cy="979488"/>
          </a:xfrm>
        </p:spPr>
        <p:txBody>
          <a:bodyPr/>
          <a:lstStyle/>
          <a:p>
            <a:r>
              <a:rPr lang="en-US" altLang="en-US" sz="4000" dirty="0">
                <a:ea typeface="ＭＳ Ｐゴシック" panose="020B0600070205080204" pitchFamily="34" charset="-128"/>
              </a:rPr>
              <a:t>HTTP response message</a:t>
            </a:r>
            <a:endParaRPr lang="en-US" altLang="en-US" sz="2000" dirty="0">
              <a:ea typeface="ＭＳ Ｐゴシック" panose="020B0600070205080204" pitchFamily="34" charset="-128"/>
            </a:endParaRPr>
          </a:p>
        </p:txBody>
      </p:sp>
      <p:sp>
        <p:nvSpPr>
          <p:cNvPr id="92165" name="Text Box 5">
            <a:extLst>
              <a:ext uri="{FF2B5EF4-FFF2-40B4-BE49-F238E27FC236}">
                <a16:creationId xmlns:a16="http://schemas.microsoft.com/office/drawing/2014/main" id="{61425F1C-0785-4652-93ED-4828BD75D987}"/>
              </a:ext>
            </a:extLst>
          </p:cNvPr>
          <p:cNvSpPr txBox="1">
            <a:spLocks noChangeArrowheads="1"/>
          </p:cNvSpPr>
          <p:nvPr/>
        </p:nvSpPr>
        <p:spPr bwMode="auto">
          <a:xfrm>
            <a:off x="139700" y="1397000"/>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dirty="0">
                <a:solidFill>
                  <a:srgbClr val="CC0000"/>
                </a:solidFill>
              </a:rPr>
              <a:t>status line</a:t>
            </a:r>
          </a:p>
          <a:p>
            <a:pPr>
              <a:spcBef>
                <a:spcPct val="0"/>
              </a:spcBef>
              <a:buClrTx/>
              <a:buSzTx/>
              <a:buFontTx/>
              <a:buNone/>
            </a:pPr>
            <a:r>
              <a:rPr lang="en-US" altLang="en-US" dirty="0">
                <a:solidFill>
                  <a:srgbClr val="CC0000"/>
                </a:solidFill>
              </a:rPr>
              <a:t>(</a:t>
            </a:r>
            <a:r>
              <a:rPr lang="en-US" altLang="en-US" b="1" dirty="0">
                <a:solidFill>
                  <a:schemeClr val="accent1">
                    <a:lumMod val="75000"/>
                  </a:schemeClr>
                </a:solidFill>
              </a:rPr>
              <a:t>protocol</a:t>
            </a:r>
          </a:p>
          <a:p>
            <a:pPr>
              <a:spcBef>
                <a:spcPct val="0"/>
              </a:spcBef>
              <a:buClrTx/>
              <a:buSzTx/>
              <a:buFontTx/>
              <a:buNone/>
            </a:pPr>
            <a:r>
              <a:rPr lang="en-US" altLang="en-US" b="1" dirty="0">
                <a:solidFill>
                  <a:schemeClr val="accent1">
                    <a:lumMod val="75000"/>
                  </a:schemeClr>
                </a:solidFill>
              </a:rPr>
              <a:t>status code</a:t>
            </a:r>
          </a:p>
          <a:p>
            <a:pPr>
              <a:spcBef>
                <a:spcPct val="0"/>
              </a:spcBef>
              <a:buClrTx/>
              <a:buSzTx/>
              <a:buFontTx/>
              <a:buNone/>
            </a:pPr>
            <a:r>
              <a:rPr lang="en-US" altLang="en-US" dirty="0">
                <a:solidFill>
                  <a:srgbClr val="7030A0"/>
                </a:solidFill>
              </a:rPr>
              <a:t>status phrase</a:t>
            </a:r>
            <a:r>
              <a:rPr lang="en-US" altLang="en-US" dirty="0">
                <a:solidFill>
                  <a:srgbClr val="CC0000"/>
                </a:solidFill>
              </a:rPr>
              <a:t>)</a:t>
            </a:r>
            <a:endParaRPr lang="en-US" altLang="en-US" sz="2400" dirty="0">
              <a:solidFill>
                <a:srgbClr val="CC0000"/>
              </a:solidFill>
            </a:endParaRPr>
          </a:p>
        </p:txBody>
      </p:sp>
      <p:sp>
        <p:nvSpPr>
          <p:cNvPr id="92166" name="Line 6">
            <a:extLst>
              <a:ext uri="{FF2B5EF4-FFF2-40B4-BE49-F238E27FC236}">
                <a16:creationId xmlns:a16="http://schemas.microsoft.com/office/drawing/2014/main" id="{24E6299D-9CBA-4718-836B-FB88A4A20FFA}"/>
              </a:ext>
            </a:extLst>
          </p:cNvPr>
          <p:cNvSpPr>
            <a:spLocks noChangeShapeType="1"/>
          </p:cNvSpPr>
          <p:nvPr/>
        </p:nvSpPr>
        <p:spPr bwMode="auto">
          <a:xfrm>
            <a:off x="1358900" y="191452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7" name="Freeform 7">
            <a:extLst>
              <a:ext uri="{FF2B5EF4-FFF2-40B4-BE49-F238E27FC236}">
                <a16:creationId xmlns:a16="http://schemas.microsoft.com/office/drawing/2014/main" id="{839EF5D0-5A1A-418C-9A4B-072B11A86BF7}"/>
              </a:ext>
            </a:extLst>
          </p:cNvPr>
          <p:cNvSpPr>
            <a:spLocks/>
          </p:cNvSpPr>
          <p:nvPr/>
        </p:nvSpPr>
        <p:spPr bwMode="auto">
          <a:xfrm>
            <a:off x="2057400" y="23050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8" name="Text Box 8">
            <a:extLst>
              <a:ext uri="{FF2B5EF4-FFF2-40B4-BE49-F238E27FC236}">
                <a16:creationId xmlns:a16="http://schemas.microsoft.com/office/drawing/2014/main" id="{563B3073-7832-4D1F-BBBB-2E84982693FD}"/>
              </a:ext>
            </a:extLst>
          </p:cNvPr>
          <p:cNvSpPr txBox="1">
            <a:spLocks noChangeArrowheads="1"/>
          </p:cNvSpPr>
          <p:nvPr/>
        </p:nvSpPr>
        <p:spPr bwMode="auto">
          <a:xfrm>
            <a:off x="893763" y="3286125"/>
            <a:ext cx="974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r">
              <a:spcBef>
                <a:spcPct val="0"/>
              </a:spcBef>
              <a:buClrTx/>
              <a:buSzTx/>
              <a:buFontTx/>
              <a:buNone/>
            </a:pPr>
            <a:r>
              <a:rPr lang="en-US" altLang="en-US">
                <a:solidFill>
                  <a:srgbClr val="CC0000"/>
                </a:solidFill>
              </a:rPr>
              <a:t>header</a:t>
            </a:r>
          </a:p>
          <a:p>
            <a:pPr algn="r">
              <a:spcBef>
                <a:spcPct val="0"/>
              </a:spcBef>
              <a:buClrTx/>
              <a:buSzTx/>
              <a:buFontTx/>
              <a:buNone/>
            </a:pPr>
            <a:r>
              <a:rPr lang="en-US" altLang="en-US">
                <a:solidFill>
                  <a:srgbClr val="CC0000"/>
                </a:solidFill>
              </a:rPr>
              <a:t> lines</a:t>
            </a:r>
            <a:endParaRPr lang="en-US" altLang="en-US" sz="2400">
              <a:solidFill>
                <a:srgbClr val="CC0000"/>
              </a:solidFill>
            </a:endParaRPr>
          </a:p>
        </p:txBody>
      </p:sp>
      <p:sp>
        <p:nvSpPr>
          <p:cNvPr id="92169" name="Line 9">
            <a:extLst>
              <a:ext uri="{FF2B5EF4-FFF2-40B4-BE49-F238E27FC236}">
                <a16:creationId xmlns:a16="http://schemas.microsoft.com/office/drawing/2014/main" id="{C69C8ED5-335A-4B8E-AA18-59DC0D91CCC7}"/>
              </a:ext>
            </a:extLst>
          </p:cNvPr>
          <p:cNvSpPr>
            <a:spLocks noChangeShapeType="1"/>
          </p:cNvSpPr>
          <p:nvPr/>
        </p:nvSpPr>
        <p:spPr bwMode="auto">
          <a:xfrm flipV="1">
            <a:off x="1543050" y="541813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0" name="Text Box 10">
            <a:extLst>
              <a:ext uri="{FF2B5EF4-FFF2-40B4-BE49-F238E27FC236}">
                <a16:creationId xmlns:a16="http://schemas.microsoft.com/office/drawing/2014/main" id="{10F3482F-4587-4793-89A3-E597E860133C}"/>
              </a:ext>
            </a:extLst>
          </p:cNvPr>
          <p:cNvSpPr txBox="1">
            <a:spLocks noChangeArrowheads="1"/>
          </p:cNvSpPr>
          <p:nvPr/>
        </p:nvSpPr>
        <p:spPr bwMode="auto">
          <a:xfrm>
            <a:off x="242888" y="4846638"/>
            <a:ext cx="1379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dirty="0">
                <a:solidFill>
                  <a:srgbClr val="00B0F0"/>
                </a:solidFill>
              </a:rPr>
              <a:t>data, e.g., </a:t>
            </a:r>
          </a:p>
          <a:p>
            <a:pPr>
              <a:spcBef>
                <a:spcPct val="0"/>
              </a:spcBef>
              <a:buClrTx/>
              <a:buSzTx/>
              <a:buFontTx/>
              <a:buNone/>
            </a:pPr>
            <a:r>
              <a:rPr lang="en-US" altLang="en-US" dirty="0">
                <a:solidFill>
                  <a:srgbClr val="00B0F0"/>
                </a:solidFill>
              </a:rPr>
              <a:t>requested</a:t>
            </a:r>
          </a:p>
          <a:p>
            <a:pPr>
              <a:spcBef>
                <a:spcPct val="0"/>
              </a:spcBef>
              <a:buClrTx/>
              <a:buSzTx/>
              <a:buFontTx/>
              <a:buNone/>
            </a:pPr>
            <a:r>
              <a:rPr lang="en-US" altLang="en-US" dirty="0">
                <a:solidFill>
                  <a:srgbClr val="00B0F0"/>
                </a:solidFill>
              </a:rPr>
              <a:t>HTML file</a:t>
            </a:r>
            <a:endParaRPr lang="en-US" altLang="en-US" sz="2400" dirty="0">
              <a:solidFill>
                <a:srgbClr val="00B0F0"/>
              </a:solidFill>
            </a:endParaRPr>
          </a:p>
        </p:txBody>
      </p:sp>
      <p:sp>
        <p:nvSpPr>
          <p:cNvPr id="92171" name="Rectangle 15">
            <a:extLst>
              <a:ext uri="{FF2B5EF4-FFF2-40B4-BE49-F238E27FC236}">
                <a16:creationId xmlns:a16="http://schemas.microsoft.com/office/drawing/2014/main" id="{7431AF9E-3203-4B4C-A3C5-A97BE30D00C6}"/>
              </a:ext>
            </a:extLst>
          </p:cNvPr>
          <p:cNvSpPr>
            <a:spLocks noChangeArrowheads="1"/>
          </p:cNvSpPr>
          <p:nvPr/>
        </p:nvSpPr>
        <p:spPr bwMode="auto">
          <a:xfrm>
            <a:off x="2243138" y="2044700"/>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pPr>
            <a:r>
              <a:rPr lang="en-US" altLang="en-US" sz="1800" b="1" dirty="0">
                <a:solidFill>
                  <a:srgbClr val="0070C0"/>
                </a:solidFill>
                <a:latin typeface="Courier New" panose="02070309020205020404" pitchFamily="49" charset="0"/>
              </a:rPr>
              <a:t>HTTP/1.1 </a:t>
            </a:r>
            <a:r>
              <a:rPr lang="en-US" altLang="en-US" sz="1800" b="1" dirty="0">
                <a:solidFill>
                  <a:schemeClr val="accent1">
                    <a:lumMod val="75000"/>
                  </a:schemeClr>
                </a:solidFill>
                <a:latin typeface="Courier New" panose="02070309020205020404" pitchFamily="49" charset="0"/>
              </a:rPr>
              <a:t>200</a:t>
            </a:r>
            <a:r>
              <a:rPr lang="en-US" altLang="en-US" sz="1800" b="1" dirty="0">
                <a:solidFill>
                  <a:srgbClr val="C00000"/>
                </a:solidFill>
                <a:latin typeface="Courier New" panose="02070309020205020404" pitchFamily="49" charset="0"/>
              </a:rPr>
              <a:t> </a:t>
            </a:r>
            <a:r>
              <a:rPr lang="en-US" altLang="en-US" sz="1800" b="1" dirty="0">
                <a:solidFill>
                  <a:srgbClr val="7030A0"/>
                </a:solidFill>
                <a:latin typeface="Courier New" panose="02070309020205020404" pitchFamily="49" charset="0"/>
              </a:rPr>
              <a:t>OK</a:t>
            </a:r>
            <a:r>
              <a:rPr lang="en-US" altLang="en-US" sz="1800" b="1" dirty="0">
                <a:latin typeface="Courier New" panose="02070309020205020404" pitchFamily="49" charset="0"/>
              </a:rPr>
              <a:t>\r\n</a:t>
            </a:r>
          </a:p>
          <a:p>
            <a:pPr>
              <a:lnSpc>
                <a:spcPct val="90000"/>
              </a:lnSpc>
              <a:spcBef>
                <a:spcPct val="0"/>
              </a:spcBef>
            </a:pPr>
            <a:r>
              <a:rPr lang="en-US" altLang="en-US" sz="1800" b="1" dirty="0">
                <a:latin typeface="Courier New" panose="02070309020205020404" pitchFamily="49" charset="0"/>
              </a:rPr>
              <a:t>Date: </a:t>
            </a:r>
            <a:r>
              <a:rPr lang="en-US" altLang="en-US" sz="1800" b="1" dirty="0">
                <a:solidFill>
                  <a:srgbClr val="008000"/>
                </a:solidFill>
                <a:latin typeface="Courier New" panose="02070309020205020404" pitchFamily="49" charset="0"/>
              </a:rPr>
              <a:t>Sun, 26 Sep 2010 20:09:20 GMT</a:t>
            </a:r>
            <a:r>
              <a:rPr lang="en-US" altLang="en-US" sz="1800" b="1" dirty="0">
                <a:latin typeface="Courier New" panose="02070309020205020404" pitchFamily="49" charset="0"/>
              </a:rPr>
              <a:t>\r\n</a:t>
            </a:r>
          </a:p>
          <a:p>
            <a:pPr>
              <a:lnSpc>
                <a:spcPct val="90000"/>
              </a:lnSpc>
              <a:spcBef>
                <a:spcPct val="0"/>
              </a:spcBef>
            </a:pPr>
            <a:r>
              <a:rPr lang="en-US" altLang="en-US" sz="1800" b="1" dirty="0">
                <a:solidFill>
                  <a:schemeClr val="accent6">
                    <a:lumMod val="75000"/>
                  </a:schemeClr>
                </a:solidFill>
                <a:latin typeface="Courier New" panose="02070309020205020404" pitchFamily="49" charset="0"/>
              </a:rPr>
              <a:t>Server</a:t>
            </a:r>
            <a:r>
              <a:rPr lang="en-US" altLang="en-US" sz="1800" b="1" dirty="0">
                <a:latin typeface="Courier New" panose="02070309020205020404" pitchFamily="49" charset="0"/>
              </a:rPr>
              <a:t>: </a:t>
            </a:r>
            <a:r>
              <a:rPr lang="en-US" altLang="en-US" sz="1800" b="1" dirty="0">
                <a:solidFill>
                  <a:schemeClr val="accent6">
                    <a:lumMod val="75000"/>
                  </a:schemeClr>
                </a:solidFill>
                <a:latin typeface="Courier New" panose="02070309020205020404" pitchFamily="49" charset="0"/>
              </a:rPr>
              <a:t>Apache</a:t>
            </a:r>
            <a:r>
              <a:rPr lang="en-US" altLang="en-US" sz="1800" b="1" dirty="0">
                <a:latin typeface="Courier New" panose="02070309020205020404" pitchFamily="49" charset="0"/>
              </a:rPr>
              <a:t>/2.0.52 (CentOS)\r\n</a:t>
            </a:r>
          </a:p>
          <a:p>
            <a:pPr>
              <a:lnSpc>
                <a:spcPct val="90000"/>
              </a:lnSpc>
              <a:spcBef>
                <a:spcPct val="0"/>
              </a:spcBef>
            </a:pPr>
            <a:r>
              <a:rPr lang="en-US" altLang="en-US" sz="1800" b="1" dirty="0">
                <a:latin typeface="Courier New" panose="02070309020205020404" pitchFamily="49" charset="0"/>
              </a:rPr>
              <a:t>Last-Modified: </a:t>
            </a:r>
            <a:r>
              <a:rPr lang="en-US" altLang="en-US" sz="1800" b="1" dirty="0">
                <a:solidFill>
                  <a:srgbClr val="FF0000"/>
                </a:solidFill>
                <a:latin typeface="Courier New" panose="02070309020205020404" pitchFamily="49" charset="0"/>
              </a:rPr>
              <a:t>Tue, 30 Oct 2007 17:00:02 GMT</a:t>
            </a:r>
            <a:r>
              <a:rPr lang="en-US" altLang="en-US" sz="1800" b="1" dirty="0">
                <a:latin typeface="Courier New" panose="02070309020205020404" pitchFamily="49" charset="0"/>
              </a:rPr>
              <a:t>\r\n</a:t>
            </a:r>
          </a:p>
          <a:p>
            <a:pPr>
              <a:lnSpc>
                <a:spcPct val="90000"/>
              </a:lnSpc>
              <a:spcBef>
                <a:spcPct val="0"/>
              </a:spcBef>
            </a:pPr>
            <a:r>
              <a:rPr lang="en-US" altLang="en-US" sz="1800" b="1" dirty="0">
                <a:latin typeface="Courier New" panose="02070309020205020404" pitchFamily="49" charset="0"/>
              </a:rPr>
              <a:t>ETag: "17dc6-a5c-bf716880"\r\n</a:t>
            </a:r>
          </a:p>
          <a:p>
            <a:pPr>
              <a:lnSpc>
                <a:spcPct val="90000"/>
              </a:lnSpc>
              <a:spcBef>
                <a:spcPct val="0"/>
              </a:spcBef>
            </a:pPr>
            <a:r>
              <a:rPr lang="en-US" altLang="en-US" sz="1800" b="1" dirty="0">
                <a:latin typeface="Courier New" panose="02070309020205020404" pitchFamily="49" charset="0"/>
              </a:rPr>
              <a:t>Accept-Ranges: bytes\r\n</a:t>
            </a:r>
          </a:p>
          <a:p>
            <a:pPr>
              <a:lnSpc>
                <a:spcPct val="90000"/>
              </a:lnSpc>
              <a:spcBef>
                <a:spcPct val="0"/>
              </a:spcBef>
            </a:pPr>
            <a:r>
              <a:rPr lang="en-US" altLang="en-US" sz="1800" b="1" dirty="0">
                <a:latin typeface="Courier New" panose="02070309020205020404" pitchFamily="49" charset="0"/>
              </a:rPr>
              <a:t>Content-Length: </a:t>
            </a:r>
            <a:r>
              <a:rPr lang="en-US" altLang="en-US" sz="1800" b="1" dirty="0">
                <a:solidFill>
                  <a:srgbClr val="7030A0"/>
                </a:solidFill>
                <a:latin typeface="Courier New" panose="02070309020205020404" pitchFamily="49" charset="0"/>
              </a:rPr>
              <a:t>2652</a:t>
            </a:r>
            <a:r>
              <a:rPr lang="en-US" altLang="en-US" sz="1800" b="1" dirty="0">
                <a:latin typeface="Courier New" panose="02070309020205020404" pitchFamily="49" charset="0"/>
              </a:rPr>
              <a:t>\r\n</a:t>
            </a:r>
          </a:p>
          <a:p>
            <a:pPr>
              <a:lnSpc>
                <a:spcPct val="90000"/>
              </a:lnSpc>
              <a:spcBef>
                <a:spcPct val="0"/>
              </a:spcBef>
            </a:pPr>
            <a:r>
              <a:rPr lang="en-US" altLang="en-US" sz="1800" b="1" dirty="0">
                <a:solidFill>
                  <a:srgbClr val="FF0000"/>
                </a:solidFill>
                <a:latin typeface="Courier New" panose="02070309020205020404" pitchFamily="49" charset="0"/>
              </a:rPr>
              <a:t>Keep-Alive</a:t>
            </a:r>
            <a:r>
              <a:rPr lang="en-US" altLang="en-US" sz="1800" b="1" dirty="0">
                <a:latin typeface="Courier New" panose="02070309020205020404" pitchFamily="49" charset="0"/>
              </a:rPr>
              <a:t>: timeout=10, max=100\r\n</a:t>
            </a:r>
          </a:p>
          <a:p>
            <a:pPr>
              <a:lnSpc>
                <a:spcPct val="90000"/>
              </a:lnSpc>
              <a:spcBef>
                <a:spcPct val="0"/>
              </a:spcBef>
            </a:pPr>
            <a:r>
              <a:rPr lang="en-US" altLang="en-US" sz="1800" b="1" dirty="0">
                <a:latin typeface="Courier New" panose="02070309020205020404" pitchFamily="49" charset="0"/>
              </a:rPr>
              <a:t>Connection: </a:t>
            </a:r>
            <a:r>
              <a:rPr lang="en-US" altLang="en-US" sz="1800" b="1" dirty="0">
                <a:solidFill>
                  <a:srgbClr val="0070C0"/>
                </a:solidFill>
                <a:latin typeface="Courier New" panose="02070309020205020404" pitchFamily="49" charset="0"/>
              </a:rPr>
              <a:t>Keep-Alive</a:t>
            </a:r>
            <a:r>
              <a:rPr lang="en-US" altLang="en-US" sz="1800" b="1" dirty="0">
                <a:latin typeface="Courier New" panose="02070309020205020404" pitchFamily="49" charset="0"/>
              </a:rPr>
              <a:t>\r\n</a:t>
            </a:r>
          </a:p>
          <a:p>
            <a:pPr>
              <a:lnSpc>
                <a:spcPct val="90000"/>
              </a:lnSpc>
              <a:spcBef>
                <a:spcPct val="0"/>
              </a:spcBef>
            </a:pPr>
            <a:r>
              <a:rPr lang="en-US" altLang="en-US" sz="1800" b="1" dirty="0">
                <a:latin typeface="Courier New" panose="02070309020205020404" pitchFamily="49" charset="0"/>
              </a:rPr>
              <a:t>Content-Type: text/html; charset=ISO-8859-1\r\n</a:t>
            </a:r>
          </a:p>
          <a:p>
            <a:pPr>
              <a:lnSpc>
                <a:spcPct val="90000"/>
              </a:lnSpc>
              <a:spcBef>
                <a:spcPct val="0"/>
              </a:spcBef>
            </a:pPr>
            <a:r>
              <a:rPr lang="en-US" altLang="en-US" sz="1800" b="1" dirty="0">
                <a:latin typeface="Courier New" panose="02070309020205020404" pitchFamily="49" charset="0"/>
              </a:rPr>
              <a:t>\r\n</a:t>
            </a:r>
          </a:p>
          <a:p>
            <a:pPr>
              <a:lnSpc>
                <a:spcPct val="90000"/>
              </a:lnSpc>
              <a:spcBef>
                <a:spcPct val="0"/>
              </a:spcBef>
            </a:pPr>
            <a:r>
              <a:rPr lang="it-IT" altLang="en-US" sz="1800" b="1" dirty="0">
                <a:solidFill>
                  <a:srgbClr val="00B0F0"/>
                </a:solidFill>
                <a:latin typeface="Courier New" panose="02070309020205020404" pitchFamily="49" charset="0"/>
              </a:rPr>
              <a:t>data data data data data </a:t>
            </a:r>
            <a:r>
              <a:rPr lang="it-IT" altLang="en-US" sz="1800" b="1" dirty="0">
                <a:latin typeface="Courier New" panose="02070309020205020404" pitchFamily="49" charset="0"/>
              </a:rPr>
              <a:t>... </a:t>
            </a:r>
            <a:endParaRPr lang="en-US" altLang="en-US" sz="1800" b="1" dirty="0">
              <a:latin typeface="Courier New" panose="02070309020205020404" pitchFamily="49" charset="0"/>
            </a:endParaRPr>
          </a:p>
        </p:txBody>
      </p:sp>
      <p:sp>
        <p:nvSpPr>
          <p:cNvPr id="92172" name="TextBox 1">
            <a:extLst>
              <a:ext uri="{FF2B5EF4-FFF2-40B4-BE49-F238E27FC236}">
                <a16:creationId xmlns:a16="http://schemas.microsoft.com/office/drawing/2014/main" id="{126DA957-9CF9-4004-B3CC-B66365F6E5B3}"/>
              </a:ext>
            </a:extLst>
          </p:cNvPr>
          <p:cNvSpPr txBox="1">
            <a:spLocks noChangeArrowheads="1"/>
          </p:cNvSpPr>
          <p:nvPr/>
        </p:nvSpPr>
        <p:spPr bwMode="auto">
          <a:xfrm>
            <a:off x="339725" y="6199188"/>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400"/>
              <a:t>* Check out the online interactive exercises for more examples: h</a:t>
            </a:r>
            <a:r>
              <a:rPr lang="en-US" altLang="en-US" sz="1200"/>
              <a:t>ttp://gaia.cs.umass.edu/kurose_ross/interactive/</a:t>
            </a:r>
          </a:p>
        </p:txBody>
      </p:sp>
      <p:sp>
        <p:nvSpPr>
          <p:cNvPr id="3" name="TextBox 2">
            <a:extLst>
              <a:ext uri="{FF2B5EF4-FFF2-40B4-BE49-F238E27FC236}">
                <a16:creationId xmlns:a16="http://schemas.microsoft.com/office/drawing/2014/main" id="{3FC246BF-5BA6-60FC-2854-A98151984484}"/>
              </a:ext>
            </a:extLst>
          </p:cNvPr>
          <p:cNvSpPr txBox="1"/>
          <p:nvPr/>
        </p:nvSpPr>
        <p:spPr>
          <a:xfrm>
            <a:off x="1820862" y="1005025"/>
            <a:ext cx="2554447" cy="400110"/>
          </a:xfrm>
          <a:prstGeom prst="rect">
            <a:avLst/>
          </a:prstGeom>
          <a:noFill/>
          <a:ln>
            <a:noFill/>
          </a:ln>
        </p:spPr>
        <p:txBody>
          <a:bodyPr wrap="square">
            <a:spAutoFit/>
          </a:bodyPr>
          <a:lstStyle/>
          <a:p>
            <a:r>
              <a:rPr lang="en-US" sz="2000" b="0" i="0" u="none" strike="noStrike" baseline="0" dirty="0">
                <a:solidFill>
                  <a:srgbClr val="0070C0"/>
                </a:solidFill>
                <a:latin typeface="Arial" panose="020B0604020202020204" pitchFamily="34" charset="0"/>
              </a:rPr>
              <a:t>protocol version field</a:t>
            </a:r>
            <a:endParaRPr lang="en-US" dirty="0">
              <a:solidFill>
                <a:srgbClr val="0070C0"/>
              </a:solidFill>
            </a:endParaRPr>
          </a:p>
        </p:txBody>
      </p:sp>
      <p:cxnSp>
        <p:nvCxnSpPr>
          <p:cNvPr id="5" name="Straight Arrow Connector 4">
            <a:extLst>
              <a:ext uri="{FF2B5EF4-FFF2-40B4-BE49-F238E27FC236}">
                <a16:creationId xmlns:a16="http://schemas.microsoft.com/office/drawing/2014/main" id="{4F6E86CC-6320-5BDB-DF17-FEB58ECBB7C6}"/>
              </a:ext>
            </a:extLst>
          </p:cNvPr>
          <p:cNvCxnSpPr/>
          <p:nvPr/>
        </p:nvCxnSpPr>
        <p:spPr bwMode="auto">
          <a:xfrm>
            <a:off x="2877424" y="1551963"/>
            <a:ext cx="201336" cy="465749"/>
          </a:xfrm>
          <a:prstGeom prst="straightConnector1">
            <a:avLst/>
          </a:prstGeom>
          <a:noFill/>
          <a:ln w="12700"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26796CBC-C7D6-9002-82B1-BB90BF1D57B2}"/>
              </a:ext>
            </a:extLst>
          </p:cNvPr>
          <p:cNvSpPr txBox="1"/>
          <p:nvPr/>
        </p:nvSpPr>
        <p:spPr>
          <a:xfrm>
            <a:off x="7255108" y="3286125"/>
            <a:ext cx="1746017" cy="1169551"/>
          </a:xfrm>
          <a:prstGeom prst="rect">
            <a:avLst/>
          </a:prstGeom>
          <a:noFill/>
        </p:spPr>
        <p:txBody>
          <a:bodyPr wrap="square">
            <a:spAutoFit/>
          </a:bodyPr>
          <a:lstStyle/>
          <a:p>
            <a:r>
              <a:rPr lang="en-US" sz="1400" i="0" dirty="0">
                <a:solidFill>
                  <a:srgbClr val="202124"/>
                </a:solidFill>
                <a:effectLst/>
                <a:latin typeface="Roboto" panose="02000000000000000000" pitchFamily="2" charset="0"/>
              </a:rPr>
              <a:t>timeout to keep the connection open for 10 seconds and a maximum of 100 requests.</a:t>
            </a:r>
            <a:endParaRPr lang="en-US" sz="1400" dirty="0"/>
          </a:p>
        </p:txBody>
      </p:sp>
      <p:sp>
        <p:nvSpPr>
          <p:cNvPr id="2" name="TextBox 1">
            <a:extLst>
              <a:ext uri="{FF2B5EF4-FFF2-40B4-BE49-F238E27FC236}">
                <a16:creationId xmlns:a16="http://schemas.microsoft.com/office/drawing/2014/main" id="{4A54B5F1-EF58-7C2A-5720-28774E28F915}"/>
              </a:ext>
            </a:extLst>
          </p:cNvPr>
          <p:cNvSpPr txBox="1"/>
          <p:nvPr/>
        </p:nvSpPr>
        <p:spPr>
          <a:xfrm>
            <a:off x="155634" y="3029780"/>
            <a:ext cx="370614" cy="1818447"/>
          </a:xfrm>
          <a:prstGeom prst="rect">
            <a:avLst/>
          </a:prstGeom>
          <a:noFill/>
        </p:spPr>
        <p:txBody>
          <a:bodyPr wrap="none" rtlCol="0">
            <a:spAutoFit/>
          </a:bodyPr>
          <a:lstStyle/>
          <a:p>
            <a:pPr>
              <a:spcBef>
                <a:spcPts val="100"/>
              </a:spcBef>
            </a:pPr>
            <a:r>
              <a:rPr lang="en-US" sz="1800" dirty="0">
                <a:solidFill>
                  <a:schemeClr val="accent1">
                    <a:lumMod val="75000"/>
                  </a:schemeClr>
                </a:solidFill>
                <a:latin typeface="Times New Roman" panose="02020603050405020304" pitchFamily="18" charset="0"/>
                <a:cs typeface="Times New Roman" panose="02020603050405020304" pitchFamily="18" charset="0"/>
              </a:rPr>
              <a:t>a.</a:t>
            </a:r>
          </a:p>
          <a:p>
            <a:pPr>
              <a:spcBef>
                <a:spcPts val="100"/>
              </a:spcBef>
            </a:pPr>
            <a:r>
              <a:rPr lang="en-US" sz="1800" b="1" dirty="0">
                <a:solidFill>
                  <a:srgbClr val="008000"/>
                </a:solidFill>
                <a:latin typeface="Times New Roman" panose="02020603050405020304" pitchFamily="18" charset="0"/>
                <a:cs typeface="Times New Roman" panose="02020603050405020304" pitchFamily="18" charset="0"/>
              </a:rPr>
              <a:t>b.</a:t>
            </a:r>
          </a:p>
          <a:p>
            <a:pPr>
              <a:spcBef>
                <a:spcPts val="100"/>
              </a:spcBef>
            </a:pPr>
            <a:r>
              <a:rPr lang="en-US" sz="1800" b="1" dirty="0">
                <a:solidFill>
                  <a:srgbClr val="FF0000"/>
                </a:solidFill>
                <a:latin typeface="Times New Roman" panose="02020603050405020304" pitchFamily="18" charset="0"/>
                <a:cs typeface="Times New Roman" panose="02020603050405020304" pitchFamily="18" charset="0"/>
              </a:rPr>
              <a:t>c.</a:t>
            </a:r>
          </a:p>
          <a:p>
            <a:pPr>
              <a:spcBef>
                <a:spcPts val="100"/>
              </a:spcBef>
            </a:pPr>
            <a:r>
              <a:rPr lang="en-US" sz="1800" b="1" dirty="0">
                <a:solidFill>
                  <a:srgbClr val="7030A0"/>
                </a:solidFill>
                <a:latin typeface="Times New Roman" panose="02020603050405020304" pitchFamily="18" charset="0"/>
                <a:cs typeface="Times New Roman" panose="02020603050405020304" pitchFamily="18" charset="0"/>
              </a:rPr>
              <a:t>d.</a:t>
            </a:r>
          </a:p>
          <a:p>
            <a:pPr>
              <a:spcBef>
                <a:spcPts val="100"/>
              </a:spcBef>
            </a:pPr>
            <a:r>
              <a:rPr lang="en-US" sz="1800" b="1" dirty="0">
                <a:solidFill>
                  <a:srgbClr val="00B0F0"/>
                </a:solidFill>
                <a:latin typeface="Times New Roman" panose="02020603050405020304" pitchFamily="18" charset="0"/>
                <a:cs typeface="Times New Roman" panose="02020603050405020304" pitchFamily="18" charset="0"/>
              </a:rPr>
              <a:t>e.</a:t>
            </a:r>
          </a:p>
          <a:p>
            <a:pPr>
              <a:spcBef>
                <a:spcPts val="100"/>
              </a:spcBef>
            </a:pPr>
            <a:r>
              <a:rPr lang="en-US" sz="1800" b="1" dirty="0">
                <a:solidFill>
                  <a:srgbClr val="0070C0"/>
                </a:solidFill>
                <a:latin typeface="Times New Roman" panose="02020603050405020304" pitchFamily="18" charset="0"/>
                <a:cs typeface="Times New Roman" panose="02020603050405020304" pitchFamily="18" charset="0"/>
              </a:rPr>
              <a:t>f.</a:t>
            </a:r>
            <a:endParaRPr lang="en-US" sz="18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F4A11240-594B-48C0-AE2B-8B816BEDBD4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94210" name="Rectangle 8">
            <a:extLst>
              <a:ext uri="{FF2B5EF4-FFF2-40B4-BE49-F238E27FC236}">
                <a16:creationId xmlns:a16="http://schemas.microsoft.com/office/drawing/2014/main" id="{B388E91D-2F73-47BA-942A-1FEADA19009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EEA97421-4364-4454-9DBF-5CE38C69575D}" type="slidenum">
              <a:rPr lang="en-US" altLang="en-US" sz="1200">
                <a:latin typeface="Tahoma" panose="020B0604030504040204" pitchFamily="34" charset="0"/>
              </a:rPr>
              <a:pPr/>
              <a:t>38</a:t>
            </a:fld>
            <a:endParaRPr lang="en-US" altLang="en-US" sz="1200">
              <a:latin typeface="Tahoma" panose="020B0604030504040204" pitchFamily="34" charset="0"/>
            </a:endParaRPr>
          </a:p>
        </p:txBody>
      </p:sp>
      <p:pic>
        <p:nvPicPr>
          <p:cNvPr id="94211" name="Picture 10" descr="underline_base">
            <a:extLst>
              <a:ext uri="{FF2B5EF4-FFF2-40B4-BE49-F238E27FC236}">
                <a16:creationId xmlns:a16="http://schemas.microsoft.com/office/drawing/2014/main" id="{A8D82F17-291C-4EBF-9B70-7D94A0E403B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835025"/>
            <a:ext cx="60563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2">
            <a:extLst>
              <a:ext uri="{FF2B5EF4-FFF2-40B4-BE49-F238E27FC236}">
                <a16:creationId xmlns:a16="http://schemas.microsoft.com/office/drawing/2014/main" id="{96F401E2-0A50-4AFE-859D-800849CD9D1A}"/>
              </a:ext>
            </a:extLst>
          </p:cNvPr>
          <p:cNvSpPr>
            <a:spLocks noGrp="1" noChangeArrowheads="1"/>
          </p:cNvSpPr>
          <p:nvPr>
            <p:ph type="title"/>
          </p:nvPr>
        </p:nvSpPr>
        <p:spPr>
          <a:xfrm>
            <a:off x="477838" y="147638"/>
            <a:ext cx="7772400" cy="979487"/>
          </a:xfrm>
        </p:spPr>
        <p:txBody>
          <a:bodyPr/>
          <a:lstStyle/>
          <a:p>
            <a:r>
              <a:rPr lang="en-US" altLang="en-US" sz="4000">
                <a:ea typeface="ＭＳ Ｐゴシック" panose="020B0600070205080204" pitchFamily="34" charset="-128"/>
              </a:rPr>
              <a:t>HTTP response status codes</a:t>
            </a:r>
            <a:endParaRPr lang="en-US" altLang="en-US">
              <a:ea typeface="ＭＳ Ｐゴシック" panose="020B0600070205080204" pitchFamily="34" charset="-128"/>
            </a:endParaRPr>
          </a:p>
        </p:txBody>
      </p:sp>
      <p:sp>
        <p:nvSpPr>
          <p:cNvPr id="94213" name="Rectangle 3">
            <a:extLst>
              <a:ext uri="{FF2B5EF4-FFF2-40B4-BE49-F238E27FC236}">
                <a16:creationId xmlns:a16="http://schemas.microsoft.com/office/drawing/2014/main" id="{BF62F5E5-C12B-429D-8E2B-C58B9A3A5F1E}"/>
              </a:ext>
            </a:extLst>
          </p:cNvPr>
          <p:cNvSpPr>
            <a:spLocks noGrp="1" noChangeArrowheads="1"/>
          </p:cNvSpPr>
          <p:nvPr>
            <p:ph type="body" sz="half" idx="1"/>
          </p:nvPr>
        </p:nvSpPr>
        <p:spPr>
          <a:xfrm>
            <a:off x="889000" y="2554288"/>
            <a:ext cx="8075613" cy="4168775"/>
          </a:xfrm>
        </p:spPr>
        <p:txBody>
          <a:bodyPr/>
          <a:lstStyle/>
          <a:p>
            <a:pPr>
              <a:lnSpc>
                <a:spcPct val="95000"/>
              </a:lnSpc>
              <a:spcBef>
                <a:spcPct val="15000"/>
              </a:spcBef>
              <a:buFont typeface="Wingdings" panose="05000000000000000000" pitchFamily="2" charset="2"/>
              <a:buNone/>
            </a:pPr>
            <a:r>
              <a:rPr lang="en-US" altLang="en-US" sz="2400" b="1" dirty="0">
                <a:solidFill>
                  <a:schemeClr val="accent1">
                    <a:lumMod val="75000"/>
                  </a:schemeClr>
                </a:solidFill>
                <a:latin typeface="Courier New" panose="02070309020205020404" pitchFamily="49" charset="0"/>
                <a:ea typeface="ＭＳ Ｐゴシック" panose="020B0600070205080204" pitchFamily="34" charset="-128"/>
              </a:rPr>
              <a:t>200</a:t>
            </a:r>
            <a:r>
              <a:rPr lang="en-US" altLang="en-US" sz="2400" b="1" dirty="0">
                <a:solidFill>
                  <a:srgbClr val="CC0000"/>
                </a:solidFill>
                <a:latin typeface="Courier New" panose="02070309020205020404" pitchFamily="49" charset="0"/>
                <a:ea typeface="ＭＳ Ｐゴシック" panose="020B0600070205080204" pitchFamily="34" charset="-128"/>
              </a:rPr>
              <a:t> </a:t>
            </a:r>
            <a:r>
              <a:rPr lang="en-US" altLang="en-US" sz="2400" b="1" dirty="0">
                <a:solidFill>
                  <a:srgbClr val="7030A0"/>
                </a:solidFill>
                <a:latin typeface="Courier New" panose="02070309020205020404" pitchFamily="49" charset="0"/>
                <a:ea typeface="ＭＳ Ｐゴシック" panose="020B0600070205080204" pitchFamily="34" charset="-128"/>
              </a:rPr>
              <a:t>OK</a:t>
            </a:r>
            <a:endParaRPr lang="en-US" altLang="en-US" sz="2400" dirty="0">
              <a:solidFill>
                <a:srgbClr val="7030A0"/>
              </a:solidFill>
              <a:ea typeface="ＭＳ Ｐゴシック" panose="020B0600070205080204" pitchFamily="34" charset="-128"/>
            </a:endParaRPr>
          </a:p>
          <a:p>
            <a:pPr lvl="1">
              <a:lnSpc>
                <a:spcPct val="95000"/>
              </a:lnSpc>
              <a:spcBef>
                <a:spcPct val="15000"/>
              </a:spcBef>
            </a:pPr>
            <a:r>
              <a:rPr lang="en-US" altLang="en-US" sz="2000" dirty="0">
                <a:ea typeface="ＭＳ Ｐゴシック" panose="020B0600070205080204" pitchFamily="34" charset="-128"/>
              </a:rPr>
              <a:t>request succeeded, requested object later in this msg</a:t>
            </a:r>
          </a:p>
          <a:p>
            <a:pPr>
              <a:lnSpc>
                <a:spcPct val="95000"/>
              </a:lnSpc>
              <a:spcBef>
                <a:spcPct val="15000"/>
              </a:spcBef>
              <a:buFont typeface="Wingdings" panose="05000000000000000000" pitchFamily="2" charset="2"/>
              <a:buNone/>
            </a:pPr>
            <a:r>
              <a:rPr lang="en-US" altLang="en-US" sz="2400" b="1" dirty="0">
                <a:solidFill>
                  <a:schemeClr val="accent1">
                    <a:lumMod val="75000"/>
                  </a:schemeClr>
                </a:solidFill>
                <a:latin typeface="Courier New" panose="02070309020205020404" pitchFamily="49" charset="0"/>
                <a:ea typeface="ＭＳ Ｐゴシック" panose="020B0600070205080204" pitchFamily="34" charset="-128"/>
              </a:rPr>
              <a:t>301</a:t>
            </a:r>
            <a:r>
              <a:rPr lang="en-US" altLang="en-US" sz="2400" b="1" dirty="0">
                <a:solidFill>
                  <a:srgbClr val="CC0000"/>
                </a:solidFill>
                <a:latin typeface="Courier New" panose="02070309020205020404" pitchFamily="49" charset="0"/>
                <a:ea typeface="ＭＳ Ｐゴシック" panose="020B0600070205080204" pitchFamily="34" charset="-128"/>
              </a:rPr>
              <a:t> </a:t>
            </a:r>
            <a:r>
              <a:rPr lang="en-US" altLang="en-US" sz="2400" b="1" dirty="0">
                <a:solidFill>
                  <a:srgbClr val="7030A0"/>
                </a:solidFill>
                <a:latin typeface="Courier New" panose="02070309020205020404" pitchFamily="49" charset="0"/>
                <a:ea typeface="ＭＳ Ｐゴシック" panose="020B0600070205080204" pitchFamily="34" charset="-128"/>
              </a:rPr>
              <a:t>Moved Permanently</a:t>
            </a:r>
            <a:endParaRPr lang="en-US" altLang="en-US" sz="2400" dirty="0">
              <a:solidFill>
                <a:srgbClr val="7030A0"/>
              </a:solidFill>
              <a:ea typeface="ＭＳ Ｐゴシック" panose="020B0600070205080204" pitchFamily="34" charset="-128"/>
            </a:endParaRPr>
          </a:p>
          <a:p>
            <a:pPr lvl="1">
              <a:lnSpc>
                <a:spcPct val="95000"/>
              </a:lnSpc>
              <a:spcBef>
                <a:spcPct val="15000"/>
              </a:spcBef>
            </a:pPr>
            <a:r>
              <a:rPr lang="en-US" altLang="en-US" sz="2000" dirty="0">
                <a:ea typeface="ＭＳ Ｐゴシック" panose="020B0600070205080204" pitchFamily="34" charset="-128"/>
              </a:rPr>
              <a:t>requested object moved, new location specified later in this msg (Location:)</a:t>
            </a:r>
          </a:p>
          <a:p>
            <a:pPr>
              <a:lnSpc>
                <a:spcPct val="95000"/>
              </a:lnSpc>
              <a:spcBef>
                <a:spcPct val="15000"/>
              </a:spcBef>
              <a:buFont typeface="Wingdings" panose="05000000000000000000" pitchFamily="2" charset="2"/>
              <a:buNone/>
            </a:pPr>
            <a:r>
              <a:rPr lang="en-US" altLang="en-US" sz="2400" b="1" dirty="0">
                <a:solidFill>
                  <a:schemeClr val="accent1">
                    <a:lumMod val="75000"/>
                  </a:schemeClr>
                </a:solidFill>
                <a:latin typeface="Courier New" panose="02070309020205020404" pitchFamily="49" charset="0"/>
                <a:ea typeface="ＭＳ Ｐゴシック" panose="020B0600070205080204" pitchFamily="34" charset="-128"/>
              </a:rPr>
              <a:t>400</a:t>
            </a:r>
            <a:r>
              <a:rPr lang="en-US" altLang="en-US" sz="2400" b="1" dirty="0">
                <a:solidFill>
                  <a:srgbClr val="CC0000"/>
                </a:solidFill>
                <a:latin typeface="Courier New" panose="02070309020205020404" pitchFamily="49" charset="0"/>
                <a:ea typeface="ＭＳ Ｐゴシック" panose="020B0600070205080204" pitchFamily="34" charset="-128"/>
              </a:rPr>
              <a:t> </a:t>
            </a:r>
            <a:r>
              <a:rPr lang="en-US" altLang="en-US" sz="2400" b="1" dirty="0">
                <a:solidFill>
                  <a:srgbClr val="7030A0"/>
                </a:solidFill>
                <a:latin typeface="Courier New" panose="02070309020205020404" pitchFamily="49" charset="0"/>
                <a:ea typeface="ＭＳ Ｐゴシック" panose="020B0600070205080204" pitchFamily="34" charset="-128"/>
              </a:rPr>
              <a:t>Bad Request</a:t>
            </a:r>
            <a:endParaRPr lang="en-US" altLang="en-US" sz="2400" dirty="0">
              <a:solidFill>
                <a:srgbClr val="7030A0"/>
              </a:solidFill>
              <a:ea typeface="ＭＳ Ｐゴシック" panose="020B0600070205080204" pitchFamily="34" charset="-128"/>
            </a:endParaRPr>
          </a:p>
          <a:p>
            <a:pPr lvl="1">
              <a:lnSpc>
                <a:spcPct val="95000"/>
              </a:lnSpc>
              <a:spcBef>
                <a:spcPct val="15000"/>
              </a:spcBef>
            </a:pPr>
            <a:r>
              <a:rPr lang="en-US" altLang="en-US" sz="2000" dirty="0">
                <a:ea typeface="ＭＳ Ｐゴシック" panose="020B0600070205080204" pitchFamily="34" charset="-128"/>
              </a:rPr>
              <a:t>request msg not understood by server</a:t>
            </a:r>
          </a:p>
          <a:p>
            <a:pPr>
              <a:lnSpc>
                <a:spcPct val="95000"/>
              </a:lnSpc>
              <a:spcBef>
                <a:spcPct val="15000"/>
              </a:spcBef>
              <a:buFont typeface="Wingdings" panose="05000000000000000000" pitchFamily="2" charset="2"/>
              <a:buNone/>
            </a:pPr>
            <a:r>
              <a:rPr lang="en-US" altLang="en-US" sz="2400" b="1" dirty="0">
                <a:solidFill>
                  <a:schemeClr val="accent1">
                    <a:lumMod val="75000"/>
                  </a:schemeClr>
                </a:solidFill>
                <a:latin typeface="Courier New" panose="02070309020205020404" pitchFamily="49" charset="0"/>
                <a:ea typeface="ＭＳ Ｐゴシック" panose="020B0600070205080204" pitchFamily="34" charset="-128"/>
              </a:rPr>
              <a:t>404</a:t>
            </a:r>
            <a:r>
              <a:rPr lang="en-US" altLang="en-US" sz="2400" b="1" dirty="0">
                <a:solidFill>
                  <a:srgbClr val="CC0000"/>
                </a:solidFill>
                <a:latin typeface="Courier New" panose="02070309020205020404" pitchFamily="49" charset="0"/>
                <a:ea typeface="ＭＳ Ｐゴシック" panose="020B0600070205080204" pitchFamily="34" charset="-128"/>
              </a:rPr>
              <a:t> </a:t>
            </a:r>
            <a:r>
              <a:rPr lang="en-US" altLang="en-US" sz="2400" b="1" dirty="0">
                <a:solidFill>
                  <a:srgbClr val="7030A0"/>
                </a:solidFill>
                <a:latin typeface="Courier New" panose="02070309020205020404" pitchFamily="49" charset="0"/>
                <a:ea typeface="ＭＳ Ｐゴシック" panose="020B0600070205080204" pitchFamily="34" charset="-128"/>
              </a:rPr>
              <a:t>Not Found</a:t>
            </a:r>
            <a:endParaRPr lang="en-US" altLang="en-US" sz="2400" dirty="0">
              <a:solidFill>
                <a:srgbClr val="7030A0"/>
              </a:solidFill>
              <a:ea typeface="ＭＳ Ｐゴシック" panose="020B0600070205080204" pitchFamily="34" charset="-128"/>
            </a:endParaRPr>
          </a:p>
          <a:p>
            <a:pPr lvl="1">
              <a:lnSpc>
                <a:spcPct val="95000"/>
              </a:lnSpc>
              <a:spcBef>
                <a:spcPct val="15000"/>
              </a:spcBef>
            </a:pPr>
            <a:r>
              <a:rPr lang="en-US" altLang="en-US" sz="2000" dirty="0">
                <a:ea typeface="ＭＳ Ｐゴシック" panose="020B0600070205080204" pitchFamily="34" charset="-128"/>
              </a:rPr>
              <a:t>requested document not found on this server</a:t>
            </a:r>
          </a:p>
          <a:p>
            <a:pPr>
              <a:lnSpc>
                <a:spcPct val="95000"/>
              </a:lnSpc>
              <a:spcBef>
                <a:spcPct val="15000"/>
              </a:spcBef>
              <a:buFont typeface="Wingdings" panose="05000000000000000000" pitchFamily="2" charset="2"/>
              <a:buNone/>
            </a:pPr>
            <a:r>
              <a:rPr lang="en-US" altLang="en-US" sz="2400" b="1" dirty="0">
                <a:solidFill>
                  <a:schemeClr val="accent1">
                    <a:lumMod val="75000"/>
                  </a:schemeClr>
                </a:solidFill>
                <a:latin typeface="Courier New" panose="02070309020205020404" pitchFamily="49" charset="0"/>
                <a:ea typeface="ＭＳ Ｐゴシック" panose="020B0600070205080204" pitchFamily="34" charset="-128"/>
              </a:rPr>
              <a:t>505</a:t>
            </a:r>
            <a:r>
              <a:rPr lang="en-US" altLang="en-US" sz="2400" b="1" dirty="0">
                <a:solidFill>
                  <a:srgbClr val="CC0000"/>
                </a:solidFill>
                <a:latin typeface="Courier New" panose="02070309020205020404" pitchFamily="49" charset="0"/>
                <a:ea typeface="ＭＳ Ｐゴシック" panose="020B0600070205080204" pitchFamily="34" charset="-128"/>
              </a:rPr>
              <a:t> </a:t>
            </a:r>
            <a:r>
              <a:rPr lang="en-US" altLang="en-US" sz="2400" b="1" dirty="0">
                <a:solidFill>
                  <a:srgbClr val="7030A0"/>
                </a:solidFill>
                <a:latin typeface="Courier New" panose="02070309020205020404" pitchFamily="49" charset="0"/>
                <a:ea typeface="ＭＳ Ｐゴシック" panose="020B0600070205080204" pitchFamily="34" charset="-128"/>
              </a:rPr>
              <a:t>HTTP Version Not Supported</a:t>
            </a:r>
            <a:endParaRPr lang="en-US" altLang="en-US" sz="2400" dirty="0">
              <a:solidFill>
                <a:srgbClr val="7030A0"/>
              </a:solidFill>
              <a:ea typeface="ＭＳ Ｐゴシック" panose="020B0600070205080204" pitchFamily="34" charset="-128"/>
            </a:endParaRPr>
          </a:p>
        </p:txBody>
      </p:sp>
      <p:sp>
        <p:nvSpPr>
          <p:cNvPr id="94214" name="Rectangle 5">
            <a:extLst>
              <a:ext uri="{FF2B5EF4-FFF2-40B4-BE49-F238E27FC236}">
                <a16:creationId xmlns:a16="http://schemas.microsoft.com/office/drawing/2014/main" id="{E9E3A926-255B-416B-B0F4-6D8AFE5A5D19}"/>
              </a:ext>
            </a:extLst>
          </p:cNvPr>
          <p:cNvSpPr>
            <a:spLocks noChangeArrowheads="1"/>
          </p:cNvSpPr>
          <p:nvPr/>
        </p:nvSpPr>
        <p:spPr bwMode="auto">
          <a:xfrm>
            <a:off x="488950" y="1190625"/>
            <a:ext cx="8112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buClr>
                <a:srgbClr val="000099"/>
              </a:buClr>
              <a:buSzPct val="100000"/>
              <a:buFont typeface="Wingdings" panose="05000000000000000000" pitchFamily="2" charset="2"/>
              <a:buChar char="§"/>
            </a:pPr>
            <a:r>
              <a:rPr lang="en-US" altLang="en-US" sz="2800"/>
              <a:t>status code appears in 1st line in server-to-client response message.</a:t>
            </a:r>
          </a:p>
          <a:p>
            <a:pPr>
              <a:buClr>
                <a:srgbClr val="000099"/>
              </a:buClr>
              <a:buSzPct val="100000"/>
              <a:buFont typeface="Wingdings" panose="05000000000000000000" pitchFamily="2" charset="2"/>
              <a:buChar char="§"/>
            </a:pPr>
            <a:r>
              <a:rPr lang="en-US" altLang="en-US" sz="2800"/>
              <a:t>some sample codes</a:t>
            </a:r>
            <a:r>
              <a:rPr lang="en-US" altLang="en-US" sz="2400">
                <a:latin typeface="Comic Sans MS" panose="030F0702030302020204" pitchFamily="66"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5</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p:txBody>
          <a:bodyPr/>
          <a:lstStyle/>
          <a:p>
            <a:pPr marL="0" marR="0">
              <a:lnSpc>
                <a:spcPct val="120000"/>
              </a:lnSpc>
              <a:spcBef>
                <a:spcPts val="0"/>
              </a:spcBef>
              <a:spcAft>
                <a:spcPts val="0"/>
              </a:spcAft>
            </a:pPr>
            <a:r>
              <a:rPr lang="en-US" sz="1800" dirty="0">
                <a:solidFill>
                  <a:srgbClr val="333333"/>
                </a:solidFill>
                <a:effectLst/>
                <a:latin typeface="ArialMT"/>
                <a:ea typeface="Calibri" panose="020F0502020204030204" pitchFamily="34" charset="0"/>
                <a:cs typeface="ArialMT"/>
              </a:rPr>
              <a:t>Consider a short, </a:t>
            </a:r>
            <a:r>
              <a:rPr lang="en-US" sz="1800" b="1" dirty="0">
                <a:solidFill>
                  <a:srgbClr val="333333"/>
                </a:solidFill>
                <a:effectLst/>
                <a:latin typeface="ArialMT"/>
                <a:ea typeface="Calibri" panose="020F0502020204030204" pitchFamily="34" charset="0"/>
                <a:cs typeface="ArialMT"/>
              </a:rPr>
              <a:t>10-meter link</a:t>
            </a:r>
            <a:r>
              <a:rPr lang="en-US" sz="1800" dirty="0">
                <a:solidFill>
                  <a:srgbClr val="333333"/>
                </a:solidFill>
                <a:effectLst/>
                <a:latin typeface="ArialMT"/>
                <a:ea typeface="Calibri" panose="020F0502020204030204" pitchFamily="34" charset="0"/>
                <a:cs typeface="ArialMT"/>
              </a:rPr>
              <a:t>, over which a sender can </a:t>
            </a:r>
            <a:r>
              <a:rPr lang="en-US" sz="1800" b="1" dirty="0">
                <a:solidFill>
                  <a:srgbClr val="FF0000"/>
                </a:solidFill>
                <a:effectLst/>
                <a:latin typeface="ArialMT"/>
                <a:ea typeface="Calibri" panose="020F0502020204030204" pitchFamily="34" charset="0"/>
                <a:cs typeface="ArialMT"/>
              </a:rPr>
              <a:t>transmit</a:t>
            </a:r>
            <a:r>
              <a:rPr lang="en-US" sz="1800" dirty="0">
                <a:solidFill>
                  <a:srgbClr val="333333"/>
                </a:solidFill>
                <a:effectLst/>
                <a:latin typeface="ArialMT"/>
                <a:ea typeface="Calibri" panose="020F0502020204030204" pitchFamily="34" charset="0"/>
                <a:cs typeface="ArialMT"/>
              </a:rPr>
              <a:t> at a rate of </a:t>
            </a:r>
            <a:r>
              <a:rPr lang="en-US" sz="1800" b="1" dirty="0">
                <a:solidFill>
                  <a:srgbClr val="FF0000"/>
                </a:solidFill>
                <a:effectLst/>
                <a:latin typeface="ArialMT"/>
                <a:ea typeface="Calibri" panose="020F0502020204030204" pitchFamily="34" charset="0"/>
                <a:cs typeface="ArialMT"/>
              </a:rPr>
              <a:t>150 bits/sec </a:t>
            </a:r>
            <a:r>
              <a:rPr lang="en-US" sz="1800" dirty="0">
                <a:solidFill>
                  <a:srgbClr val="333333"/>
                </a:solidFill>
                <a:effectLst/>
                <a:latin typeface="ArialMT"/>
                <a:ea typeface="Calibri" panose="020F0502020204030204" pitchFamily="34" charset="0"/>
                <a:cs typeface="ArialMT"/>
              </a:rPr>
              <a:t>in both directions. Suppose that </a:t>
            </a:r>
            <a:r>
              <a:rPr lang="en-US" sz="1800" b="1" dirty="0">
                <a:solidFill>
                  <a:srgbClr val="333333"/>
                </a:solidFill>
                <a:effectLst/>
                <a:latin typeface="ArialMT"/>
                <a:ea typeface="Calibri" panose="020F0502020204030204" pitchFamily="34" charset="0"/>
                <a:cs typeface="ArialMT"/>
              </a:rPr>
              <a:t>packets</a:t>
            </a:r>
            <a:r>
              <a:rPr lang="en-US" sz="1800" dirty="0">
                <a:solidFill>
                  <a:srgbClr val="333333"/>
                </a:solidFill>
                <a:effectLst/>
                <a:latin typeface="ArialMT"/>
                <a:ea typeface="Calibri" panose="020F0502020204030204" pitchFamily="34" charset="0"/>
                <a:cs typeface="ArialMT"/>
              </a:rPr>
              <a:t> containing data are </a:t>
            </a:r>
            <a:r>
              <a:rPr lang="en-US" sz="1800" b="1" dirty="0">
                <a:solidFill>
                  <a:srgbClr val="333333"/>
                </a:solidFill>
                <a:effectLst/>
                <a:latin typeface="ArialMT"/>
                <a:ea typeface="Calibri" panose="020F0502020204030204" pitchFamily="34" charset="0"/>
                <a:cs typeface="ArialMT"/>
              </a:rPr>
              <a:t>100,000 bits long</a:t>
            </a:r>
            <a:r>
              <a:rPr lang="en-US" sz="1800" dirty="0">
                <a:solidFill>
                  <a:srgbClr val="333333"/>
                </a:solidFill>
                <a:effectLst/>
                <a:latin typeface="ArialMT"/>
                <a:ea typeface="Calibri" panose="020F0502020204030204" pitchFamily="34" charset="0"/>
                <a:cs typeface="ArialMT"/>
              </a:rPr>
              <a:t>, and packets containing only </a:t>
            </a:r>
            <a:r>
              <a:rPr lang="en-US" sz="1800" dirty="0">
                <a:solidFill>
                  <a:srgbClr val="333333"/>
                </a:solidFill>
                <a:effectLst/>
                <a:highlight>
                  <a:srgbClr val="FFFF00"/>
                </a:highlight>
                <a:latin typeface="ArialMT"/>
                <a:ea typeface="Calibri" panose="020F0502020204030204" pitchFamily="34" charset="0"/>
                <a:cs typeface="ArialMT"/>
              </a:rPr>
              <a:t>control </a:t>
            </a:r>
            <a:r>
              <a:rPr lang="en-US" sz="1800" dirty="0">
                <a:solidFill>
                  <a:srgbClr val="333333"/>
                </a:solidFill>
                <a:effectLst/>
                <a:latin typeface="ArialMT"/>
                <a:ea typeface="Calibri" panose="020F0502020204030204" pitchFamily="34" charset="0"/>
                <a:cs typeface="ArialMT"/>
              </a:rPr>
              <a:t>(e.g., ACK or handshaking) are </a:t>
            </a:r>
            <a:r>
              <a:rPr lang="en-US" sz="1800" dirty="0">
                <a:solidFill>
                  <a:srgbClr val="333333"/>
                </a:solidFill>
                <a:effectLst/>
                <a:highlight>
                  <a:srgbClr val="FFFF00"/>
                </a:highlight>
                <a:latin typeface="ArialMT"/>
                <a:ea typeface="Calibri" panose="020F0502020204030204" pitchFamily="34" charset="0"/>
                <a:cs typeface="ArialMT"/>
              </a:rPr>
              <a:t>200 bits long</a:t>
            </a:r>
            <a:r>
              <a:rPr lang="en-US" sz="1800" dirty="0">
                <a:solidFill>
                  <a:srgbClr val="333333"/>
                </a:solidFill>
                <a:effectLst/>
                <a:latin typeface="ArialMT"/>
                <a:ea typeface="Calibri" panose="020F0502020204030204" pitchFamily="34" charset="0"/>
                <a:cs typeface="ArialMT"/>
              </a:rPr>
              <a:t>. Assume that </a:t>
            </a:r>
            <a:r>
              <a:rPr lang="en-US" sz="1800" i="1" dirty="0">
                <a:solidFill>
                  <a:srgbClr val="333333"/>
                </a:solidFill>
                <a:effectLst/>
                <a:latin typeface="Arial-ItalicMT"/>
                <a:ea typeface="Calibri" panose="020F0502020204030204" pitchFamily="34" charset="0"/>
                <a:cs typeface="Arial-ItalicMT"/>
              </a:rPr>
              <a:t>N </a:t>
            </a:r>
            <a:r>
              <a:rPr lang="en-US" sz="1800" dirty="0">
                <a:solidFill>
                  <a:srgbClr val="333333"/>
                </a:solidFill>
                <a:effectLst/>
                <a:latin typeface="ArialMT"/>
                <a:ea typeface="Calibri" panose="020F0502020204030204" pitchFamily="34" charset="0"/>
                <a:cs typeface="ArialMT"/>
              </a:rPr>
              <a:t>parallel connections each get 1/</a:t>
            </a:r>
            <a:r>
              <a:rPr lang="en-US" sz="1800" i="1" dirty="0">
                <a:solidFill>
                  <a:srgbClr val="333333"/>
                </a:solidFill>
                <a:effectLst/>
                <a:latin typeface="Arial-ItalicMT"/>
                <a:ea typeface="Calibri" panose="020F0502020204030204" pitchFamily="34" charset="0"/>
                <a:cs typeface="Arial-ItalicMT"/>
              </a:rPr>
              <a:t>N </a:t>
            </a:r>
            <a:r>
              <a:rPr lang="en-US" sz="1800" dirty="0">
                <a:solidFill>
                  <a:srgbClr val="333333"/>
                </a:solidFill>
                <a:effectLst/>
                <a:latin typeface="ArialMT"/>
                <a:ea typeface="Calibri" panose="020F0502020204030204" pitchFamily="34" charset="0"/>
                <a:cs typeface="ArialMT"/>
              </a:rPr>
              <a:t>of the link bandwidth. Now consider the HTTP protocol, and suppose that each downloaded object is 100,000 bits long, and that the initial downloaded </a:t>
            </a:r>
            <a:r>
              <a:rPr lang="en-US" sz="1800" b="1" dirty="0">
                <a:solidFill>
                  <a:srgbClr val="333333"/>
                </a:solidFill>
                <a:effectLst/>
                <a:latin typeface="ArialMT"/>
                <a:ea typeface="Calibri" panose="020F0502020204030204" pitchFamily="34" charset="0"/>
                <a:cs typeface="ArialMT"/>
              </a:rPr>
              <a:t>object contains 10 referenced objects </a:t>
            </a:r>
            <a:r>
              <a:rPr lang="en-US" sz="1800" dirty="0">
                <a:solidFill>
                  <a:srgbClr val="333333"/>
                </a:solidFill>
                <a:effectLst/>
                <a:latin typeface="ArialMT"/>
                <a:ea typeface="Calibri" panose="020F0502020204030204" pitchFamily="34" charset="0"/>
                <a:cs typeface="ArialMT"/>
              </a:rPr>
              <a:t>from the same sender.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20000"/>
              </a:lnSpc>
              <a:spcBef>
                <a:spcPts val="0"/>
              </a:spcBef>
              <a:spcAft>
                <a:spcPts val="0"/>
              </a:spcAft>
            </a:pPr>
            <a:r>
              <a:rPr lang="en-US" sz="1800" dirty="0">
                <a:solidFill>
                  <a:srgbClr val="333333"/>
                </a:solidFill>
                <a:effectLst/>
                <a:latin typeface="ArialMT"/>
                <a:ea typeface="Calibri" panose="020F0502020204030204" pitchFamily="34" charset="0"/>
                <a:cs typeface="ArialMT"/>
              </a:rPr>
              <a:t>Assume bits travel at the </a:t>
            </a:r>
            <a:r>
              <a:rPr lang="en-US" sz="1800" b="1" dirty="0">
                <a:solidFill>
                  <a:srgbClr val="0070C0"/>
                </a:solidFill>
                <a:effectLst/>
                <a:latin typeface="ArialMT"/>
                <a:ea typeface="Calibri" panose="020F0502020204030204" pitchFamily="34" charset="0"/>
                <a:cs typeface="ArialMT"/>
              </a:rPr>
              <a:t>speed of light through the link </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3*10</a:t>
            </a:r>
            <a:r>
              <a:rPr lang="en-US" sz="18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8</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800" b="1" dirty="0">
                <a:solidFill>
                  <a:srgbClr val="0070C0"/>
                </a:solidFill>
                <a:effectLst/>
                <a:latin typeface="ArialMT"/>
                <a:ea typeface="Calibri" panose="020F0502020204030204" pitchFamily="34" charset="0"/>
                <a:cs typeface="ArialMT"/>
              </a:rPr>
              <a:t>. </a:t>
            </a:r>
            <a:endPar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in terms of the </a:t>
            </a:r>
            <a:r>
              <a:rPr lang="en-US" sz="1800" b="1" dirty="0">
                <a:solidFill>
                  <a:srgbClr val="333333"/>
                </a:solidFill>
                <a:latin typeface="ArialMT"/>
                <a:ea typeface="Calibri" panose="020F0502020204030204" pitchFamily="34" charset="0"/>
                <a:cs typeface="ArialMT"/>
              </a:rPr>
              <a:t>one-way</a:t>
            </a:r>
            <a:r>
              <a:rPr lang="en-US" sz="1800" dirty="0">
                <a:solidFill>
                  <a:srgbClr val="333333"/>
                </a:solidFill>
                <a:latin typeface="ArialMT"/>
                <a:ea typeface="Calibri" panose="020F0502020204030204" pitchFamily="34" charset="0"/>
                <a:cs typeface="ArialMT"/>
              </a:rPr>
              <a:t> propagation delay between the client and the server tp. </a:t>
            </a:r>
          </a:p>
          <a:p>
            <a:pPr marL="800100" lvl="1" indent="-342900">
              <a:buFont typeface="+mj-lt"/>
              <a:buAutoNum type="alphaLcParenR"/>
            </a:pPr>
            <a:r>
              <a:rPr lang="en-US" sz="1400" dirty="0">
                <a:solidFill>
                  <a:srgbClr val="333333"/>
                </a:solidFill>
                <a:latin typeface="ArialMT"/>
                <a:ea typeface="Calibri" panose="020F0502020204030204" pitchFamily="34" charset="0"/>
                <a:cs typeface="ArialMT"/>
              </a:rPr>
              <a:t>Assume </a:t>
            </a:r>
            <a:r>
              <a:rPr lang="en-US" sz="1400" dirty="0">
                <a:solidFill>
                  <a:srgbClr val="333333"/>
                </a:solidFill>
                <a:effectLst/>
                <a:latin typeface="ArialMT"/>
                <a:ea typeface="Calibri" panose="020F0502020204030204" pitchFamily="34" charset="0"/>
                <a:cs typeface="ArialMT"/>
              </a:rPr>
              <a:t> parallel downloads via parallel instances of non-persistent HTTP</a:t>
            </a: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39</a:t>
            </a:fld>
            <a:endParaRPr lang="en-US" altLang="en-US"/>
          </a:p>
        </p:txBody>
      </p:sp>
    </p:spTree>
    <p:extLst>
      <p:ext uri="{BB962C8B-B14F-4D97-AF65-F5344CB8AC3E}">
        <p14:creationId xmlns:p14="http://schemas.microsoft.com/office/powerpoint/2010/main" val="191927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550E9425-8807-4C5A-A3F5-D3F323CF21C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41986" name="Rectangle 8">
            <a:extLst>
              <a:ext uri="{FF2B5EF4-FFF2-40B4-BE49-F238E27FC236}">
                <a16:creationId xmlns:a16="http://schemas.microsoft.com/office/drawing/2014/main" id="{8185CE6F-963B-45B8-9A0C-8B3D0A3F2D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88D7DB56-4F74-4880-9E07-494389BB67D4}"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pic>
        <p:nvPicPr>
          <p:cNvPr id="41987" name="Picture 9" descr="underline_base">
            <a:extLst>
              <a:ext uri="{FF2B5EF4-FFF2-40B4-BE49-F238E27FC236}">
                <a16:creationId xmlns:a16="http://schemas.microsoft.com/office/drawing/2014/main" id="{F0ADC52C-75B2-4F99-A6B9-036242D6C2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960438"/>
            <a:ext cx="594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2">
            <a:extLst>
              <a:ext uri="{FF2B5EF4-FFF2-40B4-BE49-F238E27FC236}">
                <a16:creationId xmlns:a16="http://schemas.microsoft.com/office/drawing/2014/main" id="{AD015A2F-3BF5-4B69-BE89-3E84C8702BD8}"/>
              </a:ext>
            </a:extLst>
          </p:cNvPr>
          <p:cNvSpPr>
            <a:spLocks noGrp="1" noChangeArrowheads="1"/>
          </p:cNvSpPr>
          <p:nvPr>
            <p:ph type="title"/>
          </p:nvPr>
        </p:nvSpPr>
        <p:spPr>
          <a:xfrm>
            <a:off x="444500" y="207963"/>
            <a:ext cx="7772400" cy="1030287"/>
          </a:xfrm>
        </p:spPr>
        <p:txBody>
          <a:bodyPr/>
          <a:lstStyle/>
          <a:p>
            <a:r>
              <a:rPr lang="en-US" altLang="en-US">
                <a:ea typeface="ＭＳ Ｐゴシック" panose="020B0600070205080204" pitchFamily="34" charset="-128"/>
              </a:rPr>
              <a:t>Application architectures</a:t>
            </a:r>
          </a:p>
        </p:txBody>
      </p:sp>
      <p:sp>
        <p:nvSpPr>
          <p:cNvPr id="41989" name="Rectangle 3">
            <a:extLst>
              <a:ext uri="{FF2B5EF4-FFF2-40B4-BE49-F238E27FC236}">
                <a16:creationId xmlns:a16="http://schemas.microsoft.com/office/drawing/2014/main" id="{C942A4A1-A941-43CB-BCB2-5BADCCAED078}"/>
              </a:ext>
            </a:extLst>
          </p:cNvPr>
          <p:cNvSpPr>
            <a:spLocks noGrp="1" noChangeArrowheads="1"/>
          </p:cNvSpPr>
          <p:nvPr>
            <p:ph type="body" idx="1"/>
          </p:nvPr>
        </p:nvSpPr>
        <p:spPr/>
        <p:txBody>
          <a:bodyPr/>
          <a:lstStyle/>
          <a:p>
            <a:pPr>
              <a:buFont typeface="Wingdings" panose="05000000000000000000" pitchFamily="2" charset="2"/>
              <a:buNone/>
            </a:pPr>
            <a:r>
              <a:rPr lang="en-US" altLang="en-US">
                <a:solidFill>
                  <a:srgbClr val="000099"/>
                </a:solidFill>
                <a:ea typeface="ＭＳ Ｐゴシック" panose="020B0600070205080204" pitchFamily="34" charset="-128"/>
              </a:rPr>
              <a:t>possible structure of applications:</a:t>
            </a:r>
          </a:p>
          <a:p>
            <a:r>
              <a:rPr lang="en-US" altLang="en-US">
                <a:ea typeface="ＭＳ Ｐゴシック" panose="020B0600070205080204" pitchFamily="34" charset="-128"/>
              </a:rPr>
              <a:t>client-server</a:t>
            </a:r>
          </a:p>
          <a:p>
            <a:r>
              <a:rPr lang="en-US" altLang="en-US">
                <a:ea typeface="ＭＳ Ｐゴシック" panose="020B0600070205080204" pitchFamily="34" charset="-128"/>
              </a:rPr>
              <a:t>peer-to-peer (P2P)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5 Solution </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p:txBody>
          <a:bodyPr/>
          <a:lstStyle/>
          <a:p>
            <a:pPr marL="0" marR="0">
              <a:lnSpc>
                <a:spcPct val="120000"/>
              </a:lnSpc>
              <a:spcBef>
                <a:spcPts val="0"/>
              </a:spcBef>
              <a:spcAft>
                <a:spcPts val="0"/>
              </a:spcAft>
            </a:pPr>
            <a:r>
              <a:rPr lang="en-US" sz="1800" dirty="0">
                <a:solidFill>
                  <a:srgbClr val="333333"/>
                </a:solidFill>
                <a:effectLst/>
                <a:latin typeface="ArialMT"/>
                <a:ea typeface="Calibri" panose="020F0502020204030204" pitchFamily="34" charset="0"/>
                <a:cs typeface="ArialMT"/>
              </a:rPr>
              <a:t>a short, 10-meter link, </a:t>
            </a:r>
            <a:r>
              <a:rPr lang="en-US" sz="1800" b="1" dirty="0">
                <a:solidFill>
                  <a:srgbClr val="FF0000"/>
                </a:solidFill>
                <a:effectLst/>
                <a:latin typeface="ArialMT"/>
                <a:ea typeface="Calibri" panose="020F0502020204030204" pitchFamily="34" charset="0"/>
                <a:cs typeface="ArialMT"/>
              </a:rPr>
              <a:t>transmit</a:t>
            </a:r>
            <a:r>
              <a:rPr lang="en-US" sz="1800" dirty="0">
                <a:solidFill>
                  <a:srgbClr val="333333"/>
                </a:solidFill>
                <a:effectLst/>
                <a:latin typeface="ArialMT"/>
                <a:ea typeface="Calibri" panose="020F0502020204030204" pitchFamily="34" charset="0"/>
                <a:cs typeface="ArialMT"/>
              </a:rPr>
              <a:t> at a rate of </a:t>
            </a:r>
            <a:r>
              <a:rPr lang="en-US" sz="1800" b="1" dirty="0">
                <a:solidFill>
                  <a:srgbClr val="FF0000"/>
                </a:solidFill>
                <a:effectLst/>
                <a:latin typeface="ArialMT"/>
                <a:ea typeface="Calibri" panose="020F0502020204030204" pitchFamily="34" charset="0"/>
                <a:cs typeface="ArialMT"/>
              </a:rPr>
              <a:t>150 bits/sec</a:t>
            </a:r>
            <a:r>
              <a:rPr lang="en-US" sz="1800" dirty="0">
                <a:solidFill>
                  <a:srgbClr val="333333"/>
                </a:solidFill>
                <a:effectLst/>
                <a:latin typeface="ArialMT"/>
                <a:ea typeface="Calibri" panose="020F0502020204030204" pitchFamily="34" charset="0"/>
                <a:cs typeface="ArialMT"/>
              </a:rPr>
              <a:t>. </a:t>
            </a:r>
            <a:r>
              <a:rPr lang="en-US" sz="1800" b="1" dirty="0">
                <a:solidFill>
                  <a:srgbClr val="333333"/>
                </a:solidFill>
                <a:effectLst/>
                <a:latin typeface="ArialMT"/>
                <a:ea typeface="Calibri" panose="020F0502020204030204" pitchFamily="34" charset="0"/>
                <a:cs typeface="ArialMT"/>
              </a:rPr>
              <a:t>packets</a:t>
            </a:r>
            <a:r>
              <a:rPr lang="en-US" sz="1800" dirty="0">
                <a:solidFill>
                  <a:srgbClr val="333333"/>
                </a:solidFill>
                <a:effectLst/>
                <a:latin typeface="ArialMT"/>
                <a:ea typeface="Calibri" panose="020F0502020204030204" pitchFamily="34" charset="0"/>
                <a:cs typeface="ArialMT"/>
              </a:rPr>
              <a:t> containing data are </a:t>
            </a:r>
            <a:r>
              <a:rPr lang="en-US" sz="1800" b="1" dirty="0">
                <a:solidFill>
                  <a:srgbClr val="333333"/>
                </a:solidFill>
                <a:effectLst/>
                <a:latin typeface="ArialMT"/>
                <a:ea typeface="Calibri" panose="020F0502020204030204" pitchFamily="34" charset="0"/>
                <a:cs typeface="ArialMT"/>
              </a:rPr>
              <a:t>100,000 bits long</a:t>
            </a:r>
            <a:r>
              <a:rPr lang="en-US" sz="1800" dirty="0">
                <a:solidFill>
                  <a:srgbClr val="333333"/>
                </a:solidFill>
                <a:effectLst/>
                <a:latin typeface="ArialMT"/>
                <a:ea typeface="Calibri" panose="020F0502020204030204" pitchFamily="34" charset="0"/>
                <a:cs typeface="ArialMT"/>
              </a:rPr>
              <a:t>, and packets containing only </a:t>
            </a:r>
            <a:r>
              <a:rPr lang="en-US" sz="1800" dirty="0">
                <a:solidFill>
                  <a:srgbClr val="333333"/>
                </a:solidFill>
                <a:effectLst/>
                <a:highlight>
                  <a:srgbClr val="FFFF00"/>
                </a:highlight>
                <a:latin typeface="ArialMT"/>
                <a:ea typeface="Calibri" panose="020F0502020204030204" pitchFamily="34" charset="0"/>
                <a:cs typeface="ArialMT"/>
              </a:rPr>
              <a:t>control </a:t>
            </a:r>
            <a:r>
              <a:rPr lang="en-US" sz="1800" dirty="0">
                <a:solidFill>
                  <a:srgbClr val="333333"/>
                </a:solidFill>
                <a:effectLst/>
                <a:latin typeface="ArialMT"/>
                <a:ea typeface="Calibri" panose="020F0502020204030204" pitchFamily="34" charset="0"/>
                <a:cs typeface="ArialMT"/>
              </a:rPr>
              <a:t>are </a:t>
            </a:r>
            <a:r>
              <a:rPr lang="en-US" sz="1800" dirty="0">
                <a:solidFill>
                  <a:srgbClr val="333333"/>
                </a:solidFill>
                <a:effectLst/>
                <a:highlight>
                  <a:srgbClr val="FFFF00"/>
                </a:highlight>
                <a:latin typeface="ArialMT"/>
                <a:ea typeface="Calibri" panose="020F0502020204030204" pitchFamily="34" charset="0"/>
                <a:cs typeface="ArialMT"/>
              </a:rPr>
              <a:t>200 bits long</a:t>
            </a:r>
            <a:r>
              <a:rPr lang="en-US" sz="1800" dirty="0">
                <a:solidFill>
                  <a:srgbClr val="333333"/>
                </a:solidFill>
                <a:effectLst/>
                <a:latin typeface="ArialMT"/>
                <a:ea typeface="Calibri" panose="020F0502020204030204" pitchFamily="34" charset="0"/>
                <a:cs typeface="ArialMT"/>
              </a:rPr>
              <a:t>. </a:t>
            </a:r>
            <a:r>
              <a:rPr lang="en-US" sz="1800" i="1" dirty="0">
                <a:solidFill>
                  <a:srgbClr val="333333"/>
                </a:solidFill>
                <a:effectLst/>
                <a:latin typeface="Arial-ItalicMT"/>
                <a:ea typeface="Calibri" panose="020F0502020204030204" pitchFamily="34" charset="0"/>
                <a:cs typeface="Arial-ItalicMT"/>
              </a:rPr>
              <a:t>N </a:t>
            </a:r>
            <a:r>
              <a:rPr lang="en-US" sz="1800" dirty="0">
                <a:solidFill>
                  <a:srgbClr val="333333"/>
                </a:solidFill>
                <a:effectLst/>
                <a:latin typeface="ArialMT"/>
                <a:ea typeface="Calibri" panose="020F0502020204030204" pitchFamily="34" charset="0"/>
                <a:cs typeface="ArialMT"/>
              </a:rPr>
              <a:t>parallel connections each get 1/</a:t>
            </a:r>
            <a:r>
              <a:rPr lang="en-US" sz="1800" i="1" dirty="0">
                <a:solidFill>
                  <a:srgbClr val="333333"/>
                </a:solidFill>
                <a:effectLst/>
                <a:latin typeface="Arial-ItalicMT"/>
                <a:ea typeface="Calibri" panose="020F0502020204030204" pitchFamily="34" charset="0"/>
                <a:cs typeface="Arial-ItalicMT"/>
              </a:rPr>
              <a:t>N </a:t>
            </a:r>
            <a:r>
              <a:rPr lang="en-US" sz="1800" dirty="0">
                <a:solidFill>
                  <a:srgbClr val="333333"/>
                </a:solidFill>
                <a:effectLst/>
                <a:latin typeface="ArialMT"/>
                <a:ea typeface="Calibri" panose="020F0502020204030204" pitchFamily="34" charset="0"/>
                <a:cs typeface="ArialMT"/>
              </a:rPr>
              <a:t>of the link bandwidth. Now consider the HTTP protocol, each downloaded object is 1 packet, and that the initial downloaded object contains 10 referenced objects from the same sender. bits travel at </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300*10</a:t>
            </a:r>
            <a:r>
              <a:rPr lang="en-US" sz="18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6</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800" b="1" dirty="0">
                <a:solidFill>
                  <a:srgbClr val="0070C0"/>
                </a:solidFill>
                <a:effectLst/>
                <a:latin typeface="ArialMT"/>
                <a:ea typeface="Calibri" panose="020F0502020204030204" pitchFamily="34" charset="0"/>
                <a:cs typeface="ArialMT"/>
              </a:rPr>
              <a:t>. </a:t>
            </a:r>
            <a:endPar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a:t>
            </a:r>
            <a:r>
              <a:rPr lang="en-US" sz="1600" dirty="0">
                <a:solidFill>
                  <a:srgbClr val="333333"/>
                </a:solidFill>
                <a:latin typeface="ArialMT"/>
                <a:ea typeface="Calibri" panose="020F0502020204030204" pitchFamily="34" charset="0"/>
                <a:cs typeface="ArialMT"/>
              </a:rPr>
              <a:t>(in terms of delay </a:t>
            </a:r>
            <a:r>
              <a:rPr lang="en-US" sz="1600" dirty="0" err="1">
                <a:solidFill>
                  <a:srgbClr val="333333"/>
                </a:solidFill>
                <a:latin typeface="ArialMT"/>
                <a:ea typeface="Calibri" panose="020F0502020204030204" pitchFamily="34" charset="0"/>
                <a:cs typeface="ArialMT"/>
              </a:rPr>
              <a:t>tp</a:t>
            </a:r>
            <a:r>
              <a:rPr lang="en-US" sz="1600" dirty="0">
                <a:solidFill>
                  <a:srgbClr val="333333"/>
                </a:solidFill>
                <a:latin typeface="ArialMT"/>
                <a:ea typeface="Calibri" panose="020F0502020204030204" pitchFamily="34" charset="0"/>
                <a:cs typeface="ArialMT"/>
              </a:rPr>
              <a:t>). </a:t>
            </a:r>
          </a:p>
          <a:p>
            <a:pPr marL="800100" lvl="1" indent="-342900">
              <a:buFont typeface="+mj-lt"/>
              <a:buAutoNum type="alphaLcParenR"/>
            </a:pPr>
            <a:r>
              <a:rPr lang="en-US" sz="1400" dirty="0">
                <a:solidFill>
                  <a:srgbClr val="333333"/>
                </a:solidFill>
                <a:latin typeface="ArialMT"/>
                <a:ea typeface="Calibri" panose="020F0502020204030204" pitchFamily="34" charset="0"/>
                <a:cs typeface="ArialMT"/>
              </a:rPr>
              <a:t>Assume </a:t>
            </a:r>
            <a:r>
              <a:rPr lang="en-US" sz="1400" dirty="0">
                <a:solidFill>
                  <a:srgbClr val="333333"/>
                </a:solidFill>
                <a:effectLst/>
                <a:latin typeface="ArialMT"/>
                <a:ea typeface="Calibri" panose="020F0502020204030204" pitchFamily="34" charset="0"/>
                <a:cs typeface="ArialMT"/>
              </a:rPr>
              <a:t> parallel downloads via </a:t>
            </a:r>
            <a:r>
              <a:rPr lang="en-US" sz="1400" b="1" dirty="0">
                <a:solidFill>
                  <a:srgbClr val="333333"/>
                </a:solidFill>
                <a:effectLst/>
                <a:latin typeface="ArialMT"/>
                <a:ea typeface="Calibri" panose="020F0502020204030204" pitchFamily="34" charset="0"/>
                <a:cs typeface="ArialMT"/>
              </a:rPr>
              <a:t>parallel instances of non-persistent HTTP</a:t>
            </a:r>
          </a:p>
          <a:p>
            <a:pPr marL="457200" lvl="1" indent="0">
              <a:buNone/>
            </a:pPr>
            <a:r>
              <a:rPr lang="en-US" sz="1400" dirty="0">
                <a:solidFill>
                  <a:srgbClr val="333333"/>
                </a:solidFill>
                <a:latin typeface="ArialMT"/>
                <a:ea typeface="Calibri" panose="020F0502020204030204" pitchFamily="34" charset="0"/>
              </a:rPr>
              <a:t>transmit control (connection)+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ACK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a:t>
            </a:r>
          </a:p>
          <a:p>
            <a:pPr marL="457200" lvl="1" indent="0">
              <a:buNone/>
            </a:pPr>
            <a:r>
              <a:rPr lang="en-US" sz="1400" dirty="0">
                <a:solidFill>
                  <a:srgbClr val="333333"/>
                </a:solidFill>
                <a:latin typeface="ArialMT"/>
                <a:ea typeface="Calibri" panose="020F0502020204030204" pitchFamily="34" charset="0"/>
              </a:rPr>
              <a:t>transmit control (req)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file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a:t>
            </a: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r>
              <a:rPr lang="en-US" sz="1400" dirty="0">
                <a:solidFill>
                  <a:srgbClr val="333333"/>
                </a:solidFill>
                <a:latin typeface="ArialMT"/>
                <a:ea typeface="Calibri" panose="020F0502020204030204" pitchFamily="34" charset="0"/>
              </a:rPr>
              <a:t>(10 objects in parallel, tr rate2 = 150 / 10   bits/s = 15 </a:t>
            </a:r>
            <a:r>
              <a:rPr lang="en-US" sz="1400" dirty="0" err="1">
                <a:solidFill>
                  <a:srgbClr val="333333"/>
                </a:solidFill>
                <a:latin typeface="ArialMT"/>
                <a:ea typeface="Calibri" panose="020F0502020204030204" pitchFamily="34" charset="0"/>
              </a:rPr>
              <a:t>bits.sec</a:t>
            </a:r>
            <a:r>
              <a:rPr lang="en-US" sz="1400" dirty="0">
                <a:solidFill>
                  <a:srgbClr val="333333"/>
                </a:solidFill>
                <a:latin typeface="ArialMT"/>
                <a:ea typeface="Calibri" panose="020F0502020204030204" pitchFamily="34" charset="0"/>
              </a:rPr>
              <a:t>, nonpersistent conn)</a:t>
            </a:r>
          </a:p>
          <a:p>
            <a:pPr marL="457200" lvl="1" indent="0">
              <a:buNone/>
            </a:pPr>
            <a:r>
              <a:rPr lang="en-US" sz="1400" dirty="0">
                <a:solidFill>
                  <a:srgbClr val="333333"/>
                </a:solidFill>
                <a:latin typeface="ArialMT"/>
                <a:ea typeface="Calibri" panose="020F0502020204030204" pitchFamily="34" charset="0"/>
              </a:rPr>
              <a:t>transmit control (connection)+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ACK + </a:t>
            </a:r>
            <a:r>
              <a:rPr lang="en-US" sz="1400" dirty="0" err="1">
                <a:solidFill>
                  <a:srgbClr val="333333"/>
                </a:solidFill>
                <a:latin typeface="ArialMT"/>
                <a:ea typeface="Calibri" panose="020F0502020204030204" pitchFamily="34" charset="0"/>
              </a:rPr>
              <a:t>tp</a:t>
            </a:r>
            <a:endParaRPr lang="en-US" sz="1400" dirty="0">
              <a:solidFill>
                <a:srgbClr val="333333"/>
              </a:solidFill>
              <a:latin typeface="ArialMT"/>
              <a:ea typeface="Calibri" panose="020F0502020204030204" pitchFamily="34" charset="0"/>
            </a:endParaRPr>
          </a:p>
          <a:p>
            <a:pPr marL="457200" lvl="1" indent="0">
              <a:buNone/>
            </a:pPr>
            <a:r>
              <a:rPr lang="en-US" sz="1400" dirty="0">
                <a:solidFill>
                  <a:srgbClr val="333333"/>
                </a:solidFill>
                <a:latin typeface="ArialMT"/>
                <a:ea typeface="Calibri" panose="020F0502020204030204" pitchFamily="34" charset="0"/>
              </a:rPr>
              <a:t>transmit control (req)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file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a:t>
            </a: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40</a:t>
            </a:fld>
            <a:endParaRPr lang="en-US" altLang="en-US"/>
          </a:p>
        </p:txBody>
      </p:sp>
    </p:spTree>
    <p:extLst>
      <p:ext uri="{BB962C8B-B14F-4D97-AF65-F5344CB8AC3E}">
        <p14:creationId xmlns:p14="http://schemas.microsoft.com/office/powerpoint/2010/main" val="3599082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5 Solution </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p:txBody>
          <a:bodyPr/>
          <a:lstStyle/>
          <a:p>
            <a:pPr marL="0" marR="0">
              <a:lnSpc>
                <a:spcPct val="120000"/>
              </a:lnSpc>
              <a:spcBef>
                <a:spcPts val="0"/>
              </a:spcBef>
              <a:spcAft>
                <a:spcPts val="0"/>
              </a:spcAft>
            </a:pPr>
            <a:r>
              <a:rPr lang="en-US" sz="1800" dirty="0">
                <a:solidFill>
                  <a:srgbClr val="333333"/>
                </a:solidFill>
                <a:effectLst/>
                <a:latin typeface="ArialMT"/>
                <a:ea typeface="Calibri" panose="020F0502020204030204" pitchFamily="34" charset="0"/>
                <a:cs typeface="ArialMT"/>
              </a:rPr>
              <a:t>a short, 10-meter link, </a:t>
            </a:r>
            <a:r>
              <a:rPr lang="en-US" sz="1800" b="1" dirty="0">
                <a:solidFill>
                  <a:srgbClr val="FF0000"/>
                </a:solidFill>
                <a:effectLst/>
                <a:latin typeface="ArialMT"/>
                <a:ea typeface="Calibri" panose="020F0502020204030204" pitchFamily="34" charset="0"/>
                <a:cs typeface="ArialMT"/>
              </a:rPr>
              <a:t>transmit</a:t>
            </a:r>
            <a:r>
              <a:rPr lang="en-US" sz="1800" dirty="0">
                <a:solidFill>
                  <a:srgbClr val="333333"/>
                </a:solidFill>
                <a:effectLst/>
                <a:latin typeface="ArialMT"/>
                <a:ea typeface="Calibri" panose="020F0502020204030204" pitchFamily="34" charset="0"/>
                <a:cs typeface="ArialMT"/>
              </a:rPr>
              <a:t> at a rate of </a:t>
            </a:r>
            <a:r>
              <a:rPr lang="en-US" sz="1800" b="1" dirty="0">
                <a:solidFill>
                  <a:srgbClr val="FF0000"/>
                </a:solidFill>
                <a:effectLst/>
                <a:latin typeface="ArialMT"/>
                <a:ea typeface="Calibri" panose="020F0502020204030204" pitchFamily="34" charset="0"/>
                <a:cs typeface="ArialMT"/>
              </a:rPr>
              <a:t>150 bits/sec</a:t>
            </a:r>
            <a:r>
              <a:rPr lang="en-US" sz="1800" dirty="0">
                <a:solidFill>
                  <a:srgbClr val="333333"/>
                </a:solidFill>
                <a:effectLst/>
                <a:latin typeface="ArialMT"/>
                <a:ea typeface="Calibri" panose="020F0502020204030204" pitchFamily="34" charset="0"/>
                <a:cs typeface="ArialMT"/>
              </a:rPr>
              <a:t>. </a:t>
            </a:r>
            <a:r>
              <a:rPr lang="en-US" sz="1800" b="1" dirty="0">
                <a:solidFill>
                  <a:srgbClr val="333333"/>
                </a:solidFill>
                <a:effectLst/>
                <a:latin typeface="ArialMT"/>
                <a:ea typeface="Calibri" panose="020F0502020204030204" pitchFamily="34" charset="0"/>
                <a:cs typeface="ArialMT"/>
              </a:rPr>
              <a:t>packets</a:t>
            </a:r>
            <a:r>
              <a:rPr lang="en-US" sz="1800" dirty="0">
                <a:solidFill>
                  <a:srgbClr val="333333"/>
                </a:solidFill>
                <a:effectLst/>
                <a:latin typeface="ArialMT"/>
                <a:ea typeface="Calibri" panose="020F0502020204030204" pitchFamily="34" charset="0"/>
                <a:cs typeface="ArialMT"/>
              </a:rPr>
              <a:t> containing data are </a:t>
            </a:r>
            <a:r>
              <a:rPr lang="en-US" sz="1800" b="1" dirty="0">
                <a:solidFill>
                  <a:srgbClr val="333333"/>
                </a:solidFill>
                <a:effectLst/>
                <a:latin typeface="ArialMT"/>
                <a:ea typeface="Calibri" panose="020F0502020204030204" pitchFamily="34" charset="0"/>
                <a:cs typeface="ArialMT"/>
              </a:rPr>
              <a:t>100,000 bits long</a:t>
            </a:r>
            <a:r>
              <a:rPr lang="en-US" sz="1800" dirty="0">
                <a:solidFill>
                  <a:srgbClr val="333333"/>
                </a:solidFill>
                <a:effectLst/>
                <a:latin typeface="ArialMT"/>
                <a:ea typeface="Calibri" panose="020F0502020204030204" pitchFamily="34" charset="0"/>
                <a:cs typeface="ArialMT"/>
              </a:rPr>
              <a:t>, and packets containing only </a:t>
            </a:r>
            <a:r>
              <a:rPr lang="en-US" sz="1800" dirty="0">
                <a:solidFill>
                  <a:srgbClr val="333333"/>
                </a:solidFill>
                <a:effectLst/>
                <a:highlight>
                  <a:srgbClr val="FFFF00"/>
                </a:highlight>
                <a:latin typeface="ArialMT"/>
                <a:ea typeface="Calibri" panose="020F0502020204030204" pitchFamily="34" charset="0"/>
                <a:cs typeface="ArialMT"/>
              </a:rPr>
              <a:t>control </a:t>
            </a:r>
            <a:r>
              <a:rPr lang="en-US" sz="1800" dirty="0">
                <a:solidFill>
                  <a:srgbClr val="333333"/>
                </a:solidFill>
                <a:effectLst/>
                <a:latin typeface="ArialMT"/>
                <a:ea typeface="Calibri" panose="020F0502020204030204" pitchFamily="34" charset="0"/>
                <a:cs typeface="ArialMT"/>
              </a:rPr>
              <a:t>are </a:t>
            </a:r>
            <a:r>
              <a:rPr lang="en-US" sz="1800" dirty="0">
                <a:solidFill>
                  <a:srgbClr val="333333"/>
                </a:solidFill>
                <a:effectLst/>
                <a:highlight>
                  <a:srgbClr val="FFFF00"/>
                </a:highlight>
                <a:latin typeface="ArialMT"/>
                <a:ea typeface="Calibri" panose="020F0502020204030204" pitchFamily="34" charset="0"/>
                <a:cs typeface="ArialMT"/>
              </a:rPr>
              <a:t>200 bits long</a:t>
            </a:r>
            <a:r>
              <a:rPr lang="en-US" sz="1800" dirty="0">
                <a:solidFill>
                  <a:srgbClr val="333333"/>
                </a:solidFill>
                <a:effectLst/>
                <a:latin typeface="ArialMT"/>
                <a:ea typeface="Calibri" panose="020F0502020204030204" pitchFamily="34" charset="0"/>
                <a:cs typeface="ArialMT"/>
              </a:rPr>
              <a:t>. </a:t>
            </a:r>
            <a:r>
              <a:rPr lang="en-US" sz="1800" i="1" u="sng" dirty="0">
                <a:solidFill>
                  <a:srgbClr val="333333"/>
                </a:solidFill>
                <a:effectLst/>
                <a:latin typeface="Arial-ItalicMT"/>
                <a:ea typeface="Calibri" panose="020F0502020204030204" pitchFamily="34" charset="0"/>
                <a:cs typeface="Arial-ItalicMT"/>
              </a:rPr>
              <a:t>N </a:t>
            </a:r>
            <a:r>
              <a:rPr lang="en-US" sz="1800" u="sng" dirty="0">
                <a:solidFill>
                  <a:srgbClr val="333333"/>
                </a:solidFill>
                <a:effectLst/>
                <a:latin typeface="ArialMT"/>
                <a:ea typeface="Calibri" panose="020F0502020204030204" pitchFamily="34" charset="0"/>
                <a:cs typeface="ArialMT"/>
              </a:rPr>
              <a:t>parallel connections each get 1/</a:t>
            </a:r>
            <a:r>
              <a:rPr lang="en-US" sz="1800" i="1" u="sng" dirty="0">
                <a:solidFill>
                  <a:srgbClr val="333333"/>
                </a:solidFill>
                <a:effectLst/>
                <a:latin typeface="Arial-ItalicMT"/>
                <a:ea typeface="Calibri" panose="020F0502020204030204" pitchFamily="34" charset="0"/>
                <a:cs typeface="Arial-ItalicMT"/>
              </a:rPr>
              <a:t>N </a:t>
            </a:r>
            <a:r>
              <a:rPr lang="en-US" sz="1800" u="sng" dirty="0">
                <a:solidFill>
                  <a:srgbClr val="333333"/>
                </a:solidFill>
                <a:effectLst/>
                <a:latin typeface="ArialMT"/>
                <a:ea typeface="Calibri" panose="020F0502020204030204" pitchFamily="34" charset="0"/>
                <a:cs typeface="ArialMT"/>
              </a:rPr>
              <a:t>of the link bandwidth</a:t>
            </a:r>
            <a:r>
              <a:rPr lang="en-US" sz="1800" dirty="0">
                <a:solidFill>
                  <a:srgbClr val="333333"/>
                </a:solidFill>
                <a:effectLst/>
                <a:latin typeface="ArialMT"/>
                <a:ea typeface="Calibri" panose="020F0502020204030204" pitchFamily="34" charset="0"/>
                <a:cs typeface="ArialMT"/>
              </a:rPr>
              <a:t>. Now consider the HTTP protocol, each downloaded object is 1 packet, and that the initial downloaded object contains 10 referenced objects from the same sender. bits travel at </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300*10</a:t>
            </a:r>
            <a:r>
              <a:rPr lang="en-US" sz="18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6</a:t>
            </a:r>
            <a:r>
              <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800" b="1" dirty="0">
                <a:solidFill>
                  <a:srgbClr val="0070C0"/>
                </a:solidFill>
                <a:effectLst/>
                <a:latin typeface="ArialMT"/>
                <a:ea typeface="Calibri" panose="020F0502020204030204" pitchFamily="34" charset="0"/>
                <a:cs typeface="ArialMT"/>
              </a:rPr>
              <a:t>. </a:t>
            </a:r>
            <a:endParaRPr lang="en-US" sz="18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a:t>
            </a:r>
            <a:r>
              <a:rPr lang="en-US" sz="1600" dirty="0">
                <a:solidFill>
                  <a:srgbClr val="333333"/>
                </a:solidFill>
                <a:latin typeface="ArialMT"/>
                <a:ea typeface="Calibri" panose="020F0502020204030204" pitchFamily="34" charset="0"/>
                <a:cs typeface="ArialMT"/>
              </a:rPr>
              <a:t>(in terms of </a:t>
            </a:r>
            <a:r>
              <a:rPr lang="en-US" sz="1600" b="1" dirty="0">
                <a:solidFill>
                  <a:srgbClr val="333333"/>
                </a:solidFill>
                <a:latin typeface="ArialMT"/>
                <a:ea typeface="Calibri" panose="020F0502020204030204" pitchFamily="34" charset="0"/>
                <a:cs typeface="ArialMT"/>
              </a:rPr>
              <a:t>one-way</a:t>
            </a:r>
            <a:r>
              <a:rPr lang="en-US" sz="1600" dirty="0">
                <a:solidFill>
                  <a:srgbClr val="333333"/>
                </a:solidFill>
                <a:latin typeface="ArialMT"/>
                <a:ea typeface="Calibri" panose="020F0502020204030204" pitchFamily="34" charset="0"/>
                <a:cs typeface="ArialMT"/>
              </a:rPr>
              <a:t> propagation delay between the client and the server </a:t>
            </a:r>
            <a:r>
              <a:rPr lang="en-US" sz="1600" dirty="0" err="1">
                <a:solidFill>
                  <a:srgbClr val="333333"/>
                </a:solidFill>
                <a:latin typeface="ArialMT"/>
                <a:ea typeface="Calibri" panose="020F0502020204030204" pitchFamily="34" charset="0"/>
                <a:cs typeface="ArialMT"/>
              </a:rPr>
              <a:t>tp</a:t>
            </a:r>
            <a:r>
              <a:rPr lang="en-US" sz="1600" dirty="0">
                <a:solidFill>
                  <a:srgbClr val="333333"/>
                </a:solidFill>
                <a:latin typeface="ArialMT"/>
                <a:ea typeface="Calibri" panose="020F0502020204030204" pitchFamily="34" charset="0"/>
                <a:cs typeface="ArialMT"/>
              </a:rPr>
              <a:t>). </a:t>
            </a:r>
          </a:p>
          <a:p>
            <a:pPr marL="800100" lvl="1" indent="-342900">
              <a:buFont typeface="+mj-lt"/>
              <a:buAutoNum type="alphaLcParenR"/>
            </a:pPr>
            <a:r>
              <a:rPr lang="en-US" sz="1400" dirty="0">
                <a:solidFill>
                  <a:srgbClr val="333333"/>
                </a:solidFill>
                <a:latin typeface="ArialMT"/>
                <a:ea typeface="Calibri" panose="020F0502020204030204" pitchFamily="34" charset="0"/>
                <a:cs typeface="ArialMT"/>
              </a:rPr>
              <a:t>Assume </a:t>
            </a:r>
            <a:r>
              <a:rPr lang="en-US" sz="1400" dirty="0">
                <a:solidFill>
                  <a:srgbClr val="333333"/>
                </a:solidFill>
                <a:effectLst/>
                <a:latin typeface="ArialMT"/>
                <a:ea typeface="Calibri" panose="020F0502020204030204" pitchFamily="34" charset="0"/>
                <a:cs typeface="ArialMT"/>
              </a:rPr>
              <a:t> parallel downloads via </a:t>
            </a:r>
            <a:r>
              <a:rPr lang="en-US" sz="1400" b="1" dirty="0">
                <a:solidFill>
                  <a:srgbClr val="333333"/>
                </a:solidFill>
                <a:effectLst/>
                <a:latin typeface="ArialMT"/>
                <a:ea typeface="Calibri" panose="020F0502020204030204" pitchFamily="34" charset="0"/>
                <a:cs typeface="ArialMT"/>
              </a:rPr>
              <a:t>parallel instances of non-persistent HTTP</a:t>
            </a:r>
          </a:p>
          <a:p>
            <a:pPr marL="803275" marR="0" indent="-57308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Thus, the total time needed to receive all objects is given by: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3275" marR="0" indent="-57308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(200/150  +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200/</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150</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+ 200/150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100,000/</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150</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3275" marR="0" indent="-57308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3275" marR="0" indent="-57308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(200/(</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150/10</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+ 200/(150/10)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+ 200/(150/10)+</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+ 100,000/(150/10)+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(get 10 objects over 10 parallel connections)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3275" marR="0" indent="-57308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7377 + 8*</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(seconds)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41</a:t>
            </a:fld>
            <a:endParaRPr lang="en-US" altLang="en-US"/>
          </a:p>
        </p:txBody>
      </p:sp>
      <p:sp>
        <p:nvSpPr>
          <p:cNvPr id="11" name="Rectangle 10">
            <a:extLst>
              <a:ext uri="{FF2B5EF4-FFF2-40B4-BE49-F238E27FC236}">
                <a16:creationId xmlns:a16="http://schemas.microsoft.com/office/drawing/2014/main" id="{2784406A-A67E-221C-8651-D32DB496D249}"/>
              </a:ext>
            </a:extLst>
          </p:cNvPr>
          <p:cNvSpPr/>
          <p:nvPr/>
        </p:nvSpPr>
        <p:spPr bwMode="auto">
          <a:xfrm>
            <a:off x="1687484" y="5769033"/>
            <a:ext cx="631767" cy="374072"/>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740604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6</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a:xfrm>
            <a:off x="533400" y="1371600"/>
            <a:ext cx="7772400" cy="4887913"/>
          </a:xfrm>
        </p:spPr>
        <p:txBody>
          <a:bodyPr/>
          <a:lstStyle/>
          <a:p>
            <a:pPr marL="0" marR="0">
              <a:lnSpc>
                <a:spcPct val="120000"/>
              </a:lnSpc>
              <a:spcBef>
                <a:spcPts val="0"/>
              </a:spcBef>
              <a:spcAft>
                <a:spcPts val="0"/>
              </a:spcAft>
            </a:pPr>
            <a:r>
              <a:rPr lang="en-US" sz="1600" dirty="0">
                <a:solidFill>
                  <a:srgbClr val="333333"/>
                </a:solidFill>
                <a:effectLst/>
                <a:latin typeface="ArialMT"/>
                <a:ea typeface="Calibri" panose="020F0502020204030204" pitchFamily="34" charset="0"/>
                <a:cs typeface="ArialMT"/>
              </a:rPr>
              <a:t>a short, 10-meter link, </a:t>
            </a:r>
            <a:r>
              <a:rPr lang="en-US" sz="1600" b="1" dirty="0">
                <a:solidFill>
                  <a:srgbClr val="FF0000"/>
                </a:solidFill>
                <a:effectLst/>
                <a:latin typeface="ArialMT"/>
                <a:ea typeface="Calibri" panose="020F0502020204030204" pitchFamily="34" charset="0"/>
                <a:cs typeface="ArialMT"/>
              </a:rPr>
              <a:t>transmit</a:t>
            </a:r>
            <a:r>
              <a:rPr lang="en-US" sz="1600" dirty="0">
                <a:solidFill>
                  <a:srgbClr val="333333"/>
                </a:solidFill>
                <a:effectLst/>
                <a:latin typeface="ArialMT"/>
                <a:ea typeface="Calibri" panose="020F0502020204030204" pitchFamily="34" charset="0"/>
                <a:cs typeface="ArialMT"/>
              </a:rPr>
              <a:t> at a rate of </a:t>
            </a:r>
            <a:r>
              <a:rPr lang="en-US" sz="1600" b="1" dirty="0">
                <a:solidFill>
                  <a:srgbClr val="FF0000"/>
                </a:solidFill>
                <a:effectLst/>
                <a:latin typeface="ArialMT"/>
                <a:ea typeface="Calibri" panose="020F0502020204030204" pitchFamily="34" charset="0"/>
                <a:cs typeface="ArialMT"/>
              </a:rPr>
              <a:t>150 bits/sec</a:t>
            </a:r>
            <a:r>
              <a:rPr lang="en-US" sz="1600" dirty="0">
                <a:solidFill>
                  <a:srgbClr val="333333"/>
                </a:solidFill>
                <a:effectLst/>
                <a:latin typeface="ArialMT"/>
                <a:ea typeface="Calibri" panose="020F0502020204030204" pitchFamily="34" charset="0"/>
                <a:cs typeface="ArialMT"/>
              </a:rPr>
              <a:t>. </a:t>
            </a:r>
            <a:r>
              <a:rPr lang="en-US" sz="1600" b="1" dirty="0">
                <a:solidFill>
                  <a:srgbClr val="333333"/>
                </a:solidFill>
                <a:effectLst/>
                <a:latin typeface="ArialMT"/>
                <a:ea typeface="Calibri" panose="020F0502020204030204" pitchFamily="34" charset="0"/>
                <a:cs typeface="ArialMT"/>
              </a:rPr>
              <a:t>packets</a:t>
            </a:r>
            <a:r>
              <a:rPr lang="en-US" sz="1600" dirty="0">
                <a:solidFill>
                  <a:srgbClr val="333333"/>
                </a:solidFill>
                <a:effectLst/>
                <a:latin typeface="ArialMT"/>
                <a:ea typeface="Calibri" panose="020F0502020204030204" pitchFamily="34" charset="0"/>
                <a:cs typeface="ArialMT"/>
              </a:rPr>
              <a:t> containing data are </a:t>
            </a:r>
            <a:r>
              <a:rPr lang="en-US" sz="1600" b="1" dirty="0">
                <a:solidFill>
                  <a:srgbClr val="333333"/>
                </a:solidFill>
                <a:effectLst/>
                <a:latin typeface="ArialMT"/>
                <a:ea typeface="Calibri" panose="020F0502020204030204" pitchFamily="34" charset="0"/>
                <a:cs typeface="ArialMT"/>
              </a:rPr>
              <a:t>100,000 bits long</a:t>
            </a:r>
            <a:r>
              <a:rPr lang="en-US" sz="1600" dirty="0">
                <a:solidFill>
                  <a:srgbClr val="333333"/>
                </a:solidFill>
                <a:effectLst/>
                <a:latin typeface="ArialMT"/>
                <a:ea typeface="Calibri" panose="020F0502020204030204" pitchFamily="34" charset="0"/>
                <a:cs typeface="ArialMT"/>
              </a:rPr>
              <a:t>, and packets containing only </a:t>
            </a:r>
            <a:r>
              <a:rPr lang="en-US" sz="1600" dirty="0">
                <a:solidFill>
                  <a:srgbClr val="333333"/>
                </a:solidFill>
                <a:effectLst/>
                <a:highlight>
                  <a:srgbClr val="FFFF00"/>
                </a:highlight>
                <a:latin typeface="ArialMT"/>
                <a:ea typeface="Calibri" panose="020F0502020204030204" pitchFamily="34" charset="0"/>
                <a:cs typeface="ArialMT"/>
              </a:rPr>
              <a:t>control </a:t>
            </a:r>
            <a:r>
              <a:rPr lang="en-US" sz="1600" dirty="0">
                <a:solidFill>
                  <a:srgbClr val="333333"/>
                </a:solidFill>
                <a:effectLst/>
                <a:latin typeface="ArialMT"/>
                <a:ea typeface="Calibri" panose="020F0502020204030204" pitchFamily="34" charset="0"/>
                <a:cs typeface="ArialMT"/>
              </a:rPr>
              <a:t>are </a:t>
            </a:r>
            <a:r>
              <a:rPr lang="en-US" sz="1600" dirty="0">
                <a:solidFill>
                  <a:srgbClr val="333333"/>
                </a:solidFill>
                <a:effectLst/>
                <a:highlight>
                  <a:srgbClr val="FFFF00"/>
                </a:highlight>
                <a:latin typeface="ArialMT"/>
                <a:ea typeface="Calibri" panose="020F0502020204030204" pitchFamily="34" charset="0"/>
                <a:cs typeface="ArialMT"/>
              </a:rPr>
              <a:t>200 bits long</a:t>
            </a:r>
            <a:r>
              <a:rPr lang="en-US" sz="1600" dirty="0">
                <a:solidFill>
                  <a:srgbClr val="333333"/>
                </a:solidFill>
                <a:effectLst/>
                <a:latin typeface="ArialMT"/>
                <a:ea typeface="Calibri" panose="020F0502020204030204" pitchFamily="34" charset="0"/>
                <a:cs typeface="ArialMT"/>
              </a:rPr>
              <a:t>. </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parallel connections each get 1/</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of the link bandwidth. Now consider the HTTP protocol, each downloaded object is 1 packet, and that the initial downloaded object contains 10 referenced objects from the same sender. bits travel at </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300*10</a:t>
            </a:r>
            <a:r>
              <a:rPr lang="en-US" sz="16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6</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600" b="1" dirty="0">
                <a:solidFill>
                  <a:srgbClr val="0070C0"/>
                </a:solidFill>
                <a:effectLst/>
                <a:latin typeface="ArialMT"/>
                <a:ea typeface="Calibri" panose="020F0502020204030204" pitchFamily="34" charset="0"/>
                <a:cs typeface="ArialMT"/>
              </a:rPr>
              <a:t>. </a:t>
            </a:r>
            <a:endPar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a:t>
            </a:r>
            <a:r>
              <a:rPr lang="en-US" sz="1600" dirty="0">
                <a:solidFill>
                  <a:srgbClr val="333333"/>
                </a:solidFill>
                <a:latin typeface="ArialMT"/>
                <a:ea typeface="Calibri" panose="020F0502020204030204" pitchFamily="34" charset="0"/>
                <a:cs typeface="ArialMT"/>
              </a:rPr>
              <a:t>(in terms of </a:t>
            </a:r>
            <a:r>
              <a:rPr lang="en-US" sz="1600" b="1" dirty="0">
                <a:solidFill>
                  <a:srgbClr val="333333"/>
                </a:solidFill>
                <a:latin typeface="ArialMT"/>
                <a:ea typeface="Calibri" panose="020F0502020204030204" pitchFamily="34" charset="0"/>
                <a:cs typeface="ArialMT"/>
              </a:rPr>
              <a:t>one-way</a:t>
            </a:r>
            <a:r>
              <a:rPr lang="en-US" sz="1600" dirty="0">
                <a:solidFill>
                  <a:srgbClr val="333333"/>
                </a:solidFill>
                <a:latin typeface="ArialMT"/>
                <a:ea typeface="Calibri" panose="020F0502020204030204" pitchFamily="34" charset="0"/>
                <a:cs typeface="ArialMT"/>
              </a:rPr>
              <a:t> propagation delay between the client and the server </a:t>
            </a:r>
            <a:r>
              <a:rPr lang="en-US" sz="1600" dirty="0" err="1">
                <a:solidFill>
                  <a:srgbClr val="333333"/>
                </a:solidFill>
                <a:latin typeface="ArialMT"/>
                <a:ea typeface="Calibri" panose="020F0502020204030204" pitchFamily="34" charset="0"/>
                <a:cs typeface="ArialMT"/>
              </a:rPr>
              <a:t>tp</a:t>
            </a:r>
            <a:r>
              <a:rPr lang="en-US" sz="1600" dirty="0">
                <a:solidFill>
                  <a:srgbClr val="333333"/>
                </a:solidFill>
                <a:latin typeface="ArialMT"/>
                <a:ea typeface="Calibri" panose="020F0502020204030204" pitchFamily="34" charset="0"/>
                <a:cs typeface="ArialMT"/>
              </a:rPr>
              <a:t>). </a:t>
            </a:r>
          </a:p>
          <a:p>
            <a:endParaRPr lang="en-US" sz="1600" dirty="0">
              <a:solidFill>
                <a:srgbClr val="333333"/>
              </a:solidFill>
              <a:latin typeface="ArialMT"/>
              <a:ea typeface="Calibri" panose="020F0502020204030204" pitchFamily="34" charset="0"/>
              <a:cs typeface="ArialMT"/>
            </a:endParaRPr>
          </a:p>
          <a:p>
            <a:pPr marL="457200" lvl="1" indent="0">
              <a:buNone/>
            </a:pPr>
            <a:r>
              <a:rPr lang="en-US" sz="1800" dirty="0">
                <a:solidFill>
                  <a:srgbClr val="333333"/>
                </a:solidFill>
                <a:latin typeface="ArialMT"/>
                <a:ea typeface="Calibri" panose="020F0502020204030204" pitchFamily="34" charset="0"/>
                <a:cs typeface="ArialMT"/>
              </a:rPr>
              <a:t>b</a:t>
            </a:r>
            <a:r>
              <a:rPr lang="en-US" sz="1800" dirty="0">
                <a:solidFill>
                  <a:srgbClr val="333333"/>
                </a:solidFill>
                <a:effectLst/>
                <a:latin typeface="ArialMT"/>
                <a:ea typeface="Calibri" panose="020F0502020204030204" pitchFamily="34" charset="0"/>
                <a:cs typeface="ArialMT"/>
              </a:rPr>
              <a:t>) Now consider </a:t>
            </a:r>
            <a:r>
              <a:rPr lang="en-US" sz="1800" b="1" dirty="0">
                <a:solidFill>
                  <a:srgbClr val="00B0F0"/>
                </a:solidFill>
                <a:effectLst/>
                <a:latin typeface="ArialMT"/>
                <a:ea typeface="Calibri" panose="020F0502020204030204" pitchFamily="34" charset="0"/>
                <a:cs typeface="ArialMT"/>
              </a:rPr>
              <a:t>persistent HTTP </a:t>
            </a:r>
            <a:r>
              <a:rPr lang="en-US" sz="1800" dirty="0">
                <a:solidFill>
                  <a:srgbClr val="00B0F0"/>
                </a:solidFill>
                <a:effectLst/>
                <a:latin typeface="ArialMT"/>
                <a:ea typeface="Calibri" panose="020F0502020204030204" pitchFamily="34" charset="0"/>
                <a:cs typeface="ArialMT"/>
              </a:rPr>
              <a:t>(i.e. the original file, and subsequent 10 objects use the same connection). </a:t>
            </a:r>
            <a:r>
              <a:rPr lang="en-US" sz="1800" b="1" dirty="0">
                <a:solidFill>
                  <a:srgbClr val="333333"/>
                </a:solidFill>
                <a:effectLst/>
                <a:latin typeface="ArialMT"/>
                <a:ea typeface="Calibri" panose="020F0502020204030204" pitchFamily="34" charset="0"/>
                <a:cs typeface="ArialMT"/>
              </a:rPr>
              <a:t>Do you expect significant gains over the non-persistent case</a:t>
            </a:r>
            <a:r>
              <a:rPr lang="en-US" sz="1800" dirty="0">
                <a:solidFill>
                  <a:srgbClr val="333333"/>
                </a:solidFill>
                <a:effectLst/>
                <a:latin typeface="ArialMT"/>
                <a:ea typeface="Calibri" panose="020F0502020204030204" pitchFamily="34" charset="0"/>
                <a:cs typeface="ArialMT"/>
              </a:rPr>
              <a:t>? Justify and explain your answer</a:t>
            </a:r>
          </a:p>
          <a:p>
            <a:pPr marL="457200" lvl="1" indent="0">
              <a:buNone/>
            </a:pPr>
            <a:r>
              <a:rPr lang="en-US" sz="1400" dirty="0">
                <a:solidFill>
                  <a:srgbClr val="333333"/>
                </a:solidFill>
                <a:latin typeface="ArialMT"/>
                <a:ea typeface="Calibri" panose="020F0502020204030204" pitchFamily="34" charset="0"/>
              </a:rPr>
              <a:t> </a:t>
            </a: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42</a:t>
            </a:fld>
            <a:endParaRPr lang="en-US" altLang="en-US"/>
          </a:p>
        </p:txBody>
      </p:sp>
    </p:spTree>
    <p:extLst>
      <p:ext uri="{BB962C8B-B14F-4D97-AF65-F5344CB8AC3E}">
        <p14:creationId xmlns:p14="http://schemas.microsoft.com/office/powerpoint/2010/main" val="321881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6 Solution </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a:xfrm>
            <a:off x="533400" y="1371600"/>
            <a:ext cx="7772400" cy="4887913"/>
          </a:xfrm>
        </p:spPr>
        <p:txBody>
          <a:bodyPr/>
          <a:lstStyle/>
          <a:p>
            <a:pPr marL="0" marR="0">
              <a:lnSpc>
                <a:spcPct val="120000"/>
              </a:lnSpc>
              <a:spcBef>
                <a:spcPts val="0"/>
              </a:spcBef>
              <a:spcAft>
                <a:spcPts val="0"/>
              </a:spcAft>
            </a:pPr>
            <a:r>
              <a:rPr lang="en-US" sz="1600" dirty="0">
                <a:solidFill>
                  <a:srgbClr val="333333"/>
                </a:solidFill>
                <a:effectLst/>
                <a:latin typeface="ArialMT"/>
                <a:ea typeface="Calibri" panose="020F0502020204030204" pitchFamily="34" charset="0"/>
                <a:cs typeface="ArialMT"/>
              </a:rPr>
              <a:t>a short, 10-meter link, </a:t>
            </a:r>
            <a:r>
              <a:rPr lang="en-US" sz="1600" b="1" dirty="0">
                <a:solidFill>
                  <a:srgbClr val="FF0000"/>
                </a:solidFill>
                <a:effectLst/>
                <a:latin typeface="ArialMT"/>
                <a:ea typeface="Calibri" panose="020F0502020204030204" pitchFamily="34" charset="0"/>
                <a:cs typeface="ArialMT"/>
              </a:rPr>
              <a:t>transmit</a:t>
            </a:r>
            <a:r>
              <a:rPr lang="en-US" sz="1600" dirty="0">
                <a:solidFill>
                  <a:srgbClr val="333333"/>
                </a:solidFill>
                <a:effectLst/>
                <a:latin typeface="ArialMT"/>
                <a:ea typeface="Calibri" panose="020F0502020204030204" pitchFamily="34" charset="0"/>
                <a:cs typeface="ArialMT"/>
              </a:rPr>
              <a:t> at a rate of </a:t>
            </a:r>
            <a:r>
              <a:rPr lang="en-US" sz="1600" b="1" dirty="0">
                <a:solidFill>
                  <a:srgbClr val="FF0000"/>
                </a:solidFill>
                <a:effectLst/>
                <a:latin typeface="ArialMT"/>
                <a:ea typeface="Calibri" panose="020F0502020204030204" pitchFamily="34" charset="0"/>
                <a:cs typeface="ArialMT"/>
              </a:rPr>
              <a:t>150 bits/sec</a:t>
            </a:r>
            <a:r>
              <a:rPr lang="en-US" sz="1600" dirty="0">
                <a:solidFill>
                  <a:srgbClr val="333333"/>
                </a:solidFill>
                <a:effectLst/>
                <a:latin typeface="ArialMT"/>
                <a:ea typeface="Calibri" panose="020F0502020204030204" pitchFamily="34" charset="0"/>
                <a:cs typeface="ArialMT"/>
              </a:rPr>
              <a:t>. </a:t>
            </a:r>
            <a:r>
              <a:rPr lang="en-US" sz="1600" b="1" dirty="0">
                <a:solidFill>
                  <a:srgbClr val="333333"/>
                </a:solidFill>
                <a:effectLst/>
                <a:latin typeface="ArialMT"/>
                <a:ea typeface="Calibri" panose="020F0502020204030204" pitchFamily="34" charset="0"/>
                <a:cs typeface="ArialMT"/>
              </a:rPr>
              <a:t>packets</a:t>
            </a:r>
            <a:r>
              <a:rPr lang="en-US" sz="1600" dirty="0">
                <a:solidFill>
                  <a:srgbClr val="333333"/>
                </a:solidFill>
                <a:effectLst/>
                <a:latin typeface="ArialMT"/>
                <a:ea typeface="Calibri" panose="020F0502020204030204" pitchFamily="34" charset="0"/>
                <a:cs typeface="ArialMT"/>
              </a:rPr>
              <a:t> containing data are </a:t>
            </a:r>
            <a:r>
              <a:rPr lang="en-US" sz="1600" b="1" dirty="0">
                <a:solidFill>
                  <a:srgbClr val="333333"/>
                </a:solidFill>
                <a:effectLst/>
                <a:latin typeface="ArialMT"/>
                <a:ea typeface="Calibri" panose="020F0502020204030204" pitchFamily="34" charset="0"/>
                <a:cs typeface="ArialMT"/>
              </a:rPr>
              <a:t>100,000 bits long</a:t>
            </a:r>
            <a:r>
              <a:rPr lang="en-US" sz="1600" dirty="0">
                <a:solidFill>
                  <a:srgbClr val="333333"/>
                </a:solidFill>
                <a:effectLst/>
                <a:latin typeface="ArialMT"/>
                <a:ea typeface="Calibri" panose="020F0502020204030204" pitchFamily="34" charset="0"/>
                <a:cs typeface="ArialMT"/>
              </a:rPr>
              <a:t>, and packets containing only </a:t>
            </a:r>
            <a:r>
              <a:rPr lang="en-US" sz="1600" dirty="0">
                <a:solidFill>
                  <a:srgbClr val="333333"/>
                </a:solidFill>
                <a:effectLst/>
                <a:highlight>
                  <a:srgbClr val="FFFF00"/>
                </a:highlight>
                <a:latin typeface="ArialMT"/>
                <a:ea typeface="Calibri" panose="020F0502020204030204" pitchFamily="34" charset="0"/>
                <a:cs typeface="ArialMT"/>
              </a:rPr>
              <a:t>control </a:t>
            </a:r>
            <a:r>
              <a:rPr lang="en-US" sz="1600" dirty="0">
                <a:solidFill>
                  <a:srgbClr val="333333"/>
                </a:solidFill>
                <a:effectLst/>
                <a:latin typeface="ArialMT"/>
                <a:ea typeface="Calibri" panose="020F0502020204030204" pitchFamily="34" charset="0"/>
                <a:cs typeface="ArialMT"/>
              </a:rPr>
              <a:t>are </a:t>
            </a:r>
            <a:r>
              <a:rPr lang="en-US" sz="1600" dirty="0">
                <a:solidFill>
                  <a:srgbClr val="333333"/>
                </a:solidFill>
                <a:effectLst/>
                <a:highlight>
                  <a:srgbClr val="FFFF00"/>
                </a:highlight>
                <a:latin typeface="ArialMT"/>
                <a:ea typeface="Calibri" panose="020F0502020204030204" pitchFamily="34" charset="0"/>
                <a:cs typeface="ArialMT"/>
              </a:rPr>
              <a:t>200 bits long</a:t>
            </a:r>
            <a:r>
              <a:rPr lang="en-US" sz="1600" dirty="0">
                <a:solidFill>
                  <a:srgbClr val="333333"/>
                </a:solidFill>
                <a:effectLst/>
                <a:latin typeface="ArialMT"/>
                <a:ea typeface="Calibri" panose="020F0502020204030204" pitchFamily="34" charset="0"/>
                <a:cs typeface="ArialMT"/>
              </a:rPr>
              <a:t>. </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parallel connections each get 1/</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of the link bandwidth. Now consider the HTTP protocol, each downloaded object is 1 packet, and that the initial downloaded object contains 10 referenced objects from the same sender. bits travel at </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300*10</a:t>
            </a:r>
            <a:r>
              <a:rPr lang="en-US" sz="16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6</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600" b="1" dirty="0">
                <a:solidFill>
                  <a:srgbClr val="0070C0"/>
                </a:solidFill>
                <a:effectLst/>
                <a:latin typeface="ArialMT"/>
                <a:ea typeface="Calibri" panose="020F0502020204030204" pitchFamily="34" charset="0"/>
                <a:cs typeface="ArialMT"/>
              </a:rPr>
              <a:t>. </a:t>
            </a:r>
            <a:endPar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a:t>
            </a:r>
            <a:r>
              <a:rPr lang="en-US" sz="1600" dirty="0">
                <a:solidFill>
                  <a:srgbClr val="333333"/>
                </a:solidFill>
                <a:latin typeface="ArialMT"/>
                <a:ea typeface="Calibri" panose="020F0502020204030204" pitchFamily="34" charset="0"/>
                <a:cs typeface="ArialMT"/>
              </a:rPr>
              <a:t>(in terms of </a:t>
            </a:r>
            <a:r>
              <a:rPr lang="en-US" sz="1600" b="1" dirty="0">
                <a:solidFill>
                  <a:srgbClr val="333333"/>
                </a:solidFill>
                <a:latin typeface="ArialMT"/>
                <a:ea typeface="Calibri" panose="020F0502020204030204" pitchFamily="34" charset="0"/>
                <a:cs typeface="ArialMT"/>
              </a:rPr>
              <a:t>one-way</a:t>
            </a:r>
            <a:r>
              <a:rPr lang="en-US" sz="1600" dirty="0">
                <a:solidFill>
                  <a:srgbClr val="333333"/>
                </a:solidFill>
                <a:latin typeface="ArialMT"/>
                <a:ea typeface="Calibri" panose="020F0502020204030204" pitchFamily="34" charset="0"/>
                <a:cs typeface="ArialMT"/>
              </a:rPr>
              <a:t> propagation delay between the client and the server </a:t>
            </a:r>
            <a:r>
              <a:rPr lang="en-US" sz="1600" dirty="0" err="1">
                <a:solidFill>
                  <a:srgbClr val="333333"/>
                </a:solidFill>
                <a:latin typeface="ArialMT"/>
                <a:ea typeface="Calibri" panose="020F0502020204030204" pitchFamily="34" charset="0"/>
                <a:cs typeface="ArialMT"/>
              </a:rPr>
              <a:t>tp</a:t>
            </a:r>
            <a:r>
              <a:rPr lang="en-US" sz="1600" dirty="0">
                <a:solidFill>
                  <a:srgbClr val="333333"/>
                </a:solidFill>
                <a:latin typeface="ArialMT"/>
                <a:ea typeface="Calibri" panose="020F0502020204030204" pitchFamily="34" charset="0"/>
                <a:cs typeface="ArialMT"/>
              </a:rPr>
              <a:t>). </a:t>
            </a:r>
          </a:p>
          <a:p>
            <a:endParaRPr lang="en-US" sz="1600" dirty="0">
              <a:solidFill>
                <a:srgbClr val="333333"/>
              </a:solidFill>
              <a:latin typeface="ArialMT"/>
              <a:ea typeface="Calibri" panose="020F0502020204030204" pitchFamily="34" charset="0"/>
              <a:cs typeface="ArialMT"/>
            </a:endParaRPr>
          </a:p>
          <a:p>
            <a:pPr marL="457200" lvl="1" indent="0">
              <a:buNone/>
            </a:pPr>
            <a:r>
              <a:rPr lang="en-US" sz="1800" dirty="0">
                <a:solidFill>
                  <a:srgbClr val="333333"/>
                </a:solidFill>
                <a:latin typeface="ArialMT"/>
                <a:ea typeface="Calibri" panose="020F0502020204030204" pitchFamily="34" charset="0"/>
                <a:cs typeface="ArialMT"/>
              </a:rPr>
              <a:t>b</a:t>
            </a:r>
            <a:r>
              <a:rPr lang="en-US" sz="1800" dirty="0">
                <a:solidFill>
                  <a:srgbClr val="333333"/>
                </a:solidFill>
                <a:effectLst/>
                <a:latin typeface="ArialMT"/>
                <a:ea typeface="Calibri" panose="020F0502020204030204" pitchFamily="34" charset="0"/>
                <a:cs typeface="ArialMT"/>
              </a:rPr>
              <a:t>) Now consider persistent HTTP. </a:t>
            </a:r>
            <a:r>
              <a:rPr lang="en-US" sz="1800" b="1" dirty="0">
                <a:solidFill>
                  <a:srgbClr val="333333"/>
                </a:solidFill>
                <a:effectLst/>
                <a:latin typeface="ArialMT"/>
                <a:ea typeface="Calibri" panose="020F0502020204030204" pitchFamily="34" charset="0"/>
                <a:cs typeface="ArialMT"/>
              </a:rPr>
              <a:t>Do you expect significant gains over the non-persistent case</a:t>
            </a:r>
            <a:r>
              <a:rPr lang="en-US" sz="1800" dirty="0">
                <a:solidFill>
                  <a:srgbClr val="333333"/>
                </a:solidFill>
                <a:effectLst/>
                <a:latin typeface="ArialMT"/>
                <a:ea typeface="Calibri" panose="020F0502020204030204" pitchFamily="34" charset="0"/>
                <a:cs typeface="ArialMT"/>
              </a:rPr>
              <a:t>? Justify and explain your answer</a:t>
            </a:r>
          </a:p>
          <a:p>
            <a:pPr marL="457200" lvl="1" indent="0">
              <a:buNone/>
            </a:pPr>
            <a:r>
              <a:rPr lang="en-US" sz="1400" dirty="0">
                <a:solidFill>
                  <a:srgbClr val="333333"/>
                </a:solidFill>
                <a:latin typeface="ArialMT"/>
                <a:ea typeface="Calibri" panose="020F0502020204030204" pitchFamily="34" charset="0"/>
              </a:rPr>
              <a:t>transmit control (connection)+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ACK + </a:t>
            </a:r>
            <a:r>
              <a:rPr lang="en-US" sz="1400" dirty="0" err="1">
                <a:solidFill>
                  <a:srgbClr val="333333"/>
                </a:solidFill>
                <a:latin typeface="ArialMT"/>
                <a:ea typeface="Calibri" panose="020F0502020204030204" pitchFamily="34" charset="0"/>
              </a:rPr>
              <a:t>tp</a:t>
            </a:r>
            <a:endParaRPr lang="en-US" sz="1400" dirty="0">
              <a:solidFill>
                <a:srgbClr val="333333"/>
              </a:solidFill>
              <a:latin typeface="ArialMT"/>
              <a:ea typeface="Calibri" panose="020F0502020204030204" pitchFamily="34" charset="0"/>
            </a:endParaRPr>
          </a:p>
          <a:p>
            <a:pPr marL="457200" lvl="1" indent="0">
              <a:buNone/>
            </a:pPr>
            <a:r>
              <a:rPr lang="en-US" sz="1400" dirty="0">
                <a:solidFill>
                  <a:srgbClr val="333333"/>
                </a:solidFill>
                <a:latin typeface="ArialMT"/>
                <a:ea typeface="Calibri" panose="020F0502020204030204" pitchFamily="34" charset="0"/>
              </a:rPr>
              <a:t>transmit control (req)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file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a:t>
            </a: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r>
              <a:rPr lang="en-US" sz="1400" dirty="0">
                <a:solidFill>
                  <a:srgbClr val="333333"/>
                </a:solidFill>
                <a:latin typeface="ArialMT"/>
                <a:ea typeface="Calibri" panose="020F0502020204030204" pitchFamily="34" charset="0"/>
              </a:rPr>
              <a:t>(10 objects not parallel, persistent conn)</a:t>
            </a:r>
          </a:p>
          <a:p>
            <a:pPr marL="457200" lvl="1" indent="0">
              <a:buNone/>
            </a:pPr>
            <a:r>
              <a:rPr lang="en-US" sz="1400" dirty="0">
                <a:solidFill>
                  <a:srgbClr val="333333"/>
                </a:solidFill>
                <a:latin typeface="ArialMT"/>
                <a:ea typeface="Calibri" panose="020F0502020204030204" pitchFamily="34" charset="0"/>
              </a:rPr>
              <a:t> </a:t>
            </a:r>
          </a:p>
          <a:p>
            <a:pPr marL="457200" lvl="1" indent="0">
              <a:buNone/>
            </a:pPr>
            <a:r>
              <a:rPr lang="en-US" sz="1400" dirty="0">
                <a:solidFill>
                  <a:srgbClr val="333333"/>
                </a:solidFill>
                <a:latin typeface="ArialMT"/>
                <a:ea typeface="Calibri" panose="020F0502020204030204" pitchFamily="34" charset="0"/>
              </a:rPr>
              <a:t>10*(</a:t>
            </a:r>
            <a:r>
              <a:rPr lang="en-US" sz="1400" b="1" dirty="0">
                <a:solidFill>
                  <a:srgbClr val="333333"/>
                </a:solidFill>
                <a:latin typeface="ArialMT"/>
                <a:ea typeface="Calibri" panose="020F0502020204030204" pitchFamily="34" charset="0"/>
              </a:rPr>
              <a:t>transmit control </a:t>
            </a:r>
            <a:r>
              <a:rPr lang="en-US" sz="1400" dirty="0">
                <a:solidFill>
                  <a:srgbClr val="333333"/>
                </a:solidFill>
                <a:latin typeface="ArialMT"/>
                <a:ea typeface="Calibri" panose="020F0502020204030204" pitchFamily="34" charset="0"/>
              </a:rPr>
              <a:t>(req)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transmit object + </a:t>
            </a:r>
            <a:r>
              <a:rPr lang="en-US" sz="1400" dirty="0" err="1">
                <a:solidFill>
                  <a:srgbClr val="333333"/>
                </a:solidFill>
                <a:latin typeface="ArialMT"/>
                <a:ea typeface="Calibri" panose="020F0502020204030204" pitchFamily="34" charset="0"/>
              </a:rPr>
              <a:t>tp</a:t>
            </a:r>
            <a:r>
              <a:rPr lang="en-US" sz="1400" dirty="0">
                <a:solidFill>
                  <a:srgbClr val="333333"/>
                </a:solidFill>
                <a:latin typeface="ArialMT"/>
                <a:ea typeface="Calibri" panose="020F0502020204030204" pitchFamily="34" charset="0"/>
              </a:rPr>
              <a:t> )   //no need to establish new  </a:t>
            </a:r>
          </a:p>
          <a:p>
            <a:pPr marL="457200" lvl="1" indent="0">
              <a:buNone/>
            </a:pPr>
            <a:r>
              <a:rPr lang="en-US" sz="1400" dirty="0">
                <a:solidFill>
                  <a:srgbClr val="333333"/>
                </a:solidFill>
                <a:latin typeface="ArialMT"/>
                <a:ea typeface="Calibri" panose="020F0502020204030204" pitchFamily="34" charset="0"/>
              </a:rPr>
              <a:t>                                                                                                           connection</a:t>
            </a: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43</a:t>
            </a:fld>
            <a:endParaRPr lang="en-US" altLang="en-US"/>
          </a:p>
        </p:txBody>
      </p:sp>
    </p:spTree>
    <p:extLst>
      <p:ext uri="{BB962C8B-B14F-4D97-AF65-F5344CB8AC3E}">
        <p14:creationId xmlns:p14="http://schemas.microsoft.com/office/powerpoint/2010/main" val="1657084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435-696C-9E24-2640-89A6CD010EA4}"/>
              </a:ext>
            </a:extLst>
          </p:cNvPr>
          <p:cNvSpPr>
            <a:spLocks noGrp="1"/>
          </p:cNvSpPr>
          <p:nvPr>
            <p:ph type="title"/>
          </p:nvPr>
        </p:nvSpPr>
        <p:spPr/>
        <p:txBody>
          <a:bodyPr/>
          <a:lstStyle/>
          <a:p>
            <a:r>
              <a:rPr lang="en-US" dirty="0">
                <a:solidFill>
                  <a:srgbClr val="FF0000"/>
                </a:solidFill>
              </a:rPr>
              <a:t>Discussion 6 Solution </a:t>
            </a:r>
          </a:p>
        </p:txBody>
      </p:sp>
      <p:sp>
        <p:nvSpPr>
          <p:cNvPr id="3" name="Content Placeholder 2">
            <a:extLst>
              <a:ext uri="{FF2B5EF4-FFF2-40B4-BE49-F238E27FC236}">
                <a16:creationId xmlns:a16="http://schemas.microsoft.com/office/drawing/2014/main" id="{0A9FD034-37CD-0C2E-E409-9898BB3DF9A0}"/>
              </a:ext>
            </a:extLst>
          </p:cNvPr>
          <p:cNvSpPr>
            <a:spLocks noGrp="1"/>
          </p:cNvSpPr>
          <p:nvPr>
            <p:ph idx="1"/>
          </p:nvPr>
        </p:nvSpPr>
        <p:spPr>
          <a:xfrm>
            <a:off x="533400" y="1371600"/>
            <a:ext cx="7772400" cy="4887913"/>
          </a:xfrm>
        </p:spPr>
        <p:txBody>
          <a:bodyPr/>
          <a:lstStyle/>
          <a:p>
            <a:pPr marL="0" marR="0">
              <a:lnSpc>
                <a:spcPct val="120000"/>
              </a:lnSpc>
              <a:spcBef>
                <a:spcPts val="0"/>
              </a:spcBef>
              <a:spcAft>
                <a:spcPts val="0"/>
              </a:spcAft>
            </a:pPr>
            <a:r>
              <a:rPr lang="en-US" sz="1600" dirty="0">
                <a:solidFill>
                  <a:srgbClr val="333333"/>
                </a:solidFill>
                <a:effectLst/>
                <a:latin typeface="ArialMT"/>
                <a:ea typeface="Calibri" panose="020F0502020204030204" pitchFamily="34" charset="0"/>
                <a:cs typeface="ArialMT"/>
              </a:rPr>
              <a:t>a short, 10-meter link, </a:t>
            </a:r>
            <a:r>
              <a:rPr lang="en-US" sz="1600" b="1" dirty="0">
                <a:solidFill>
                  <a:srgbClr val="FF0000"/>
                </a:solidFill>
                <a:effectLst/>
                <a:latin typeface="ArialMT"/>
                <a:ea typeface="Calibri" panose="020F0502020204030204" pitchFamily="34" charset="0"/>
                <a:cs typeface="ArialMT"/>
              </a:rPr>
              <a:t>transmit</a:t>
            </a:r>
            <a:r>
              <a:rPr lang="en-US" sz="1600" dirty="0">
                <a:solidFill>
                  <a:srgbClr val="333333"/>
                </a:solidFill>
                <a:effectLst/>
                <a:latin typeface="ArialMT"/>
                <a:ea typeface="Calibri" panose="020F0502020204030204" pitchFamily="34" charset="0"/>
                <a:cs typeface="ArialMT"/>
              </a:rPr>
              <a:t> at a rate of </a:t>
            </a:r>
            <a:r>
              <a:rPr lang="en-US" sz="1600" b="1" dirty="0">
                <a:solidFill>
                  <a:srgbClr val="FF0000"/>
                </a:solidFill>
                <a:effectLst/>
                <a:latin typeface="ArialMT"/>
                <a:ea typeface="Calibri" panose="020F0502020204030204" pitchFamily="34" charset="0"/>
                <a:cs typeface="ArialMT"/>
              </a:rPr>
              <a:t>150 bits/sec</a:t>
            </a:r>
            <a:r>
              <a:rPr lang="en-US" sz="1600" dirty="0">
                <a:solidFill>
                  <a:srgbClr val="333333"/>
                </a:solidFill>
                <a:effectLst/>
                <a:latin typeface="ArialMT"/>
                <a:ea typeface="Calibri" panose="020F0502020204030204" pitchFamily="34" charset="0"/>
                <a:cs typeface="ArialMT"/>
              </a:rPr>
              <a:t>. </a:t>
            </a:r>
            <a:r>
              <a:rPr lang="en-US" sz="1600" b="1" dirty="0">
                <a:solidFill>
                  <a:srgbClr val="333333"/>
                </a:solidFill>
                <a:effectLst/>
                <a:latin typeface="ArialMT"/>
                <a:ea typeface="Calibri" panose="020F0502020204030204" pitchFamily="34" charset="0"/>
                <a:cs typeface="ArialMT"/>
              </a:rPr>
              <a:t>packets</a:t>
            </a:r>
            <a:r>
              <a:rPr lang="en-US" sz="1600" dirty="0">
                <a:solidFill>
                  <a:srgbClr val="333333"/>
                </a:solidFill>
                <a:effectLst/>
                <a:latin typeface="ArialMT"/>
                <a:ea typeface="Calibri" panose="020F0502020204030204" pitchFamily="34" charset="0"/>
                <a:cs typeface="ArialMT"/>
              </a:rPr>
              <a:t> containing data are </a:t>
            </a:r>
            <a:r>
              <a:rPr lang="en-US" sz="1600" b="1" dirty="0">
                <a:solidFill>
                  <a:srgbClr val="333333"/>
                </a:solidFill>
                <a:effectLst/>
                <a:latin typeface="ArialMT"/>
                <a:ea typeface="Calibri" panose="020F0502020204030204" pitchFamily="34" charset="0"/>
                <a:cs typeface="ArialMT"/>
              </a:rPr>
              <a:t>100,000 bits long</a:t>
            </a:r>
            <a:r>
              <a:rPr lang="en-US" sz="1600" dirty="0">
                <a:solidFill>
                  <a:srgbClr val="333333"/>
                </a:solidFill>
                <a:effectLst/>
                <a:latin typeface="ArialMT"/>
                <a:ea typeface="Calibri" panose="020F0502020204030204" pitchFamily="34" charset="0"/>
                <a:cs typeface="ArialMT"/>
              </a:rPr>
              <a:t>, and packets containing only </a:t>
            </a:r>
            <a:r>
              <a:rPr lang="en-US" sz="1600" dirty="0">
                <a:solidFill>
                  <a:srgbClr val="333333"/>
                </a:solidFill>
                <a:effectLst/>
                <a:highlight>
                  <a:srgbClr val="FFFF00"/>
                </a:highlight>
                <a:latin typeface="ArialMT"/>
                <a:ea typeface="Calibri" panose="020F0502020204030204" pitchFamily="34" charset="0"/>
                <a:cs typeface="ArialMT"/>
              </a:rPr>
              <a:t>control </a:t>
            </a:r>
            <a:r>
              <a:rPr lang="en-US" sz="1600" dirty="0">
                <a:solidFill>
                  <a:srgbClr val="333333"/>
                </a:solidFill>
                <a:effectLst/>
                <a:latin typeface="ArialMT"/>
                <a:ea typeface="Calibri" panose="020F0502020204030204" pitchFamily="34" charset="0"/>
                <a:cs typeface="ArialMT"/>
              </a:rPr>
              <a:t>are </a:t>
            </a:r>
            <a:r>
              <a:rPr lang="en-US" sz="1600" dirty="0">
                <a:solidFill>
                  <a:srgbClr val="333333"/>
                </a:solidFill>
                <a:effectLst/>
                <a:highlight>
                  <a:srgbClr val="FFFF00"/>
                </a:highlight>
                <a:latin typeface="ArialMT"/>
                <a:ea typeface="Calibri" panose="020F0502020204030204" pitchFamily="34" charset="0"/>
                <a:cs typeface="ArialMT"/>
              </a:rPr>
              <a:t>200 bits long</a:t>
            </a:r>
            <a:r>
              <a:rPr lang="en-US" sz="1600" dirty="0">
                <a:solidFill>
                  <a:srgbClr val="333333"/>
                </a:solidFill>
                <a:effectLst/>
                <a:latin typeface="ArialMT"/>
                <a:ea typeface="Calibri" panose="020F0502020204030204" pitchFamily="34" charset="0"/>
                <a:cs typeface="ArialMT"/>
              </a:rPr>
              <a:t>. </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parallel connections each get 1/</a:t>
            </a:r>
            <a:r>
              <a:rPr lang="en-US" sz="1600" i="1" dirty="0">
                <a:solidFill>
                  <a:srgbClr val="333333"/>
                </a:solidFill>
                <a:effectLst/>
                <a:latin typeface="Arial-ItalicMT"/>
                <a:ea typeface="Calibri" panose="020F0502020204030204" pitchFamily="34" charset="0"/>
                <a:cs typeface="Arial-ItalicMT"/>
              </a:rPr>
              <a:t>N </a:t>
            </a:r>
            <a:r>
              <a:rPr lang="en-US" sz="1600" dirty="0">
                <a:solidFill>
                  <a:srgbClr val="333333"/>
                </a:solidFill>
                <a:effectLst/>
                <a:latin typeface="ArialMT"/>
                <a:ea typeface="Calibri" panose="020F0502020204030204" pitchFamily="34" charset="0"/>
                <a:cs typeface="ArialMT"/>
              </a:rPr>
              <a:t>of the link bandwidth. Now consider the HTTP protocol, each downloaded object is 1 packet, and that the initial downloaded object contains 10 referenced objects from the same sender. bits travel at </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300*10</a:t>
            </a:r>
            <a:r>
              <a:rPr lang="en-US" sz="1600" b="1" baseline="30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t>6</a:t>
            </a:r>
            <a:r>
              <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rPr>
              <a:t> m/sec</a:t>
            </a:r>
            <a:r>
              <a:rPr lang="en-US" sz="1600" b="1" dirty="0">
                <a:solidFill>
                  <a:srgbClr val="0070C0"/>
                </a:solidFill>
                <a:effectLst/>
                <a:latin typeface="ArialMT"/>
                <a:ea typeface="Calibri" panose="020F0502020204030204" pitchFamily="34" charset="0"/>
                <a:cs typeface="ArialMT"/>
              </a:rPr>
              <a:t>. </a:t>
            </a:r>
            <a:endParaRPr lang="en-US" sz="1600" b="1"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latin typeface="ArialMT"/>
                <a:ea typeface="Calibri" panose="020F0502020204030204" pitchFamily="34" charset="0"/>
                <a:cs typeface="ArialMT"/>
              </a:rPr>
              <a:t>Find the total time it takes to get all objects </a:t>
            </a:r>
            <a:r>
              <a:rPr lang="en-US" sz="1600" dirty="0">
                <a:solidFill>
                  <a:srgbClr val="333333"/>
                </a:solidFill>
                <a:latin typeface="ArialMT"/>
                <a:ea typeface="Calibri" panose="020F0502020204030204" pitchFamily="34" charset="0"/>
                <a:cs typeface="ArialMT"/>
              </a:rPr>
              <a:t>(in terms of </a:t>
            </a:r>
            <a:r>
              <a:rPr lang="en-US" sz="1600" b="1" dirty="0">
                <a:solidFill>
                  <a:srgbClr val="333333"/>
                </a:solidFill>
                <a:latin typeface="ArialMT"/>
                <a:ea typeface="Calibri" panose="020F0502020204030204" pitchFamily="34" charset="0"/>
                <a:cs typeface="ArialMT"/>
              </a:rPr>
              <a:t>one-way</a:t>
            </a:r>
            <a:r>
              <a:rPr lang="en-US" sz="1600" dirty="0">
                <a:solidFill>
                  <a:srgbClr val="333333"/>
                </a:solidFill>
                <a:latin typeface="ArialMT"/>
                <a:ea typeface="Calibri" panose="020F0502020204030204" pitchFamily="34" charset="0"/>
                <a:cs typeface="ArialMT"/>
              </a:rPr>
              <a:t> propagation delay between the client and the server </a:t>
            </a:r>
            <a:r>
              <a:rPr lang="en-US" sz="1600" dirty="0" err="1">
                <a:solidFill>
                  <a:srgbClr val="333333"/>
                </a:solidFill>
                <a:latin typeface="ArialMT"/>
                <a:ea typeface="Calibri" panose="020F0502020204030204" pitchFamily="34" charset="0"/>
                <a:cs typeface="ArialMT"/>
              </a:rPr>
              <a:t>tp</a:t>
            </a:r>
            <a:r>
              <a:rPr lang="en-US" sz="1600" dirty="0">
                <a:solidFill>
                  <a:srgbClr val="333333"/>
                </a:solidFill>
                <a:latin typeface="ArialMT"/>
                <a:ea typeface="Calibri" panose="020F0502020204030204" pitchFamily="34" charset="0"/>
                <a:cs typeface="ArialMT"/>
              </a:rPr>
              <a:t>). </a:t>
            </a:r>
          </a:p>
          <a:p>
            <a:endParaRPr lang="en-US" sz="1600" dirty="0">
              <a:solidFill>
                <a:srgbClr val="333333"/>
              </a:solidFill>
              <a:latin typeface="ArialMT"/>
              <a:ea typeface="Calibri" panose="020F0502020204030204" pitchFamily="34" charset="0"/>
              <a:cs typeface="ArialMT"/>
            </a:endParaRPr>
          </a:p>
          <a:p>
            <a:pPr marL="457200" lvl="1" indent="0">
              <a:buNone/>
            </a:pPr>
            <a:r>
              <a:rPr lang="en-US" sz="1800" dirty="0">
                <a:solidFill>
                  <a:srgbClr val="333333"/>
                </a:solidFill>
                <a:latin typeface="ArialMT"/>
                <a:ea typeface="Calibri" panose="020F0502020204030204" pitchFamily="34" charset="0"/>
                <a:cs typeface="ArialMT"/>
              </a:rPr>
              <a:t>b</a:t>
            </a:r>
            <a:r>
              <a:rPr lang="en-US" sz="1800" dirty="0">
                <a:solidFill>
                  <a:srgbClr val="333333"/>
                </a:solidFill>
                <a:effectLst/>
                <a:latin typeface="ArialMT"/>
                <a:ea typeface="Calibri" panose="020F0502020204030204" pitchFamily="34" charset="0"/>
                <a:cs typeface="ArialMT"/>
              </a:rPr>
              <a:t>) Now consider </a:t>
            </a:r>
            <a:r>
              <a:rPr lang="en-US" sz="1800" b="1" dirty="0">
                <a:solidFill>
                  <a:srgbClr val="0070C0"/>
                </a:solidFill>
                <a:effectLst/>
                <a:latin typeface="ArialMT"/>
                <a:ea typeface="Calibri" panose="020F0502020204030204" pitchFamily="34" charset="0"/>
                <a:cs typeface="ArialMT"/>
              </a:rPr>
              <a:t>persistent </a:t>
            </a:r>
            <a:r>
              <a:rPr lang="en-US" sz="1800" dirty="0">
                <a:solidFill>
                  <a:srgbClr val="333333"/>
                </a:solidFill>
                <a:effectLst/>
                <a:latin typeface="ArialMT"/>
                <a:ea typeface="Calibri" panose="020F0502020204030204" pitchFamily="34" charset="0"/>
                <a:cs typeface="ArialMT"/>
              </a:rPr>
              <a:t>HTTP. </a:t>
            </a:r>
            <a:r>
              <a:rPr lang="en-US" sz="1800" b="1" dirty="0">
                <a:solidFill>
                  <a:srgbClr val="FF0000"/>
                </a:solidFill>
                <a:effectLst/>
                <a:latin typeface="ArialMT"/>
                <a:ea typeface="Calibri" panose="020F0502020204030204" pitchFamily="34" charset="0"/>
                <a:cs typeface="ArialMT"/>
              </a:rPr>
              <a:t>Do you expect significant gains over the non-persistent case</a:t>
            </a:r>
            <a:r>
              <a:rPr lang="en-US" sz="1800" dirty="0">
                <a:solidFill>
                  <a:srgbClr val="FF0000"/>
                </a:solidFill>
                <a:effectLst/>
                <a:latin typeface="ArialMT"/>
                <a:ea typeface="Calibri" panose="020F0502020204030204" pitchFamily="34" charset="0"/>
                <a:cs typeface="ArialMT"/>
              </a:rPr>
              <a:t>?</a:t>
            </a:r>
            <a:r>
              <a:rPr lang="en-US" sz="1800" dirty="0">
                <a:solidFill>
                  <a:srgbClr val="333333"/>
                </a:solidFill>
                <a:effectLst/>
                <a:latin typeface="ArialMT"/>
                <a:ea typeface="Calibri" panose="020F0502020204030204" pitchFamily="34" charset="0"/>
                <a:cs typeface="ArialMT"/>
              </a:rPr>
              <a:t> Justify and explain your answer</a:t>
            </a:r>
          </a:p>
          <a:p>
            <a:pPr marL="457200" lvl="1" indent="0">
              <a:buNone/>
            </a:pPr>
            <a:endParaRPr lang="en-US" sz="1400" dirty="0">
              <a:solidFill>
                <a:srgbClr val="333333"/>
              </a:solidFill>
              <a:latin typeface="ArialMT"/>
              <a:ea typeface="Calibri" panose="020F0502020204030204" pitchFamily="34" charset="0"/>
            </a:endParaRPr>
          </a:p>
          <a:p>
            <a:pPr marL="0" marR="0" indent="40163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total time needed is given by: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0163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(200/150+</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    + 200/150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200/150+</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    + 100,000/150+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0163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+ 10*(200/150+</a:t>
            </a:r>
            <a:r>
              <a:rPr lang="en-US" sz="1800" i="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    + 100,000/150+ </a:t>
            </a:r>
            <a:r>
              <a:rPr lang="en-US" sz="1800" i="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01638">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7351</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24*</a:t>
            </a:r>
            <a:r>
              <a:rPr lang="en-US" sz="1800" b="1" i="1" dirty="0" err="1">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r>
              <a:rPr lang="en-US" sz="1800" b="1" dirty="0" err="1">
                <a:solidFill>
                  <a:srgbClr val="00B050"/>
                </a:solidFill>
                <a:effectLst/>
                <a:latin typeface="Times New Roman" panose="02020603050405020304" pitchFamily="18" charset="0"/>
                <a:ea typeface="Calibri" panose="020F0502020204030204" pitchFamily="34" charset="0"/>
                <a:cs typeface="Arial" panose="020B0604020202020204" pitchFamily="34" charset="0"/>
              </a:rPr>
              <a:t>p</a:t>
            </a:r>
            <a:r>
              <a:rPr lang="en-US" sz="1800" b="1"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(seconds)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sz="1400" dirty="0">
              <a:solidFill>
                <a:srgbClr val="333333"/>
              </a:solidFill>
              <a:latin typeface="ArialMT"/>
              <a:ea typeface="Calibri" panose="020F0502020204030204" pitchFamily="34" charset="0"/>
            </a:endParaRPr>
          </a:p>
          <a:p>
            <a:pPr marL="457200" lvl="1" indent="0">
              <a:buNone/>
            </a:pPr>
            <a:endParaRPr lang="en-US" dirty="0"/>
          </a:p>
        </p:txBody>
      </p:sp>
      <p:sp>
        <p:nvSpPr>
          <p:cNvPr id="4" name="Footer Placeholder 3">
            <a:extLst>
              <a:ext uri="{FF2B5EF4-FFF2-40B4-BE49-F238E27FC236}">
                <a16:creationId xmlns:a16="http://schemas.microsoft.com/office/drawing/2014/main" id="{26C95BA9-1D0E-49FF-F9E9-C4681DBEBEE5}"/>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654248C-C8F6-E96D-E251-8FFCBB9DAEE3}"/>
              </a:ext>
            </a:extLst>
          </p:cNvPr>
          <p:cNvSpPr>
            <a:spLocks noGrp="1"/>
          </p:cNvSpPr>
          <p:nvPr>
            <p:ph type="sldNum" sz="quarter" idx="12"/>
          </p:nvPr>
        </p:nvSpPr>
        <p:spPr/>
        <p:txBody>
          <a:bodyPr/>
          <a:lstStyle/>
          <a:p>
            <a:r>
              <a:rPr lang="en-US" altLang="en-US"/>
              <a:t>2-</a:t>
            </a:r>
            <a:fld id="{C390081B-48F2-496A-B026-7C93CC1B4283}" type="slidenum">
              <a:rPr lang="en-US" altLang="en-US" smtClean="0"/>
              <a:pPr/>
              <a:t>44</a:t>
            </a:fld>
            <a:endParaRPr lang="en-US" altLang="en-US"/>
          </a:p>
        </p:txBody>
      </p:sp>
    </p:spTree>
    <p:extLst>
      <p:ext uri="{BB962C8B-B14F-4D97-AF65-F5344CB8AC3E}">
        <p14:creationId xmlns:p14="http://schemas.microsoft.com/office/powerpoint/2010/main" val="40662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0A4B-ED3B-ACB7-9E83-77DFAAC4AE4B}"/>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3C04A76-1559-58EE-EB20-0A87ADC626CB}"/>
              </a:ext>
            </a:extLst>
          </p:cNvPr>
          <p:cNvSpPr>
            <a:spLocks noGrp="1"/>
          </p:cNvSpPr>
          <p:nvPr>
            <p:ph idx="1"/>
          </p:nvPr>
        </p:nvSpPr>
        <p:spPr/>
        <p:txBody>
          <a:bodyPr/>
          <a:lstStyle/>
          <a:p>
            <a:pPr marL="0" marR="0">
              <a:lnSpc>
                <a:spcPct val="107000"/>
              </a:lnSpc>
              <a:spcBef>
                <a:spcPts val="0"/>
              </a:spcBef>
              <a:spcAft>
                <a:spcPts val="0"/>
              </a:spcAft>
            </a:pP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Assuming the speed of light is 3*10</a:t>
            </a:r>
            <a:r>
              <a:rPr lang="en-US"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m/sec, then </a:t>
            </a:r>
            <a:r>
              <a:rPr lang="en-US"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Tp</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10m</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a:t>
            </a:r>
            <a:r>
              <a:rPr lang="en-US"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m/s =0.03 microsec.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0"/>
              </a:spcAft>
            </a:pPr>
            <a:r>
              <a:rPr lang="en-US"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Tp</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is therefore </a:t>
            </a:r>
            <a:r>
              <a:rPr lang="en-US"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negligible</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(because link is short: 10m)</a:t>
            </a:r>
            <a:r>
              <a:rPr lang="en-US" dirty="0">
                <a:latin typeface="Calibri" panose="020F0502020204030204" pitchFamily="34" charset="0"/>
                <a:ea typeface="Calibri" panose="020F0502020204030204" pitchFamily="34" charset="0"/>
                <a:cs typeface="Arial" panose="020B0604020202020204" pitchFamily="34" charset="0"/>
              </a:rPr>
              <a:t>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compared to transmission delay Thus, we see that persistent HTTP is not significantly faster (less than 1 percent) than the non-persistent case with parallel download </a:t>
            </a:r>
            <a:r>
              <a:rPr lang="en-US"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 THIS CASE</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Footer Placeholder 3">
            <a:extLst>
              <a:ext uri="{FF2B5EF4-FFF2-40B4-BE49-F238E27FC236}">
                <a16:creationId xmlns:a16="http://schemas.microsoft.com/office/drawing/2014/main" id="{7A5531BC-5E35-E6FB-7BAC-4AC727194C12}"/>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AAA6BC3-4D54-A675-AFD0-F275AA838F04}"/>
              </a:ext>
            </a:extLst>
          </p:cNvPr>
          <p:cNvSpPr>
            <a:spLocks noGrp="1"/>
          </p:cNvSpPr>
          <p:nvPr>
            <p:ph type="sldNum" sz="quarter" idx="12"/>
          </p:nvPr>
        </p:nvSpPr>
        <p:spPr/>
        <p:txBody>
          <a:bodyPr/>
          <a:lstStyle/>
          <a:p>
            <a:r>
              <a:rPr lang="en-US" altLang="en-US"/>
              <a:t>2-</a:t>
            </a:r>
            <a:fld id="{C390081B-48F2-496A-B026-7C93CC1B4283}" type="slidenum">
              <a:rPr lang="en-US" altLang="en-US" smtClean="0"/>
              <a:pPr/>
              <a:t>45</a:t>
            </a:fld>
            <a:endParaRPr lang="en-US" altLang="en-US"/>
          </a:p>
        </p:txBody>
      </p:sp>
    </p:spTree>
    <p:extLst>
      <p:ext uri="{BB962C8B-B14F-4D97-AF65-F5344CB8AC3E}">
        <p14:creationId xmlns:p14="http://schemas.microsoft.com/office/powerpoint/2010/main" val="2141031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2"/>
          <p:cNvSpPr>
            <a:spLocks noGrp="1" noChangeArrowheads="1"/>
          </p:cNvSpPr>
          <p:nvPr>
            <p:ph type="title"/>
          </p:nvPr>
        </p:nvSpPr>
        <p:spPr>
          <a:xfrm>
            <a:off x="787400" y="2471738"/>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3" name="Rectangle 3"/>
          <p:cNvSpPr>
            <a:spLocks noGrp="1" noChangeArrowheads="1"/>
          </p:cNvSpPr>
          <p:nvPr>
            <p:ph type="body" sz="half" idx="1"/>
          </p:nvPr>
        </p:nvSpPr>
        <p:spPr>
          <a:xfrm>
            <a:off x="468312" y="1511300"/>
            <a:ext cx="7471919" cy="4648200"/>
          </a:xfrm>
        </p:spPr>
        <p:txBody>
          <a:bodyPr/>
          <a:lstStyle/>
          <a:p>
            <a:pPr>
              <a:buFont typeface="Wingdings" charset="0"/>
              <a:buNone/>
            </a:pPr>
            <a:r>
              <a:rPr lang="en-US" sz="2400" i="1" dirty="0">
                <a:solidFill>
                  <a:srgbClr val="000099"/>
                </a:solidFill>
                <a:latin typeface="Gill Sans MT" charset="0"/>
              </a:rPr>
              <a:t> </a:t>
            </a:r>
            <a:endParaRPr lang="en-US" sz="2400" dirty="0">
              <a:latin typeface="Gill Sans MT" charset="0"/>
            </a:endParaRPr>
          </a:p>
        </p:txBody>
      </p:sp>
      <p:sp>
        <p:nvSpPr>
          <p:cNvPr id="2" name="Content Placeholder 1">
            <a:extLst>
              <a:ext uri="{FF2B5EF4-FFF2-40B4-BE49-F238E27FC236}">
                <a16:creationId xmlns:a16="http://schemas.microsoft.com/office/drawing/2014/main" id="{86CA2509-4CBA-46A4-9032-EC3E3C594F52}"/>
              </a:ext>
            </a:extLst>
          </p:cNvPr>
          <p:cNvSpPr>
            <a:spLocks noGrp="1"/>
          </p:cNvSpPr>
          <p:nvPr>
            <p:ph sz="half" idx="2"/>
          </p:nvPr>
        </p:nvSpPr>
        <p:spPr>
          <a:xfrm>
            <a:off x="7940232" y="5903088"/>
            <a:ext cx="365567" cy="345311"/>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1C98B65-0943-4BB3-A61C-38E92F90DBF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46</a:t>
            </a:fld>
            <a:endParaRPr lang="en-US"/>
          </a:p>
        </p:txBody>
      </p:sp>
    </p:spTree>
    <p:extLst>
      <p:ext uri="{BB962C8B-B14F-4D97-AF65-F5344CB8AC3E}">
        <p14:creationId xmlns:p14="http://schemas.microsoft.com/office/powerpoint/2010/main" val="3264339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1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25"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Grp="1" noChangeArrowheads="1"/>
          </p:cNvSpPr>
          <p:nvPr>
            <p:ph type="title"/>
          </p:nvPr>
        </p:nvSpPr>
        <p:spPr>
          <a:xfrm>
            <a:off x="533400" y="301625"/>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3" name="Rectangle 3"/>
          <p:cNvSpPr>
            <a:spLocks noGrp="1" noChangeArrowheads="1"/>
          </p:cNvSpPr>
          <p:nvPr>
            <p:ph type="body" sz="half" idx="1"/>
          </p:nvPr>
        </p:nvSpPr>
        <p:spPr>
          <a:xfrm>
            <a:off x="468312" y="1511300"/>
            <a:ext cx="7471919" cy="4648200"/>
          </a:xfrm>
        </p:spPr>
        <p:txBody>
          <a:bodyPr/>
          <a:lstStyle/>
          <a:p>
            <a:pPr>
              <a:buFont typeface="Wingdings" charset="0"/>
              <a:buNone/>
            </a:pPr>
            <a:r>
              <a:rPr lang="en-US" sz="2400" i="1" dirty="0">
                <a:solidFill>
                  <a:srgbClr val="000099"/>
                </a:solidFill>
                <a:latin typeface="Gill Sans MT" charset="0"/>
              </a:rPr>
              <a:t>people:</a:t>
            </a:r>
            <a:r>
              <a:rPr lang="en-US" sz="2400" dirty="0">
                <a:latin typeface="Gill Sans MT" charset="0"/>
              </a:rPr>
              <a:t> many identifiers:</a:t>
            </a:r>
          </a:p>
          <a:p>
            <a:pPr lvl="1"/>
            <a:r>
              <a:rPr lang="en-US" dirty="0">
                <a:latin typeface="Gill Sans MT" charset="0"/>
              </a:rPr>
              <a:t>Social Security Number, name, passport #</a:t>
            </a:r>
          </a:p>
          <a:p>
            <a:pPr>
              <a:buFont typeface="Wingdings" charset="0"/>
              <a:buNone/>
            </a:pPr>
            <a:r>
              <a:rPr lang="en-US" sz="2400" i="1" dirty="0">
                <a:solidFill>
                  <a:srgbClr val="000099"/>
                </a:solidFill>
                <a:latin typeface="Gill Sans MT" charset="0"/>
              </a:rPr>
              <a:t>Internet hosts:</a:t>
            </a:r>
          </a:p>
          <a:p>
            <a:pPr lvl="1"/>
            <a:r>
              <a:rPr lang="ja-JP" altLang="en-US" dirty="0">
                <a:latin typeface="Gill Sans MT" charset="0"/>
              </a:rPr>
              <a:t>“</a:t>
            </a:r>
            <a:r>
              <a:rPr lang="en-US" altLang="ja-JP" dirty="0">
                <a:latin typeface="Gill Sans MT" charset="0"/>
              </a:rPr>
              <a:t>name</a:t>
            </a:r>
            <a:r>
              <a:rPr lang="ja-JP" altLang="en-US" dirty="0">
                <a:latin typeface="Gill Sans MT" charset="0"/>
              </a:rPr>
              <a:t>”</a:t>
            </a:r>
            <a:r>
              <a:rPr lang="en-US" altLang="ja-JP" dirty="0">
                <a:latin typeface="Gill Sans MT" charset="0"/>
              </a:rPr>
              <a:t>, e.g., www.yahoo.com - used by humans</a:t>
            </a:r>
          </a:p>
          <a:p>
            <a:pPr lvl="1"/>
            <a:r>
              <a:rPr lang="en-US" dirty="0">
                <a:latin typeface="Gill Sans MT" charset="0"/>
              </a:rPr>
              <a:t>IP address (IPv4: 4 bytes</a:t>
            </a:r>
            <a:r>
              <a:rPr lang="en-US" sz="2000" dirty="0">
                <a:latin typeface="Gill Sans MT" charset="0"/>
              </a:rPr>
              <a:t>) </a:t>
            </a:r>
            <a:r>
              <a:rPr lang="en-US" b="0" i="1" u="none" strike="noStrike" dirty="0">
                <a:solidFill>
                  <a:srgbClr val="000099"/>
                </a:solidFill>
              </a:rPr>
              <a:t>121.7.106.83</a:t>
            </a:r>
          </a:p>
          <a:p>
            <a:pPr marL="746125" lvl="1" indent="-60325">
              <a:buNone/>
            </a:pPr>
            <a:r>
              <a:rPr lang="en-US" sz="2000" i="1" dirty="0"/>
              <a:t>Each byte: decimal 0 to 255</a:t>
            </a:r>
          </a:p>
          <a:p>
            <a:pPr marL="746125" lvl="1" indent="-60325">
              <a:buNone/>
            </a:pPr>
            <a:r>
              <a:rPr lang="en-US" sz="2000" i="1" dirty="0"/>
              <a:t>Hierarchical: as we scan the address from left to right, we obtain more and more specific information about where the host is located in the Internet</a:t>
            </a:r>
            <a:endParaRPr lang="en-US" sz="2000" dirty="0"/>
          </a:p>
        </p:txBody>
      </p:sp>
      <p:sp>
        <p:nvSpPr>
          <p:cNvPr id="2" name="Content Placeholder 1">
            <a:extLst>
              <a:ext uri="{FF2B5EF4-FFF2-40B4-BE49-F238E27FC236}">
                <a16:creationId xmlns:a16="http://schemas.microsoft.com/office/drawing/2014/main" id="{86CA2509-4CBA-46A4-9032-EC3E3C594F52}"/>
              </a:ext>
            </a:extLst>
          </p:cNvPr>
          <p:cNvSpPr>
            <a:spLocks noGrp="1"/>
          </p:cNvSpPr>
          <p:nvPr>
            <p:ph sz="half" idx="2"/>
          </p:nvPr>
        </p:nvSpPr>
        <p:spPr>
          <a:xfrm>
            <a:off x="7940232" y="5903088"/>
            <a:ext cx="365567" cy="345311"/>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1C98B65-0943-4BB3-A61C-38E92F90DBF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47</a:t>
            </a:fld>
            <a:endParaRPr lang="en-US"/>
          </a:p>
        </p:txBody>
      </p:sp>
    </p:spTree>
    <p:extLst>
      <p:ext uri="{BB962C8B-B14F-4D97-AF65-F5344CB8AC3E}">
        <p14:creationId xmlns:p14="http://schemas.microsoft.com/office/powerpoint/2010/main" val="3765836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1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25"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Grp="1" noChangeArrowheads="1"/>
          </p:cNvSpPr>
          <p:nvPr>
            <p:ph type="title"/>
          </p:nvPr>
        </p:nvSpPr>
        <p:spPr>
          <a:xfrm>
            <a:off x="533400" y="301625"/>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3" name="Rectangle 3"/>
          <p:cNvSpPr>
            <a:spLocks noGrp="1" noChangeArrowheads="1"/>
          </p:cNvSpPr>
          <p:nvPr>
            <p:ph type="body" sz="half" idx="1"/>
          </p:nvPr>
        </p:nvSpPr>
        <p:spPr>
          <a:xfrm>
            <a:off x="468312" y="1511300"/>
            <a:ext cx="7471919" cy="4648200"/>
          </a:xfrm>
        </p:spPr>
        <p:txBody>
          <a:bodyPr/>
          <a:lstStyle/>
          <a:p>
            <a:pPr>
              <a:buFont typeface="Wingdings" charset="0"/>
              <a:buNone/>
            </a:pPr>
            <a:r>
              <a:rPr lang="en-US" sz="2400" i="1" dirty="0">
                <a:solidFill>
                  <a:srgbClr val="000099"/>
                </a:solidFill>
                <a:latin typeface="Gill Sans MT" charset="0"/>
              </a:rPr>
              <a:t>Internet hosts:</a:t>
            </a:r>
          </a:p>
          <a:p>
            <a:pPr lvl="1"/>
            <a:r>
              <a:rPr lang="ja-JP" altLang="en-US" dirty="0">
                <a:latin typeface="Gill Sans MT" charset="0"/>
              </a:rPr>
              <a:t>“</a:t>
            </a:r>
            <a:r>
              <a:rPr lang="en-US" altLang="ja-JP" dirty="0">
                <a:latin typeface="Gill Sans MT" charset="0"/>
              </a:rPr>
              <a:t>name</a:t>
            </a:r>
            <a:r>
              <a:rPr lang="ja-JP" altLang="en-US" dirty="0">
                <a:latin typeface="Gill Sans MT" charset="0"/>
              </a:rPr>
              <a:t>”</a:t>
            </a:r>
            <a:r>
              <a:rPr lang="en-US" altLang="ja-JP" dirty="0">
                <a:latin typeface="Gill Sans MT" charset="0"/>
              </a:rPr>
              <a:t>, e.g., www.yahoo.com - used by humans</a:t>
            </a:r>
          </a:p>
          <a:p>
            <a:pPr lvl="1"/>
            <a:r>
              <a:rPr lang="en-US" dirty="0">
                <a:latin typeface="Gill Sans MT" charset="0"/>
              </a:rPr>
              <a:t>IP addresses:  IPv6 is the successor to IPv4, which had limitations IPv6 was designed to overcome.</a:t>
            </a:r>
          </a:p>
          <a:p>
            <a:pPr lvl="1"/>
            <a:r>
              <a:rPr lang="en-US" dirty="0">
                <a:latin typeface="Gill Sans MT" charset="0"/>
              </a:rPr>
              <a:t>In IPv6, address is a 128-bit alphanumeric value      (8 fields of 16 bits each)</a:t>
            </a:r>
          </a:p>
          <a:p>
            <a:pPr lvl="1"/>
            <a:r>
              <a:rPr lang="en-US" dirty="0">
                <a:latin typeface="Gill Sans MT" charset="0"/>
              </a:rPr>
              <a:t>An example of a full IPv6 address could be:</a:t>
            </a:r>
          </a:p>
          <a:p>
            <a:pPr marL="457200" lvl="1" indent="0">
              <a:buNone/>
            </a:pPr>
            <a:r>
              <a:rPr lang="en-US" dirty="0">
                <a:latin typeface="Gill Sans MT" charset="0"/>
              </a:rPr>
              <a:t>     FE80:CD00:0000:0CDE:1257:0000:211E:729C</a:t>
            </a:r>
          </a:p>
          <a:p>
            <a:pPr marL="457200" lvl="1" indent="0">
              <a:buNone/>
            </a:pPr>
            <a:endParaRPr lang="en-US" dirty="0">
              <a:latin typeface="Gill Sans MT" charset="0"/>
            </a:endParaRPr>
          </a:p>
        </p:txBody>
      </p:sp>
      <p:sp>
        <p:nvSpPr>
          <p:cNvPr id="2" name="Content Placeholder 1">
            <a:extLst>
              <a:ext uri="{FF2B5EF4-FFF2-40B4-BE49-F238E27FC236}">
                <a16:creationId xmlns:a16="http://schemas.microsoft.com/office/drawing/2014/main" id="{86CA2509-4CBA-46A4-9032-EC3E3C594F52}"/>
              </a:ext>
            </a:extLst>
          </p:cNvPr>
          <p:cNvSpPr>
            <a:spLocks noGrp="1"/>
          </p:cNvSpPr>
          <p:nvPr>
            <p:ph sz="half" idx="2"/>
          </p:nvPr>
        </p:nvSpPr>
        <p:spPr>
          <a:xfrm>
            <a:off x="7940232" y="5903088"/>
            <a:ext cx="365567" cy="345311"/>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1C98B65-0943-4BB3-A61C-38E92F90DBF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48</a:t>
            </a:fld>
            <a:endParaRPr lang="en-US"/>
          </a:p>
        </p:txBody>
      </p:sp>
    </p:spTree>
    <p:extLst>
      <p:ext uri="{BB962C8B-B14F-4D97-AF65-F5344CB8AC3E}">
        <p14:creationId xmlns:p14="http://schemas.microsoft.com/office/powerpoint/2010/main" val="160726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2"/>
          <p:cNvSpPr>
            <a:spLocks noGrp="1" noChangeArrowheads="1"/>
          </p:cNvSpPr>
          <p:nvPr>
            <p:ph type="title"/>
          </p:nvPr>
        </p:nvSpPr>
        <p:spPr>
          <a:xfrm>
            <a:off x="533400" y="301625"/>
            <a:ext cx="7772400" cy="503918"/>
          </a:xfrm>
        </p:spPr>
        <p:txBody>
          <a:bodyPr/>
          <a:lstStyle/>
          <a:p>
            <a:r>
              <a:rPr lang="en-US" dirty="0">
                <a:latin typeface="Gill Sans MT" charset="0"/>
              </a:rPr>
              <a:t> </a:t>
            </a:r>
          </a:p>
        </p:txBody>
      </p:sp>
      <p:sp>
        <p:nvSpPr>
          <p:cNvPr id="186373" name="Rectangle 3"/>
          <p:cNvSpPr>
            <a:spLocks noGrp="1" noChangeArrowheads="1"/>
          </p:cNvSpPr>
          <p:nvPr>
            <p:ph type="body" sz="half" idx="1"/>
          </p:nvPr>
        </p:nvSpPr>
        <p:spPr>
          <a:xfrm>
            <a:off x="468313" y="404442"/>
            <a:ext cx="7471919" cy="1685054"/>
          </a:xfrm>
        </p:spPr>
        <p:txBody>
          <a:bodyPr/>
          <a:lstStyle/>
          <a:p>
            <a:pPr marL="457200" lvl="1" indent="0">
              <a:buNone/>
            </a:pPr>
            <a:r>
              <a:rPr lang="en-US" sz="3900" i="1" u="sng" dirty="0">
                <a:latin typeface="Gill Sans MT" charset="0"/>
              </a:rPr>
              <a:t>H</a:t>
            </a:r>
            <a:r>
              <a:rPr lang="en-US" sz="3900" u="sng" dirty="0">
                <a:latin typeface="Gill Sans MT" charset="0"/>
              </a:rPr>
              <a:t>ow</a:t>
            </a:r>
            <a:r>
              <a:rPr lang="en-US" sz="3900" dirty="0">
                <a:latin typeface="Gill Sans MT" charset="0"/>
              </a:rPr>
              <a:t> is the mapping between a host name and its IP address done?  </a:t>
            </a:r>
            <a:r>
              <a:rPr lang="en-US" sz="2800" dirty="0">
                <a:latin typeface="Gill Sans MT" charset="0"/>
              </a:rPr>
              <a:t>Why do we need that mapping?</a:t>
            </a:r>
            <a:endParaRPr lang="en-US" sz="3900" dirty="0">
              <a:latin typeface="Gill Sans MT" charset="0"/>
            </a:endParaRPr>
          </a:p>
          <a:p>
            <a:pPr>
              <a:buFont typeface="Wingdings" charset="0"/>
              <a:buNone/>
            </a:pPr>
            <a:r>
              <a:rPr lang="en-US" altLang="en-US" sz="2800" dirty="0">
                <a:ea typeface="ＭＳ Ｐゴシック" panose="020B0600070205080204" pitchFamily="34" charset="-128"/>
              </a:rPr>
              <a:t>   </a:t>
            </a:r>
            <a:r>
              <a:rPr lang="en-US" altLang="en-US" sz="2400" dirty="0">
                <a:solidFill>
                  <a:srgbClr val="00B050"/>
                </a:solidFill>
                <a:ea typeface="ＭＳ Ｐゴシック" panose="020B0600070205080204" pitchFamily="34" charset="-128"/>
              </a:rPr>
              <a:t> </a:t>
            </a:r>
            <a:endParaRPr lang="en-US" sz="2400" dirty="0">
              <a:latin typeface="Gill Sans MT" charset="0"/>
            </a:endParaRPr>
          </a:p>
        </p:txBody>
      </p:sp>
      <p:sp>
        <p:nvSpPr>
          <p:cNvPr id="2" name="Content Placeholder 1">
            <a:extLst>
              <a:ext uri="{FF2B5EF4-FFF2-40B4-BE49-F238E27FC236}">
                <a16:creationId xmlns:a16="http://schemas.microsoft.com/office/drawing/2014/main" id="{86CA2509-4CBA-46A4-9032-EC3E3C594F52}"/>
              </a:ext>
            </a:extLst>
          </p:cNvPr>
          <p:cNvSpPr>
            <a:spLocks noGrp="1"/>
          </p:cNvSpPr>
          <p:nvPr>
            <p:ph sz="half" idx="2"/>
          </p:nvPr>
        </p:nvSpPr>
        <p:spPr>
          <a:xfrm>
            <a:off x="7940232" y="5903088"/>
            <a:ext cx="365567" cy="345311"/>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1C98B65-0943-4BB3-A61C-38E92F90DBF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49</a:t>
            </a:fld>
            <a:endParaRPr lang="en-US"/>
          </a:p>
        </p:txBody>
      </p:sp>
    </p:spTree>
    <p:extLst>
      <p:ext uri="{BB962C8B-B14F-4D97-AF65-F5344CB8AC3E}">
        <p14:creationId xmlns:p14="http://schemas.microsoft.com/office/powerpoint/2010/main" val="346894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08635C1E-DF02-489F-A170-5378EA24C08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44034" name="Rectangle 8">
            <a:extLst>
              <a:ext uri="{FF2B5EF4-FFF2-40B4-BE49-F238E27FC236}">
                <a16:creationId xmlns:a16="http://schemas.microsoft.com/office/drawing/2014/main" id="{CA7C1D51-4932-4E8B-8B27-29E8DA2F2A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2116C07D-DAB4-4C9A-894F-A58B57141A70}" type="slidenum">
              <a:rPr lang="en-US" altLang="en-US" sz="1200">
                <a:latin typeface="Tahoma" panose="020B0604030504040204" pitchFamily="34" charset="0"/>
              </a:rPr>
              <a:pPr/>
              <a:t>5</a:t>
            </a:fld>
            <a:endParaRPr lang="en-US" altLang="en-US" sz="1200">
              <a:latin typeface="Tahoma" panose="020B0604030504040204" pitchFamily="34" charset="0"/>
            </a:endParaRPr>
          </a:p>
        </p:txBody>
      </p:sp>
      <p:grpSp>
        <p:nvGrpSpPr>
          <p:cNvPr id="44035" name="Group 582">
            <a:extLst>
              <a:ext uri="{FF2B5EF4-FFF2-40B4-BE49-F238E27FC236}">
                <a16:creationId xmlns:a16="http://schemas.microsoft.com/office/drawing/2014/main" id="{87D9A151-7A07-4528-A804-DAC019B73383}"/>
              </a:ext>
            </a:extLst>
          </p:cNvPr>
          <p:cNvGrpSpPr>
            <a:grpSpLocks/>
          </p:cNvGrpSpPr>
          <p:nvPr/>
        </p:nvGrpSpPr>
        <p:grpSpPr bwMode="auto">
          <a:xfrm>
            <a:off x="542925" y="1492250"/>
            <a:ext cx="3540125" cy="4545013"/>
            <a:chOff x="3277" y="974"/>
            <a:chExt cx="2230" cy="2863"/>
          </a:xfrm>
        </p:grpSpPr>
        <p:sp>
          <p:nvSpPr>
            <p:cNvPr id="44042" name="Freeform 583">
              <a:extLst>
                <a:ext uri="{FF2B5EF4-FFF2-40B4-BE49-F238E27FC236}">
                  <a16:creationId xmlns:a16="http://schemas.microsoft.com/office/drawing/2014/main" id="{6466643B-5C56-4EDD-820D-4F089E9B2CE5}"/>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043" name="Group 584">
              <a:extLst>
                <a:ext uri="{FF2B5EF4-FFF2-40B4-BE49-F238E27FC236}">
                  <a16:creationId xmlns:a16="http://schemas.microsoft.com/office/drawing/2014/main" id="{C110DFA5-3C20-453B-9C2D-D49A8019ADB3}"/>
                </a:ext>
              </a:extLst>
            </p:cNvPr>
            <p:cNvGrpSpPr>
              <a:grpSpLocks/>
            </p:cNvGrpSpPr>
            <p:nvPr/>
          </p:nvGrpSpPr>
          <p:grpSpPr bwMode="auto">
            <a:xfrm>
              <a:off x="3383" y="1920"/>
              <a:ext cx="919" cy="588"/>
              <a:chOff x="2889" y="1631"/>
              <a:chExt cx="980" cy="743"/>
            </a:xfrm>
          </p:grpSpPr>
          <p:sp>
            <p:nvSpPr>
              <p:cNvPr id="44417" name="Rectangle 585">
                <a:extLst>
                  <a:ext uri="{FF2B5EF4-FFF2-40B4-BE49-F238E27FC236}">
                    <a16:creationId xmlns:a16="http://schemas.microsoft.com/office/drawing/2014/main" id="{6962666D-65CB-4A88-AEC6-143E462DCCFE}"/>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418" name="AutoShape 586">
                <a:extLst>
                  <a:ext uri="{FF2B5EF4-FFF2-40B4-BE49-F238E27FC236}">
                    <a16:creationId xmlns:a16="http://schemas.microsoft.com/office/drawing/2014/main" id="{58A79770-0C90-4585-90C5-BEA1261F6D89}"/>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44044" name="Freeform 587">
              <a:extLst>
                <a:ext uri="{FF2B5EF4-FFF2-40B4-BE49-F238E27FC236}">
                  <a16:creationId xmlns:a16="http://schemas.microsoft.com/office/drawing/2014/main" id="{BA0C171E-8131-4C98-9773-36BF1328B4D8}"/>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45" name="Line 588">
              <a:extLst>
                <a:ext uri="{FF2B5EF4-FFF2-40B4-BE49-F238E27FC236}">
                  <a16:creationId xmlns:a16="http://schemas.microsoft.com/office/drawing/2014/main" id="{7B31C9CC-31E9-4C9F-BE81-7E749AB05822}"/>
                </a:ext>
              </a:extLst>
            </p:cNvPr>
            <p:cNvSpPr>
              <a:spLocks noChangeShapeType="1"/>
            </p:cNvSpPr>
            <p:nvPr/>
          </p:nvSpPr>
          <p:spPr bwMode="auto">
            <a:xfrm rot="16200000" flipV="1">
              <a:off x="4915" y="3313"/>
              <a:ext cx="285"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6" name="Line 589">
              <a:extLst>
                <a:ext uri="{FF2B5EF4-FFF2-40B4-BE49-F238E27FC236}">
                  <a16:creationId xmlns:a16="http://schemas.microsoft.com/office/drawing/2014/main" id="{84EA3027-ED65-4FB5-AA09-B2C391B6966D}"/>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7" name="Line 590">
              <a:extLst>
                <a:ext uri="{FF2B5EF4-FFF2-40B4-BE49-F238E27FC236}">
                  <a16:creationId xmlns:a16="http://schemas.microsoft.com/office/drawing/2014/main" id="{E46D9568-7F6A-4272-ABBC-5949463E8AB8}"/>
                </a:ext>
              </a:extLst>
            </p:cNvPr>
            <p:cNvSpPr>
              <a:spLocks noChangeShapeType="1"/>
            </p:cNvSpPr>
            <p:nvPr/>
          </p:nvSpPr>
          <p:spPr bwMode="auto">
            <a:xfrm rot="16200000" flipH="1">
              <a:off x="5116" y="3190"/>
              <a:ext cx="96" cy="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8" name="Line 592">
              <a:extLst>
                <a:ext uri="{FF2B5EF4-FFF2-40B4-BE49-F238E27FC236}">
                  <a16:creationId xmlns:a16="http://schemas.microsoft.com/office/drawing/2014/main" id="{D238F599-3F40-4637-A8DF-FB170CBA3A5C}"/>
                </a:ext>
              </a:extLst>
            </p:cNvPr>
            <p:cNvSpPr>
              <a:spLocks noChangeShapeType="1"/>
            </p:cNvSpPr>
            <p:nvPr/>
          </p:nvSpPr>
          <p:spPr bwMode="auto">
            <a:xfrm>
              <a:off x="3843" y="3009"/>
              <a:ext cx="94" cy="10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9" name="Line 593">
              <a:extLst>
                <a:ext uri="{FF2B5EF4-FFF2-40B4-BE49-F238E27FC236}">
                  <a16:creationId xmlns:a16="http://schemas.microsoft.com/office/drawing/2014/main" id="{87056C2F-77AD-4003-B6ED-4DC2177F18A2}"/>
                </a:ext>
              </a:extLst>
            </p:cNvPr>
            <p:cNvSpPr>
              <a:spLocks noChangeShapeType="1"/>
            </p:cNvSpPr>
            <p:nvPr/>
          </p:nvSpPr>
          <p:spPr bwMode="auto">
            <a:xfrm flipV="1">
              <a:off x="3680" y="3150"/>
              <a:ext cx="261" cy="7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0" name="Line 596">
              <a:extLst>
                <a:ext uri="{FF2B5EF4-FFF2-40B4-BE49-F238E27FC236}">
                  <a16:creationId xmlns:a16="http://schemas.microsoft.com/office/drawing/2014/main" id="{BC9B6D7E-A264-4787-B55D-60CA75C79DAF}"/>
                </a:ext>
              </a:extLst>
            </p:cNvPr>
            <p:cNvSpPr>
              <a:spLocks noChangeShapeType="1"/>
            </p:cNvSpPr>
            <p:nvPr/>
          </p:nvSpPr>
          <p:spPr bwMode="auto">
            <a:xfrm flipH="1">
              <a:off x="3948" y="3209"/>
              <a:ext cx="98" cy="11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1" name="Line 597">
              <a:extLst>
                <a:ext uri="{FF2B5EF4-FFF2-40B4-BE49-F238E27FC236}">
                  <a16:creationId xmlns:a16="http://schemas.microsoft.com/office/drawing/2014/main" id="{0058A606-B79C-4352-A30A-C136C517FC44}"/>
                </a:ext>
              </a:extLst>
            </p:cNvPr>
            <p:cNvSpPr>
              <a:spLocks noChangeShapeType="1"/>
            </p:cNvSpPr>
            <p:nvPr/>
          </p:nvSpPr>
          <p:spPr bwMode="auto">
            <a:xfrm flipH="1" flipV="1">
              <a:off x="4132" y="3213"/>
              <a:ext cx="65"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2" name="Line 598">
              <a:extLst>
                <a:ext uri="{FF2B5EF4-FFF2-40B4-BE49-F238E27FC236}">
                  <a16:creationId xmlns:a16="http://schemas.microsoft.com/office/drawing/2014/main" id="{C7E541D3-5FBA-4744-848A-87F4D3585177}"/>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600">
              <a:extLst>
                <a:ext uri="{FF2B5EF4-FFF2-40B4-BE49-F238E27FC236}">
                  <a16:creationId xmlns:a16="http://schemas.microsoft.com/office/drawing/2014/main" id="{32A8FD6A-E8AF-45E9-9347-8AF0AE17EBD1}"/>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601">
              <a:extLst>
                <a:ext uri="{FF2B5EF4-FFF2-40B4-BE49-F238E27FC236}">
                  <a16:creationId xmlns:a16="http://schemas.microsoft.com/office/drawing/2014/main" id="{8000AB50-AF6B-41AF-A383-72D37494BECF}"/>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55" name="Group 602">
              <a:extLst>
                <a:ext uri="{FF2B5EF4-FFF2-40B4-BE49-F238E27FC236}">
                  <a16:creationId xmlns:a16="http://schemas.microsoft.com/office/drawing/2014/main" id="{887C3A01-5F77-489E-B7FB-70563425E21F}"/>
                </a:ext>
              </a:extLst>
            </p:cNvPr>
            <p:cNvGrpSpPr>
              <a:grpSpLocks/>
            </p:cNvGrpSpPr>
            <p:nvPr/>
          </p:nvGrpSpPr>
          <p:grpSpPr bwMode="auto">
            <a:xfrm>
              <a:off x="3535" y="2207"/>
              <a:ext cx="319" cy="222"/>
              <a:chOff x="2967" y="478"/>
              <a:chExt cx="788" cy="625"/>
            </a:xfrm>
          </p:grpSpPr>
          <p:pic>
            <p:nvPicPr>
              <p:cNvPr id="44415" name="Picture 603" descr="access_point_stylized_small">
                <a:extLst>
                  <a:ext uri="{FF2B5EF4-FFF2-40B4-BE49-F238E27FC236}">
                    <a16:creationId xmlns:a16="http://schemas.microsoft.com/office/drawing/2014/main" id="{991EC5A0-1950-48B0-AF6D-5005DE3F7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16" name="Picture 604" descr="antenna_radiation_stylized">
                <a:extLst>
                  <a:ext uri="{FF2B5EF4-FFF2-40B4-BE49-F238E27FC236}">
                    <a16:creationId xmlns:a16="http://schemas.microsoft.com/office/drawing/2014/main" id="{A8EF2E38-3DA8-4824-9F25-A7E472025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56" name="Freeform 605">
              <a:extLst>
                <a:ext uri="{FF2B5EF4-FFF2-40B4-BE49-F238E27FC236}">
                  <a16:creationId xmlns:a16="http://schemas.microsoft.com/office/drawing/2014/main" id="{7BBF242F-53AD-41D7-A7AB-EB17BA8053B4}"/>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7" name="Freeform 606">
              <a:extLst>
                <a:ext uri="{FF2B5EF4-FFF2-40B4-BE49-F238E27FC236}">
                  <a16:creationId xmlns:a16="http://schemas.microsoft.com/office/drawing/2014/main" id="{CFC01F9A-5E67-47D1-8BCB-CD04DD119AB8}"/>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58" name="Line 607">
              <a:extLst>
                <a:ext uri="{FF2B5EF4-FFF2-40B4-BE49-F238E27FC236}">
                  <a16:creationId xmlns:a16="http://schemas.microsoft.com/office/drawing/2014/main" id="{2F50D4E5-887A-442F-BF08-309856FEB0CE}"/>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608">
              <a:extLst>
                <a:ext uri="{FF2B5EF4-FFF2-40B4-BE49-F238E27FC236}">
                  <a16:creationId xmlns:a16="http://schemas.microsoft.com/office/drawing/2014/main" id="{8351F02E-A99E-42C6-B115-9461AAD82E51}"/>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Line 609">
              <a:extLst>
                <a:ext uri="{FF2B5EF4-FFF2-40B4-BE49-F238E27FC236}">
                  <a16:creationId xmlns:a16="http://schemas.microsoft.com/office/drawing/2014/main" id="{B86AEB57-6331-4EEF-83D8-C5DB08C90934}"/>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1" name="Line 610">
              <a:extLst>
                <a:ext uri="{FF2B5EF4-FFF2-40B4-BE49-F238E27FC236}">
                  <a16:creationId xmlns:a16="http://schemas.microsoft.com/office/drawing/2014/main" id="{4D176BDE-144E-467C-9037-761F47E4CCE2}"/>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611">
              <a:extLst>
                <a:ext uri="{FF2B5EF4-FFF2-40B4-BE49-F238E27FC236}">
                  <a16:creationId xmlns:a16="http://schemas.microsoft.com/office/drawing/2014/main" id="{9536C30B-E8F2-4994-88FD-E3EB465624FC}"/>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612">
              <a:extLst>
                <a:ext uri="{FF2B5EF4-FFF2-40B4-BE49-F238E27FC236}">
                  <a16:creationId xmlns:a16="http://schemas.microsoft.com/office/drawing/2014/main" id="{41C99F69-1F4F-4986-BC6B-D9DB5195BDA1}"/>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613">
              <a:extLst>
                <a:ext uri="{FF2B5EF4-FFF2-40B4-BE49-F238E27FC236}">
                  <a16:creationId xmlns:a16="http://schemas.microsoft.com/office/drawing/2014/main" id="{A1776023-7501-4222-AB61-61F9800E44A7}"/>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614">
              <a:extLst>
                <a:ext uri="{FF2B5EF4-FFF2-40B4-BE49-F238E27FC236}">
                  <a16:creationId xmlns:a16="http://schemas.microsoft.com/office/drawing/2014/main" id="{A1E94D04-7FEA-48AD-AD3E-8064E96F39E4}"/>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615">
              <a:extLst>
                <a:ext uri="{FF2B5EF4-FFF2-40B4-BE49-F238E27FC236}">
                  <a16:creationId xmlns:a16="http://schemas.microsoft.com/office/drawing/2014/main" id="{AEAFFEE6-4ECC-496D-81D9-790EA5E77E55}"/>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616">
              <a:extLst>
                <a:ext uri="{FF2B5EF4-FFF2-40B4-BE49-F238E27FC236}">
                  <a16:creationId xmlns:a16="http://schemas.microsoft.com/office/drawing/2014/main" id="{8015E5FA-A03B-4B4B-8BBC-11044E76A7C3}"/>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617">
              <a:extLst>
                <a:ext uri="{FF2B5EF4-FFF2-40B4-BE49-F238E27FC236}">
                  <a16:creationId xmlns:a16="http://schemas.microsoft.com/office/drawing/2014/main" id="{020727DB-0281-4EC0-AD8A-3934C9E82FFF}"/>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618">
              <a:extLst>
                <a:ext uri="{FF2B5EF4-FFF2-40B4-BE49-F238E27FC236}">
                  <a16:creationId xmlns:a16="http://schemas.microsoft.com/office/drawing/2014/main" id="{28EF8635-379A-442F-9EC2-6011F4F79A9B}"/>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619">
              <a:extLst>
                <a:ext uri="{FF2B5EF4-FFF2-40B4-BE49-F238E27FC236}">
                  <a16:creationId xmlns:a16="http://schemas.microsoft.com/office/drawing/2014/main" id="{66E02F59-39F0-44A4-80DB-05E2CE6D7D92}"/>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1" name="Line 620">
              <a:extLst>
                <a:ext uri="{FF2B5EF4-FFF2-40B4-BE49-F238E27FC236}">
                  <a16:creationId xmlns:a16="http://schemas.microsoft.com/office/drawing/2014/main" id="{912E9929-1FA5-4918-B5EE-1A8AD087BF07}"/>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2" name="Line 621">
              <a:extLst>
                <a:ext uri="{FF2B5EF4-FFF2-40B4-BE49-F238E27FC236}">
                  <a16:creationId xmlns:a16="http://schemas.microsoft.com/office/drawing/2014/main" id="{CB957019-5190-491D-8B7B-1BFDFD648EEC}"/>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3" name="Line 622">
              <a:extLst>
                <a:ext uri="{FF2B5EF4-FFF2-40B4-BE49-F238E27FC236}">
                  <a16:creationId xmlns:a16="http://schemas.microsoft.com/office/drawing/2014/main" id="{6E85C03E-77D9-47DD-A3C2-CD6CAB6A47C2}"/>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623">
              <a:extLst>
                <a:ext uri="{FF2B5EF4-FFF2-40B4-BE49-F238E27FC236}">
                  <a16:creationId xmlns:a16="http://schemas.microsoft.com/office/drawing/2014/main" id="{59485B1D-2A8C-46A8-8B9E-F56971CB4FE3}"/>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75" name="Group 624">
              <a:extLst>
                <a:ext uri="{FF2B5EF4-FFF2-40B4-BE49-F238E27FC236}">
                  <a16:creationId xmlns:a16="http://schemas.microsoft.com/office/drawing/2014/main" id="{F96984F4-3085-4465-8633-AA0CA8D704D6}"/>
                </a:ext>
              </a:extLst>
            </p:cNvPr>
            <p:cNvGrpSpPr>
              <a:grpSpLocks/>
            </p:cNvGrpSpPr>
            <p:nvPr/>
          </p:nvGrpSpPr>
          <p:grpSpPr bwMode="auto">
            <a:xfrm>
              <a:off x="3813" y="1163"/>
              <a:ext cx="295" cy="391"/>
              <a:chOff x="1653" y="3023"/>
              <a:chExt cx="622" cy="911"/>
            </a:xfrm>
          </p:grpSpPr>
          <p:sp>
            <p:nvSpPr>
              <p:cNvPr id="44398" name="Line 270">
                <a:extLst>
                  <a:ext uri="{FF2B5EF4-FFF2-40B4-BE49-F238E27FC236}">
                    <a16:creationId xmlns:a16="http://schemas.microsoft.com/office/drawing/2014/main" id="{1CE099DB-85B0-4B2C-BAA9-86BC1217CF5F}"/>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399" name="Line 271">
                <a:extLst>
                  <a:ext uri="{FF2B5EF4-FFF2-40B4-BE49-F238E27FC236}">
                    <a16:creationId xmlns:a16="http://schemas.microsoft.com/office/drawing/2014/main" id="{DBBA4250-340A-43E7-A51E-040A357D62B6}"/>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0" name="Line 272">
                <a:extLst>
                  <a:ext uri="{FF2B5EF4-FFF2-40B4-BE49-F238E27FC236}">
                    <a16:creationId xmlns:a16="http://schemas.microsoft.com/office/drawing/2014/main" id="{8104A381-68D8-40B9-9909-C7C81EEE0C0C}"/>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1" name="Line 273">
                <a:extLst>
                  <a:ext uri="{FF2B5EF4-FFF2-40B4-BE49-F238E27FC236}">
                    <a16:creationId xmlns:a16="http://schemas.microsoft.com/office/drawing/2014/main" id="{6586ABB6-7AA8-4DE3-9913-D94A82EE41C7}"/>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2" name="Line 274">
                <a:extLst>
                  <a:ext uri="{FF2B5EF4-FFF2-40B4-BE49-F238E27FC236}">
                    <a16:creationId xmlns:a16="http://schemas.microsoft.com/office/drawing/2014/main" id="{0C83244F-9047-49F5-96E0-8C7AE7A7AEBD}"/>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3" name="Line 275">
                <a:extLst>
                  <a:ext uri="{FF2B5EF4-FFF2-40B4-BE49-F238E27FC236}">
                    <a16:creationId xmlns:a16="http://schemas.microsoft.com/office/drawing/2014/main" id="{A8BE0B33-786A-4942-B7DE-2F03CCEC42F3}"/>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4" name="Line 276">
                <a:extLst>
                  <a:ext uri="{FF2B5EF4-FFF2-40B4-BE49-F238E27FC236}">
                    <a16:creationId xmlns:a16="http://schemas.microsoft.com/office/drawing/2014/main" id="{4F31C896-3428-471F-BA46-149F3D5E4389}"/>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5" name="Line 277">
                <a:extLst>
                  <a:ext uri="{FF2B5EF4-FFF2-40B4-BE49-F238E27FC236}">
                    <a16:creationId xmlns:a16="http://schemas.microsoft.com/office/drawing/2014/main" id="{F35BE88D-3BA4-4781-AC54-A529ECA050C7}"/>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6" name="Line 278">
                <a:extLst>
                  <a:ext uri="{FF2B5EF4-FFF2-40B4-BE49-F238E27FC236}">
                    <a16:creationId xmlns:a16="http://schemas.microsoft.com/office/drawing/2014/main" id="{5AF4C8B3-D02E-4016-A230-C17C3D28ADBD}"/>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7" name="Line 279">
                <a:extLst>
                  <a:ext uri="{FF2B5EF4-FFF2-40B4-BE49-F238E27FC236}">
                    <a16:creationId xmlns:a16="http://schemas.microsoft.com/office/drawing/2014/main" id="{5D61D956-BB61-4112-8E08-EF742A92C839}"/>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8" name="Line 280">
                <a:extLst>
                  <a:ext uri="{FF2B5EF4-FFF2-40B4-BE49-F238E27FC236}">
                    <a16:creationId xmlns:a16="http://schemas.microsoft.com/office/drawing/2014/main" id="{358CAF9C-FC71-41A3-BDD2-B665E0913FB1}"/>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09" name="Line 281">
                <a:extLst>
                  <a:ext uri="{FF2B5EF4-FFF2-40B4-BE49-F238E27FC236}">
                    <a16:creationId xmlns:a16="http://schemas.microsoft.com/office/drawing/2014/main" id="{B1A32D60-7F27-454A-BE52-48BA0BA8696B}"/>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10" name="Line 282">
                <a:extLst>
                  <a:ext uri="{FF2B5EF4-FFF2-40B4-BE49-F238E27FC236}">
                    <a16:creationId xmlns:a16="http://schemas.microsoft.com/office/drawing/2014/main" id="{53845575-7125-4666-BDEC-B5CA68D3EA84}"/>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11" name="Line 283">
                <a:extLst>
                  <a:ext uri="{FF2B5EF4-FFF2-40B4-BE49-F238E27FC236}">
                    <a16:creationId xmlns:a16="http://schemas.microsoft.com/office/drawing/2014/main" id="{95397A7D-60CF-436A-8EB3-04F7F10D196B}"/>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12" name="Line 284">
                <a:extLst>
                  <a:ext uri="{FF2B5EF4-FFF2-40B4-BE49-F238E27FC236}">
                    <a16:creationId xmlns:a16="http://schemas.microsoft.com/office/drawing/2014/main" id="{70FD512D-FDFF-4FAD-A99C-D706CA940E38}"/>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413" name="Oval 640">
                <a:extLst>
                  <a:ext uri="{FF2B5EF4-FFF2-40B4-BE49-F238E27FC236}">
                    <a16:creationId xmlns:a16="http://schemas.microsoft.com/office/drawing/2014/main" id="{535E1033-E48D-45D6-AD4A-4B1B1EE2F144}"/>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4414" name="Picture 641" descr="cell_tower_radiation_gray">
                <a:extLst>
                  <a:ext uri="{FF2B5EF4-FFF2-40B4-BE49-F238E27FC236}">
                    <a16:creationId xmlns:a16="http://schemas.microsoft.com/office/drawing/2014/main" id="{8D0E5ECD-350D-478D-9975-DE34269B9F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6" name="Group 642">
              <a:extLst>
                <a:ext uri="{FF2B5EF4-FFF2-40B4-BE49-F238E27FC236}">
                  <a16:creationId xmlns:a16="http://schemas.microsoft.com/office/drawing/2014/main" id="{EE51F3F0-6F02-4607-920B-575F77F72AA4}"/>
                </a:ext>
              </a:extLst>
            </p:cNvPr>
            <p:cNvGrpSpPr>
              <a:grpSpLocks/>
            </p:cNvGrpSpPr>
            <p:nvPr/>
          </p:nvGrpSpPr>
          <p:grpSpPr bwMode="auto">
            <a:xfrm>
              <a:off x="3962" y="1516"/>
              <a:ext cx="286" cy="160"/>
              <a:chOff x="3843" y="1516"/>
              <a:chExt cx="286" cy="160"/>
            </a:xfrm>
          </p:grpSpPr>
          <p:sp>
            <p:nvSpPr>
              <p:cNvPr id="44389" name="Line 643">
                <a:extLst>
                  <a:ext uri="{FF2B5EF4-FFF2-40B4-BE49-F238E27FC236}">
                    <a16:creationId xmlns:a16="http://schemas.microsoft.com/office/drawing/2014/main" id="{44709102-567C-4687-9C08-445EEB7F8441}"/>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90" name="Oval 407">
                <a:extLst>
                  <a:ext uri="{FF2B5EF4-FFF2-40B4-BE49-F238E27FC236}">
                    <a16:creationId xmlns:a16="http://schemas.microsoft.com/office/drawing/2014/main" id="{469AC2E4-C7F1-40BE-A092-A50AB504DD90}"/>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91" name="Rectangle 410">
                <a:extLst>
                  <a:ext uri="{FF2B5EF4-FFF2-40B4-BE49-F238E27FC236}">
                    <a16:creationId xmlns:a16="http://schemas.microsoft.com/office/drawing/2014/main" id="{BB5C5ED6-F085-4C7F-A69C-206CF944E6A0}"/>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92" name="Oval 411">
                <a:extLst>
                  <a:ext uri="{FF2B5EF4-FFF2-40B4-BE49-F238E27FC236}">
                    <a16:creationId xmlns:a16="http://schemas.microsoft.com/office/drawing/2014/main" id="{32505CC4-A9DB-4BDB-BDB4-5EAA6EE777F7}"/>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93" name="Group 647">
                <a:extLst>
                  <a:ext uri="{FF2B5EF4-FFF2-40B4-BE49-F238E27FC236}">
                    <a16:creationId xmlns:a16="http://schemas.microsoft.com/office/drawing/2014/main" id="{E40B872A-6715-475B-8E9F-94D8ECC0CB11}"/>
                  </a:ext>
                </a:extLst>
              </p:cNvPr>
              <p:cNvGrpSpPr>
                <a:grpSpLocks/>
              </p:cNvGrpSpPr>
              <p:nvPr/>
            </p:nvGrpSpPr>
            <p:grpSpPr bwMode="auto">
              <a:xfrm>
                <a:off x="3932" y="1587"/>
                <a:ext cx="138" cy="33"/>
                <a:chOff x="2468" y="1332"/>
                <a:chExt cx="310" cy="60"/>
              </a:xfrm>
            </p:grpSpPr>
            <p:sp>
              <p:nvSpPr>
                <p:cNvPr id="44396" name="Freeform 648">
                  <a:extLst>
                    <a:ext uri="{FF2B5EF4-FFF2-40B4-BE49-F238E27FC236}">
                      <a16:creationId xmlns:a16="http://schemas.microsoft.com/office/drawing/2014/main" id="{298D6A63-1982-43D5-9B6D-D4378B6183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97" name="Freeform 649">
                  <a:extLst>
                    <a:ext uri="{FF2B5EF4-FFF2-40B4-BE49-F238E27FC236}">
                      <a16:creationId xmlns:a16="http://schemas.microsoft.com/office/drawing/2014/main" id="{CA1DE2B5-6294-4C1B-9247-E6FA8EBFC4E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94" name="Line 650">
                <a:extLst>
                  <a:ext uri="{FF2B5EF4-FFF2-40B4-BE49-F238E27FC236}">
                    <a16:creationId xmlns:a16="http://schemas.microsoft.com/office/drawing/2014/main" id="{2110EDDC-5B05-4DFC-9882-E4B38E23DECA}"/>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95" name="Line 651">
                <a:extLst>
                  <a:ext uri="{FF2B5EF4-FFF2-40B4-BE49-F238E27FC236}">
                    <a16:creationId xmlns:a16="http://schemas.microsoft.com/office/drawing/2014/main" id="{F8AAD32F-CB45-44A3-916A-DB795D9C289D}"/>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7" name="Group 652">
              <a:extLst>
                <a:ext uri="{FF2B5EF4-FFF2-40B4-BE49-F238E27FC236}">
                  <a16:creationId xmlns:a16="http://schemas.microsoft.com/office/drawing/2014/main" id="{B88E6D76-4C11-43DA-B40A-668DC7CC3B9B}"/>
                </a:ext>
              </a:extLst>
            </p:cNvPr>
            <p:cNvGrpSpPr>
              <a:grpSpLocks/>
            </p:cNvGrpSpPr>
            <p:nvPr/>
          </p:nvGrpSpPr>
          <p:grpSpPr bwMode="auto">
            <a:xfrm>
              <a:off x="4537" y="1571"/>
              <a:ext cx="246" cy="110"/>
              <a:chOff x="4334" y="1470"/>
              <a:chExt cx="246" cy="107"/>
            </a:xfrm>
          </p:grpSpPr>
          <p:sp>
            <p:nvSpPr>
              <p:cNvPr id="44381" name="Oval 407">
                <a:extLst>
                  <a:ext uri="{FF2B5EF4-FFF2-40B4-BE49-F238E27FC236}">
                    <a16:creationId xmlns:a16="http://schemas.microsoft.com/office/drawing/2014/main" id="{6F938434-0E59-45B4-9F45-122846C332C3}"/>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82" name="Rectangle 410">
                <a:extLst>
                  <a:ext uri="{FF2B5EF4-FFF2-40B4-BE49-F238E27FC236}">
                    <a16:creationId xmlns:a16="http://schemas.microsoft.com/office/drawing/2014/main" id="{738368B7-0674-46E7-A47C-FEB6D59FD2B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83" name="Oval 411">
                <a:extLst>
                  <a:ext uri="{FF2B5EF4-FFF2-40B4-BE49-F238E27FC236}">
                    <a16:creationId xmlns:a16="http://schemas.microsoft.com/office/drawing/2014/main" id="{85DCACF6-87F6-47DE-ABB2-9DDEC8036EFF}"/>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84" name="Group 656">
                <a:extLst>
                  <a:ext uri="{FF2B5EF4-FFF2-40B4-BE49-F238E27FC236}">
                    <a16:creationId xmlns:a16="http://schemas.microsoft.com/office/drawing/2014/main" id="{09027CA2-9939-4666-BF7E-A92D8331DD71}"/>
                  </a:ext>
                </a:extLst>
              </p:cNvPr>
              <p:cNvGrpSpPr>
                <a:grpSpLocks/>
              </p:cNvGrpSpPr>
              <p:nvPr/>
            </p:nvGrpSpPr>
            <p:grpSpPr bwMode="auto">
              <a:xfrm>
                <a:off x="4383" y="1488"/>
                <a:ext cx="138" cy="33"/>
                <a:chOff x="2468" y="1332"/>
                <a:chExt cx="310" cy="60"/>
              </a:xfrm>
            </p:grpSpPr>
            <p:sp>
              <p:nvSpPr>
                <p:cNvPr id="44387" name="Freeform 657">
                  <a:extLst>
                    <a:ext uri="{FF2B5EF4-FFF2-40B4-BE49-F238E27FC236}">
                      <a16:creationId xmlns:a16="http://schemas.microsoft.com/office/drawing/2014/main" id="{EE75EBFB-D475-4AD9-AC7D-3599145589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88" name="Freeform 658">
                  <a:extLst>
                    <a:ext uri="{FF2B5EF4-FFF2-40B4-BE49-F238E27FC236}">
                      <a16:creationId xmlns:a16="http://schemas.microsoft.com/office/drawing/2014/main" id="{9D4322CE-B2B0-4761-93E1-A961CF04C19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85" name="Line 659">
                <a:extLst>
                  <a:ext uri="{FF2B5EF4-FFF2-40B4-BE49-F238E27FC236}">
                    <a16:creationId xmlns:a16="http://schemas.microsoft.com/office/drawing/2014/main" id="{5690DF4D-1043-4F6F-9754-7DC027F1F5D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86" name="Line 660">
                <a:extLst>
                  <a:ext uri="{FF2B5EF4-FFF2-40B4-BE49-F238E27FC236}">
                    <a16:creationId xmlns:a16="http://schemas.microsoft.com/office/drawing/2014/main" id="{44B6B11D-51D4-4FF7-92B9-C1D6600463E8}"/>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8" name="Group 661">
              <a:extLst>
                <a:ext uri="{FF2B5EF4-FFF2-40B4-BE49-F238E27FC236}">
                  <a16:creationId xmlns:a16="http://schemas.microsoft.com/office/drawing/2014/main" id="{9F9BEDFD-8F9F-43D4-A837-66F5D36F95B3}"/>
                </a:ext>
              </a:extLst>
            </p:cNvPr>
            <p:cNvGrpSpPr>
              <a:grpSpLocks/>
            </p:cNvGrpSpPr>
            <p:nvPr/>
          </p:nvGrpSpPr>
          <p:grpSpPr bwMode="auto">
            <a:xfrm>
              <a:off x="4544" y="1737"/>
              <a:ext cx="246" cy="110"/>
              <a:chOff x="4334" y="1470"/>
              <a:chExt cx="246" cy="107"/>
            </a:xfrm>
          </p:grpSpPr>
          <p:sp>
            <p:nvSpPr>
              <p:cNvPr id="44373" name="Oval 407">
                <a:extLst>
                  <a:ext uri="{FF2B5EF4-FFF2-40B4-BE49-F238E27FC236}">
                    <a16:creationId xmlns:a16="http://schemas.microsoft.com/office/drawing/2014/main" id="{9567028D-B8F5-4815-9743-B914C559EF0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74" name="Rectangle 410">
                <a:extLst>
                  <a:ext uri="{FF2B5EF4-FFF2-40B4-BE49-F238E27FC236}">
                    <a16:creationId xmlns:a16="http://schemas.microsoft.com/office/drawing/2014/main" id="{C1184CB2-72E4-498E-8B72-B6CCF9E782DF}"/>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75" name="Oval 411">
                <a:extLst>
                  <a:ext uri="{FF2B5EF4-FFF2-40B4-BE49-F238E27FC236}">
                    <a16:creationId xmlns:a16="http://schemas.microsoft.com/office/drawing/2014/main" id="{CAAD5855-0FCF-4D21-8060-328D34BF32C2}"/>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76" name="Group 665">
                <a:extLst>
                  <a:ext uri="{FF2B5EF4-FFF2-40B4-BE49-F238E27FC236}">
                    <a16:creationId xmlns:a16="http://schemas.microsoft.com/office/drawing/2014/main" id="{58EBF3B3-CA85-4B72-B853-5C4458BE783C}"/>
                  </a:ext>
                </a:extLst>
              </p:cNvPr>
              <p:cNvGrpSpPr>
                <a:grpSpLocks/>
              </p:cNvGrpSpPr>
              <p:nvPr/>
            </p:nvGrpSpPr>
            <p:grpSpPr bwMode="auto">
              <a:xfrm>
                <a:off x="4383" y="1488"/>
                <a:ext cx="138" cy="33"/>
                <a:chOff x="2468" y="1332"/>
                <a:chExt cx="310" cy="60"/>
              </a:xfrm>
            </p:grpSpPr>
            <p:sp>
              <p:nvSpPr>
                <p:cNvPr id="44379" name="Freeform 666">
                  <a:extLst>
                    <a:ext uri="{FF2B5EF4-FFF2-40B4-BE49-F238E27FC236}">
                      <a16:creationId xmlns:a16="http://schemas.microsoft.com/office/drawing/2014/main" id="{2A830023-7749-4EAA-873F-AEEA16F3688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80" name="Freeform 667">
                  <a:extLst>
                    <a:ext uri="{FF2B5EF4-FFF2-40B4-BE49-F238E27FC236}">
                      <a16:creationId xmlns:a16="http://schemas.microsoft.com/office/drawing/2014/main" id="{6C328422-D551-4C54-BC3D-5E6D549D10C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77" name="Line 668">
                <a:extLst>
                  <a:ext uri="{FF2B5EF4-FFF2-40B4-BE49-F238E27FC236}">
                    <a16:creationId xmlns:a16="http://schemas.microsoft.com/office/drawing/2014/main" id="{43AC8578-2208-466C-B16E-AE4E3915BE9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78" name="Line 669">
                <a:extLst>
                  <a:ext uri="{FF2B5EF4-FFF2-40B4-BE49-F238E27FC236}">
                    <a16:creationId xmlns:a16="http://schemas.microsoft.com/office/drawing/2014/main" id="{FF28FF5E-2741-4509-A2A8-09086F63F11D}"/>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9" name="Group 670">
              <a:extLst>
                <a:ext uri="{FF2B5EF4-FFF2-40B4-BE49-F238E27FC236}">
                  <a16:creationId xmlns:a16="http://schemas.microsoft.com/office/drawing/2014/main" id="{89B50FF4-7530-490E-A978-6C6C1378C16E}"/>
                </a:ext>
              </a:extLst>
            </p:cNvPr>
            <p:cNvGrpSpPr>
              <a:grpSpLocks/>
            </p:cNvGrpSpPr>
            <p:nvPr/>
          </p:nvGrpSpPr>
          <p:grpSpPr bwMode="auto">
            <a:xfrm>
              <a:off x="4890" y="1738"/>
              <a:ext cx="246" cy="110"/>
              <a:chOff x="4334" y="1470"/>
              <a:chExt cx="246" cy="107"/>
            </a:xfrm>
          </p:grpSpPr>
          <p:sp>
            <p:nvSpPr>
              <p:cNvPr id="44365" name="Oval 407">
                <a:extLst>
                  <a:ext uri="{FF2B5EF4-FFF2-40B4-BE49-F238E27FC236}">
                    <a16:creationId xmlns:a16="http://schemas.microsoft.com/office/drawing/2014/main" id="{3F7A7106-9281-4B52-9EDC-998C3833ECEE}"/>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66" name="Rectangle 410">
                <a:extLst>
                  <a:ext uri="{FF2B5EF4-FFF2-40B4-BE49-F238E27FC236}">
                    <a16:creationId xmlns:a16="http://schemas.microsoft.com/office/drawing/2014/main" id="{E48778F9-A74C-4B37-A6E9-EFCC7CB8DA2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67" name="Oval 411">
                <a:extLst>
                  <a:ext uri="{FF2B5EF4-FFF2-40B4-BE49-F238E27FC236}">
                    <a16:creationId xmlns:a16="http://schemas.microsoft.com/office/drawing/2014/main" id="{2A286463-5B0D-4FC9-8CA4-54866A1BFE8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68" name="Group 674">
                <a:extLst>
                  <a:ext uri="{FF2B5EF4-FFF2-40B4-BE49-F238E27FC236}">
                    <a16:creationId xmlns:a16="http://schemas.microsoft.com/office/drawing/2014/main" id="{5F836E2E-D494-4B84-9B56-F4CDA7F86168}"/>
                  </a:ext>
                </a:extLst>
              </p:cNvPr>
              <p:cNvGrpSpPr>
                <a:grpSpLocks/>
              </p:cNvGrpSpPr>
              <p:nvPr/>
            </p:nvGrpSpPr>
            <p:grpSpPr bwMode="auto">
              <a:xfrm>
                <a:off x="4383" y="1488"/>
                <a:ext cx="138" cy="33"/>
                <a:chOff x="2468" y="1332"/>
                <a:chExt cx="310" cy="60"/>
              </a:xfrm>
            </p:grpSpPr>
            <p:sp>
              <p:nvSpPr>
                <p:cNvPr id="44371" name="Freeform 675">
                  <a:extLst>
                    <a:ext uri="{FF2B5EF4-FFF2-40B4-BE49-F238E27FC236}">
                      <a16:creationId xmlns:a16="http://schemas.microsoft.com/office/drawing/2014/main" id="{317FC214-C338-4B81-ADDE-E02F8D16709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72" name="Freeform 676">
                  <a:extLst>
                    <a:ext uri="{FF2B5EF4-FFF2-40B4-BE49-F238E27FC236}">
                      <a16:creationId xmlns:a16="http://schemas.microsoft.com/office/drawing/2014/main" id="{D3F856E8-F1C8-467B-8366-EDE57396CF4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69" name="Line 677">
                <a:extLst>
                  <a:ext uri="{FF2B5EF4-FFF2-40B4-BE49-F238E27FC236}">
                    <a16:creationId xmlns:a16="http://schemas.microsoft.com/office/drawing/2014/main" id="{FC0FFBE9-E637-40C1-93FA-938775ADEF52}"/>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70" name="Line 678">
                <a:extLst>
                  <a:ext uri="{FF2B5EF4-FFF2-40B4-BE49-F238E27FC236}">
                    <a16:creationId xmlns:a16="http://schemas.microsoft.com/office/drawing/2014/main" id="{C6F4DEFF-6838-477A-B52C-C408A7B8E84C}"/>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0" name="Group 679">
              <a:extLst>
                <a:ext uri="{FF2B5EF4-FFF2-40B4-BE49-F238E27FC236}">
                  <a16:creationId xmlns:a16="http://schemas.microsoft.com/office/drawing/2014/main" id="{F47BEF92-BDEE-4BAE-953E-8AD77969057B}"/>
                </a:ext>
              </a:extLst>
            </p:cNvPr>
            <p:cNvGrpSpPr>
              <a:grpSpLocks/>
            </p:cNvGrpSpPr>
            <p:nvPr/>
          </p:nvGrpSpPr>
          <p:grpSpPr bwMode="auto">
            <a:xfrm>
              <a:off x="4844" y="1508"/>
              <a:ext cx="246" cy="110"/>
              <a:chOff x="4334" y="1470"/>
              <a:chExt cx="246" cy="107"/>
            </a:xfrm>
          </p:grpSpPr>
          <p:sp>
            <p:nvSpPr>
              <p:cNvPr id="44357" name="Oval 407">
                <a:extLst>
                  <a:ext uri="{FF2B5EF4-FFF2-40B4-BE49-F238E27FC236}">
                    <a16:creationId xmlns:a16="http://schemas.microsoft.com/office/drawing/2014/main" id="{96D13DD1-9F80-4B96-AC4D-36CEA74048F1}"/>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8" name="Rectangle 410">
                <a:extLst>
                  <a:ext uri="{FF2B5EF4-FFF2-40B4-BE49-F238E27FC236}">
                    <a16:creationId xmlns:a16="http://schemas.microsoft.com/office/drawing/2014/main" id="{C95A0F9B-59F9-410C-8A6E-5D3E6F92E2C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9" name="Oval 411">
                <a:extLst>
                  <a:ext uri="{FF2B5EF4-FFF2-40B4-BE49-F238E27FC236}">
                    <a16:creationId xmlns:a16="http://schemas.microsoft.com/office/drawing/2014/main" id="{7CF61C0A-4588-4DCC-A373-92EBFDE4727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60" name="Group 683">
                <a:extLst>
                  <a:ext uri="{FF2B5EF4-FFF2-40B4-BE49-F238E27FC236}">
                    <a16:creationId xmlns:a16="http://schemas.microsoft.com/office/drawing/2014/main" id="{3FB1DF1E-8403-4CCD-92A2-9AAD9D5D1AE7}"/>
                  </a:ext>
                </a:extLst>
              </p:cNvPr>
              <p:cNvGrpSpPr>
                <a:grpSpLocks/>
              </p:cNvGrpSpPr>
              <p:nvPr/>
            </p:nvGrpSpPr>
            <p:grpSpPr bwMode="auto">
              <a:xfrm>
                <a:off x="4383" y="1488"/>
                <a:ext cx="138" cy="33"/>
                <a:chOff x="2468" y="1332"/>
                <a:chExt cx="310" cy="60"/>
              </a:xfrm>
            </p:grpSpPr>
            <p:sp>
              <p:nvSpPr>
                <p:cNvPr id="44363" name="Freeform 684">
                  <a:extLst>
                    <a:ext uri="{FF2B5EF4-FFF2-40B4-BE49-F238E27FC236}">
                      <a16:creationId xmlns:a16="http://schemas.microsoft.com/office/drawing/2014/main" id="{4C2E34A9-582C-4EFC-9FBD-0181DD0B77F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64" name="Freeform 685">
                  <a:extLst>
                    <a:ext uri="{FF2B5EF4-FFF2-40B4-BE49-F238E27FC236}">
                      <a16:creationId xmlns:a16="http://schemas.microsoft.com/office/drawing/2014/main" id="{2B94C59D-3C72-4E56-8B6A-C2069498FAB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61" name="Line 686">
                <a:extLst>
                  <a:ext uri="{FF2B5EF4-FFF2-40B4-BE49-F238E27FC236}">
                    <a16:creationId xmlns:a16="http://schemas.microsoft.com/office/drawing/2014/main" id="{D1BAEBD6-8186-404E-8B68-0083762C096F}"/>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62" name="Line 687">
                <a:extLst>
                  <a:ext uri="{FF2B5EF4-FFF2-40B4-BE49-F238E27FC236}">
                    <a16:creationId xmlns:a16="http://schemas.microsoft.com/office/drawing/2014/main" id="{2800C51F-6773-4E1A-8AC7-AB953B9ECCF0}"/>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1" name="Group 688">
              <a:extLst>
                <a:ext uri="{FF2B5EF4-FFF2-40B4-BE49-F238E27FC236}">
                  <a16:creationId xmlns:a16="http://schemas.microsoft.com/office/drawing/2014/main" id="{EF4F03FC-C980-4615-BD5C-33E76469A13E}"/>
                </a:ext>
              </a:extLst>
            </p:cNvPr>
            <p:cNvGrpSpPr>
              <a:grpSpLocks/>
            </p:cNvGrpSpPr>
            <p:nvPr/>
          </p:nvGrpSpPr>
          <p:grpSpPr bwMode="auto">
            <a:xfrm>
              <a:off x="4874" y="2296"/>
              <a:ext cx="310" cy="130"/>
              <a:chOff x="4334" y="1470"/>
              <a:chExt cx="246" cy="107"/>
            </a:xfrm>
          </p:grpSpPr>
          <p:sp>
            <p:nvSpPr>
              <p:cNvPr id="44349" name="Oval 407">
                <a:extLst>
                  <a:ext uri="{FF2B5EF4-FFF2-40B4-BE49-F238E27FC236}">
                    <a16:creationId xmlns:a16="http://schemas.microsoft.com/office/drawing/2014/main" id="{A7532DA7-BA00-49D6-B06F-95753BAF940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0" name="Rectangle 410">
                <a:extLst>
                  <a:ext uri="{FF2B5EF4-FFF2-40B4-BE49-F238E27FC236}">
                    <a16:creationId xmlns:a16="http://schemas.microsoft.com/office/drawing/2014/main" id="{53F7975D-B619-4986-9725-1AEDC9926542}"/>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51" name="Oval 411">
                <a:extLst>
                  <a:ext uri="{FF2B5EF4-FFF2-40B4-BE49-F238E27FC236}">
                    <a16:creationId xmlns:a16="http://schemas.microsoft.com/office/drawing/2014/main" id="{F5B2A1C3-4180-40F8-B028-3E48EF7317F5}"/>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52" name="Group 692">
                <a:extLst>
                  <a:ext uri="{FF2B5EF4-FFF2-40B4-BE49-F238E27FC236}">
                    <a16:creationId xmlns:a16="http://schemas.microsoft.com/office/drawing/2014/main" id="{70345D92-047C-4193-A147-DF848F8A46F6}"/>
                  </a:ext>
                </a:extLst>
              </p:cNvPr>
              <p:cNvGrpSpPr>
                <a:grpSpLocks/>
              </p:cNvGrpSpPr>
              <p:nvPr/>
            </p:nvGrpSpPr>
            <p:grpSpPr bwMode="auto">
              <a:xfrm>
                <a:off x="4383" y="1488"/>
                <a:ext cx="138" cy="33"/>
                <a:chOff x="2468" y="1332"/>
                <a:chExt cx="310" cy="60"/>
              </a:xfrm>
            </p:grpSpPr>
            <p:sp>
              <p:nvSpPr>
                <p:cNvPr id="44355" name="Freeform 693">
                  <a:extLst>
                    <a:ext uri="{FF2B5EF4-FFF2-40B4-BE49-F238E27FC236}">
                      <a16:creationId xmlns:a16="http://schemas.microsoft.com/office/drawing/2014/main" id="{85F40FB3-76A1-49D1-A929-44C738CFC1A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56" name="Freeform 694">
                  <a:extLst>
                    <a:ext uri="{FF2B5EF4-FFF2-40B4-BE49-F238E27FC236}">
                      <a16:creationId xmlns:a16="http://schemas.microsoft.com/office/drawing/2014/main" id="{CE4D1BDE-A054-4F9C-B426-2BC22A48DA7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53" name="Line 695">
                <a:extLst>
                  <a:ext uri="{FF2B5EF4-FFF2-40B4-BE49-F238E27FC236}">
                    <a16:creationId xmlns:a16="http://schemas.microsoft.com/office/drawing/2014/main" id="{FAC752A3-33D0-40D6-9D0F-9BB7114220F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54" name="Line 696">
                <a:extLst>
                  <a:ext uri="{FF2B5EF4-FFF2-40B4-BE49-F238E27FC236}">
                    <a16:creationId xmlns:a16="http://schemas.microsoft.com/office/drawing/2014/main" id="{F849BC61-F714-45A5-99D2-7504B7136C17}"/>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82" name="Line 697">
              <a:extLst>
                <a:ext uri="{FF2B5EF4-FFF2-40B4-BE49-F238E27FC236}">
                  <a16:creationId xmlns:a16="http://schemas.microsoft.com/office/drawing/2014/main" id="{73127E43-8393-4BB5-B447-9AFADF857994}"/>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83" name="Group 698">
              <a:extLst>
                <a:ext uri="{FF2B5EF4-FFF2-40B4-BE49-F238E27FC236}">
                  <a16:creationId xmlns:a16="http://schemas.microsoft.com/office/drawing/2014/main" id="{E075C80A-6555-4A2A-8F70-4689EC7C491B}"/>
                </a:ext>
              </a:extLst>
            </p:cNvPr>
            <p:cNvGrpSpPr>
              <a:grpSpLocks/>
            </p:cNvGrpSpPr>
            <p:nvPr/>
          </p:nvGrpSpPr>
          <p:grpSpPr bwMode="auto">
            <a:xfrm>
              <a:off x="4464" y="2288"/>
              <a:ext cx="310" cy="130"/>
              <a:chOff x="4334" y="1470"/>
              <a:chExt cx="246" cy="107"/>
            </a:xfrm>
          </p:grpSpPr>
          <p:sp>
            <p:nvSpPr>
              <p:cNvPr id="44341" name="Oval 407">
                <a:extLst>
                  <a:ext uri="{FF2B5EF4-FFF2-40B4-BE49-F238E27FC236}">
                    <a16:creationId xmlns:a16="http://schemas.microsoft.com/office/drawing/2014/main" id="{2D40A8B4-0BFF-455C-B251-F6AB53981D5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42" name="Rectangle 410">
                <a:extLst>
                  <a:ext uri="{FF2B5EF4-FFF2-40B4-BE49-F238E27FC236}">
                    <a16:creationId xmlns:a16="http://schemas.microsoft.com/office/drawing/2014/main" id="{9F22C8B1-30B4-4F7F-8B3A-6A8219CFEB8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43" name="Oval 411">
                <a:extLst>
                  <a:ext uri="{FF2B5EF4-FFF2-40B4-BE49-F238E27FC236}">
                    <a16:creationId xmlns:a16="http://schemas.microsoft.com/office/drawing/2014/main" id="{C1F1479A-53D8-4A91-96AF-E3E973A5A8F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44" name="Group 702">
                <a:extLst>
                  <a:ext uri="{FF2B5EF4-FFF2-40B4-BE49-F238E27FC236}">
                    <a16:creationId xmlns:a16="http://schemas.microsoft.com/office/drawing/2014/main" id="{D05CECEB-2A10-4787-A6DD-CA01FC20E987}"/>
                  </a:ext>
                </a:extLst>
              </p:cNvPr>
              <p:cNvGrpSpPr>
                <a:grpSpLocks/>
              </p:cNvGrpSpPr>
              <p:nvPr/>
            </p:nvGrpSpPr>
            <p:grpSpPr bwMode="auto">
              <a:xfrm>
                <a:off x="4383" y="1488"/>
                <a:ext cx="138" cy="33"/>
                <a:chOff x="2468" y="1332"/>
                <a:chExt cx="310" cy="60"/>
              </a:xfrm>
            </p:grpSpPr>
            <p:sp>
              <p:nvSpPr>
                <p:cNvPr id="44347" name="Freeform 703">
                  <a:extLst>
                    <a:ext uri="{FF2B5EF4-FFF2-40B4-BE49-F238E27FC236}">
                      <a16:creationId xmlns:a16="http://schemas.microsoft.com/office/drawing/2014/main" id="{235B2145-468E-4264-88D5-FE5A40DEE7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48" name="Freeform 704">
                  <a:extLst>
                    <a:ext uri="{FF2B5EF4-FFF2-40B4-BE49-F238E27FC236}">
                      <a16:creationId xmlns:a16="http://schemas.microsoft.com/office/drawing/2014/main" id="{1AA6DF99-A10B-492E-8FC9-A12F428726D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45" name="Line 705">
                <a:extLst>
                  <a:ext uri="{FF2B5EF4-FFF2-40B4-BE49-F238E27FC236}">
                    <a16:creationId xmlns:a16="http://schemas.microsoft.com/office/drawing/2014/main" id="{F3EF75DC-D25B-4AFF-B889-C632C3AF5A03}"/>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46" name="Line 706">
                <a:extLst>
                  <a:ext uri="{FF2B5EF4-FFF2-40B4-BE49-F238E27FC236}">
                    <a16:creationId xmlns:a16="http://schemas.microsoft.com/office/drawing/2014/main" id="{673E1526-80B3-4BA0-BA0A-0AC459632210}"/>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4" name="Group 707">
              <a:extLst>
                <a:ext uri="{FF2B5EF4-FFF2-40B4-BE49-F238E27FC236}">
                  <a16:creationId xmlns:a16="http://schemas.microsoft.com/office/drawing/2014/main" id="{234FF07D-F143-49FF-BD22-62EACDAA37D6}"/>
                </a:ext>
              </a:extLst>
            </p:cNvPr>
            <p:cNvGrpSpPr>
              <a:grpSpLocks/>
            </p:cNvGrpSpPr>
            <p:nvPr/>
          </p:nvGrpSpPr>
          <p:grpSpPr bwMode="auto">
            <a:xfrm>
              <a:off x="4660" y="2464"/>
              <a:ext cx="310" cy="130"/>
              <a:chOff x="4334" y="1470"/>
              <a:chExt cx="246" cy="107"/>
            </a:xfrm>
          </p:grpSpPr>
          <p:sp>
            <p:nvSpPr>
              <p:cNvPr id="44333" name="Oval 407">
                <a:extLst>
                  <a:ext uri="{FF2B5EF4-FFF2-40B4-BE49-F238E27FC236}">
                    <a16:creationId xmlns:a16="http://schemas.microsoft.com/office/drawing/2014/main" id="{C14DFD7D-D5B5-4B96-B126-2D842C005518}"/>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34" name="Rectangle 410">
                <a:extLst>
                  <a:ext uri="{FF2B5EF4-FFF2-40B4-BE49-F238E27FC236}">
                    <a16:creationId xmlns:a16="http://schemas.microsoft.com/office/drawing/2014/main" id="{043B9D1D-178E-41B2-98D4-ED8B9C0855E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35" name="Oval 411">
                <a:extLst>
                  <a:ext uri="{FF2B5EF4-FFF2-40B4-BE49-F238E27FC236}">
                    <a16:creationId xmlns:a16="http://schemas.microsoft.com/office/drawing/2014/main" id="{AE997770-A3BB-4D69-A1CA-F343046D30F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36" name="Group 711">
                <a:extLst>
                  <a:ext uri="{FF2B5EF4-FFF2-40B4-BE49-F238E27FC236}">
                    <a16:creationId xmlns:a16="http://schemas.microsoft.com/office/drawing/2014/main" id="{39C45245-96B1-4445-93A8-0A9F0E9CE295}"/>
                  </a:ext>
                </a:extLst>
              </p:cNvPr>
              <p:cNvGrpSpPr>
                <a:grpSpLocks/>
              </p:cNvGrpSpPr>
              <p:nvPr/>
            </p:nvGrpSpPr>
            <p:grpSpPr bwMode="auto">
              <a:xfrm>
                <a:off x="4383" y="1488"/>
                <a:ext cx="138" cy="33"/>
                <a:chOff x="2468" y="1332"/>
                <a:chExt cx="310" cy="60"/>
              </a:xfrm>
            </p:grpSpPr>
            <p:sp>
              <p:nvSpPr>
                <p:cNvPr id="44339" name="Freeform 712">
                  <a:extLst>
                    <a:ext uri="{FF2B5EF4-FFF2-40B4-BE49-F238E27FC236}">
                      <a16:creationId xmlns:a16="http://schemas.microsoft.com/office/drawing/2014/main" id="{569422FA-E996-4876-BDC9-D96199A3702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40" name="Freeform 713">
                  <a:extLst>
                    <a:ext uri="{FF2B5EF4-FFF2-40B4-BE49-F238E27FC236}">
                      <a16:creationId xmlns:a16="http://schemas.microsoft.com/office/drawing/2014/main" id="{25D98D04-3BFF-4791-AD07-3CAD8D3E2E3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37" name="Line 714">
                <a:extLst>
                  <a:ext uri="{FF2B5EF4-FFF2-40B4-BE49-F238E27FC236}">
                    <a16:creationId xmlns:a16="http://schemas.microsoft.com/office/drawing/2014/main" id="{B67AA7FB-7008-4F16-A5C5-0173ABB36DF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8" name="Line 715">
                <a:extLst>
                  <a:ext uri="{FF2B5EF4-FFF2-40B4-BE49-F238E27FC236}">
                    <a16:creationId xmlns:a16="http://schemas.microsoft.com/office/drawing/2014/main" id="{AE34861D-0048-4ECC-938C-5EBE65604D13}"/>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5" name="Group 716">
              <a:extLst>
                <a:ext uri="{FF2B5EF4-FFF2-40B4-BE49-F238E27FC236}">
                  <a16:creationId xmlns:a16="http://schemas.microsoft.com/office/drawing/2014/main" id="{4803B88D-312D-47BA-A126-2FA483C27CDA}"/>
                </a:ext>
              </a:extLst>
            </p:cNvPr>
            <p:cNvGrpSpPr>
              <a:grpSpLocks/>
            </p:cNvGrpSpPr>
            <p:nvPr/>
          </p:nvGrpSpPr>
          <p:grpSpPr bwMode="auto">
            <a:xfrm>
              <a:off x="4782" y="3028"/>
              <a:ext cx="392" cy="154"/>
              <a:chOff x="4334" y="1470"/>
              <a:chExt cx="246" cy="107"/>
            </a:xfrm>
          </p:grpSpPr>
          <p:sp>
            <p:nvSpPr>
              <p:cNvPr id="44325" name="Oval 407">
                <a:extLst>
                  <a:ext uri="{FF2B5EF4-FFF2-40B4-BE49-F238E27FC236}">
                    <a16:creationId xmlns:a16="http://schemas.microsoft.com/office/drawing/2014/main" id="{880B7B12-55E8-4580-A362-C0FFAC78B7D4}"/>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26" name="Rectangle 410">
                <a:extLst>
                  <a:ext uri="{FF2B5EF4-FFF2-40B4-BE49-F238E27FC236}">
                    <a16:creationId xmlns:a16="http://schemas.microsoft.com/office/drawing/2014/main" id="{3A1750CA-368A-4159-876A-63069351BA97}"/>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27" name="Oval 411">
                <a:extLst>
                  <a:ext uri="{FF2B5EF4-FFF2-40B4-BE49-F238E27FC236}">
                    <a16:creationId xmlns:a16="http://schemas.microsoft.com/office/drawing/2014/main" id="{75A723DB-B715-4CFF-8238-A8556498AE17}"/>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28" name="Group 720">
                <a:extLst>
                  <a:ext uri="{FF2B5EF4-FFF2-40B4-BE49-F238E27FC236}">
                    <a16:creationId xmlns:a16="http://schemas.microsoft.com/office/drawing/2014/main" id="{72EE4419-A7BA-4BAD-9701-D04E360C1AA5}"/>
                  </a:ext>
                </a:extLst>
              </p:cNvPr>
              <p:cNvGrpSpPr>
                <a:grpSpLocks/>
              </p:cNvGrpSpPr>
              <p:nvPr/>
            </p:nvGrpSpPr>
            <p:grpSpPr bwMode="auto">
              <a:xfrm>
                <a:off x="4383" y="1488"/>
                <a:ext cx="138" cy="33"/>
                <a:chOff x="2468" y="1332"/>
                <a:chExt cx="310" cy="60"/>
              </a:xfrm>
            </p:grpSpPr>
            <p:sp>
              <p:nvSpPr>
                <p:cNvPr id="44331" name="Freeform 721">
                  <a:extLst>
                    <a:ext uri="{FF2B5EF4-FFF2-40B4-BE49-F238E27FC236}">
                      <a16:creationId xmlns:a16="http://schemas.microsoft.com/office/drawing/2014/main" id="{8091F7E5-5C7C-420F-9683-10449580EBD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32" name="Freeform 722">
                  <a:extLst>
                    <a:ext uri="{FF2B5EF4-FFF2-40B4-BE49-F238E27FC236}">
                      <a16:creationId xmlns:a16="http://schemas.microsoft.com/office/drawing/2014/main" id="{F8D6EDA2-A2FC-4C82-BAA9-1F0FEE0BD74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29" name="Line 723">
                <a:extLst>
                  <a:ext uri="{FF2B5EF4-FFF2-40B4-BE49-F238E27FC236}">
                    <a16:creationId xmlns:a16="http://schemas.microsoft.com/office/drawing/2014/main" id="{6BA6AFC7-BECE-4F5E-AF4D-C15553BC54D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30" name="Line 724">
                <a:extLst>
                  <a:ext uri="{FF2B5EF4-FFF2-40B4-BE49-F238E27FC236}">
                    <a16:creationId xmlns:a16="http://schemas.microsoft.com/office/drawing/2014/main" id="{F125CCD8-9547-4A4E-8A6A-6F0CFE75994A}"/>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6" name="Group 725">
              <a:extLst>
                <a:ext uri="{FF2B5EF4-FFF2-40B4-BE49-F238E27FC236}">
                  <a16:creationId xmlns:a16="http://schemas.microsoft.com/office/drawing/2014/main" id="{89A00057-13D8-43E9-B594-D46800C7843E}"/>
                </a:ext>
              </a:extLst>
            </p:cNvPr>
            <p:cNvGrpSpPr>
              <a:grpSpLocks/>
            </p:cNvGrpSpPr>
            <p:nvPr/>
          </p:nvGrpSpPr>
          <p:grpSpPr bwMode="auto">
            <a:xfrm>
              <a:off x="4388" y="2840"/>
              <a:ext cx="392" cy="154"/>
              <a:chOff x="4334" y="1470"/>
              <a:chExt cx="246" cy="107"/>
            </a:xfrm>
          </p:grpSpPr>
          <p:sp>
            <p:nvSpPr>
              <p:cNvPr id="44317" name="Oval 407">
                <a:extLst>
                  <a:ext uri="{FF2B5EF4-FFF2-40B4-BE49-F238E27FC236}">
                    <a16:creationId xmlns:a16="http://schemas.microsoft.com/office/drawing/2014/main" id="{9E038331-EAC5-4E9D-85F2-8277186C217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8" name="Rectangle 410">
                <a:extLst>
                  <a:ext uri="{FF2B5EF4-FFF2-40B4-BE49-F238E27FC236}">
                    <a16:creationId xmlns:a16="http://schemas.microsoft.com/office/drawing/2014/main" id="{2BE7780B-B5ED-4365-BCAD-6B3A91B31B16}"/>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9" name="Oval 411">
                <a:extLst>
                  <a:ext uri="{FF2B5EF4-FFF2-40B4-BE49-F238E27FC236}">
                    <a16:creationId xmlns:a16="http://schemas.microsoft.com/office/drawing/2014/main" id="{02568F60-F6C4-4271-99CE-FB683ADD843A}"/>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20" name="Group 729">
                <a:extLst>
                  <a:ext uri="{FF2B5EF4-FFF2-40B4-BE49-F238E27FC236}">
                    <a16:creationId xmlns:a16="http://schemas.microsoft.com/office/drawing/2014/main" id="{5B78D568-5FA0-4DDA-8089-DEED11BA7A37}"/>
                  </a:ext>
                </a:extLst>
              </p:cNvPr>
              <p:cNvGrpSpPr>
                <a:grpSpLocks/>
              </p:cNvGrpSpPr>
              <p:nvPr/>
            </p:nvGrpSpPr>
            <p:grpSpPr bwMode="auto">
              <a:xfrm>
                <a:off x="4383" y="1488"/>
                <a:ext cx="138" cy="33"/>
                <a:chOff x="2468" y="1332"/>
                <a:chExt cx="310" cy="60"/>
              </a:xfrm>
            </p:grpSpPr>
            <p:sp>
              <p:nvSpPr>
                <p:cNvPr id="44323" name="Freeform 730">
                  <a:extLst>
                    <a:ext uri="{FF2B5EF4-FFF2-40B4-BE49-F238E27FC236}">
                      <a16:creationId xmlns:a16="http://schemas.microsoft.com/office/drawing/2014/main" id="{BAB832F2-4E9E-4905-A3E6-1BEF0692E88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24" name="Freeform 731">
                  <a:extLst>
                    <a:ext uri="{FF2B5EF4-FFF2-40B4-BE49-F238E27FC236}">
                      <a16:creationId xmlns:a16="http://schemas.microsoft.com/office/drawing/2014/main" id="{10F7D0B8-6D71-409E-9827-997A97C0483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21" name="Line 732">
                <a:extLst>
                  <a:ext uri="{FF2B5EF4-FFF2-40B4-BE49-F238E27FC236}">
                    <a16:creationId xmlns:a16="http://schemas.microsoft.com/office/drawing/2014/main" id="{8CF172DD-1A4C-4D5D-9115-CD820122E79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22" name="Line 733">
                <a:extLst>
                  <a:ext uri="{FF2B5EF4-FFF2-40B4-BE49-F238E27FC236}">
                    <a16:creationId xmlns:a16="http://schemas.microsoft.com/office/drawing/2014/main" id="{4030171A-00D4-474E-B019-C307149B3DA2}"/>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7" name="Group 734">
              <a:extLst>
                <a:ext uri="{FF2B5EF4-FFF2-40B4-BE49-F238E27FC236}">
                  <a16:creationId xmlns:a16="http://schemas.microsoft.com/office/drawing/2014/main" id="{A26E45CF-196D-4280-B585-0AB059F56E3D}"/>
                </a:ext>
              </a:extLst>
            </p:cNvPr>
            <p:cNvGrpSpPr>
              <a:grpSpLocks/>
            </p:cNvGrpSpPr>
            <p:nvPr/>
          </p:nvGrpSpPr>
          <p:grpSpPr bwMode="auto">
            <a:xfrm>
              <a:off x="3932" y="3056"/>
              <a:ext cx="392" cy="154"/>
              <a:chOff x="4334" y="1470"/>
              <a:chExt cx="246" cy="107"/>
            </a:xfrm>
          </p:grpSpPr>
          <p:sp>
            <p:nvSpPr>
              <p:cNvPr id="44309" name="Oval 407">
                <a:extLst>
                  <a:ext uri="{FF2B5EF4-FFF2-40B4-BE49-F238E27FC236}">
                    <a16:creationId xmlns:a16="http://schemas.microsoft.com/office/drawing/2014/main" id="{1554D960-31FE-4D9E-9D52-D4520851921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0" name="Rectangle 410">
                <a:extLst>
                  <a:ext uri="{FF2B5EF4-FFF2-40B4-BE49-F238E27FC236}">
                    <a16:creationId xmlns:a16="http://schemas.microsoft.com/office/drawing/2014/main" id="{2327FC28-6935-4887-809C-55F7FBA941AC}"/>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11" name="Oval 411">
                <a:extLst>
                  <a:ext uri="{FF2B5EF4-FFF2-40B4-BE49-F238E27FC236}">
                    <a16:creationId xmlns:a16="http://schemas.microsoft.com/office/drawing/2014/main" id="{3C83F2E2-EB6D-43A0-AA89-FCF1D16A7047}"/>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12" name="Group 738">
                <a:extLst>
                  <a:ext uri="{FF2B5EF4-FFF2-40B4-BE49-F238E27FC236}">
                    <a16:creationId xmlns:a16="http://schemas.microsoft.com/office/drawing/2014/main" id="{40995138-62E2-400E-BAA8-AA083F15FE29}"/>
                  </a:ext>
                </a:extLst>
              </p:cNvPr>
              <p:cNvGrpSpPr>
                <a:grpSpLocks/>
              </p:cNvGrpSpPr>
              <p:nvPr/>
            </p:nvGrpSpPr>
            <p:grpSpPr bwMode="auto">
              <a:xfrm>
                <a:off x="4383" y="1488"/>
                <a:ext cx="138" cy="33"/>
                <a:chOff x="2468" y="1332"/>
                <a:chExt cx="310" cy="60"/>
              </a:xfrm>
            </p:grpSpPr>
            <p:sp>
              <p:nvSpPr>
                <p:cNvPr id="44315" name="Freeform 739">
                  <a:extLst>
                    <a:ext uri="{FF2B5EF4-FFF2-40B4-BE49-F238E27FC236}">
                      <a16:creationId xmlns:a16="http://schemas.microsoft.com/office/drawing/2014/main" id="{484FD2E9-9261-4877-B02A-9C676B6E35F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16" name="Freeform 740">
                  <a:extLst>
                    <a:ext uri="{FF2B5EF4-FFF2-40B4-BE49-F238E27FC236}">
                      <a16:creationId xmlns:a16="http://schemas.microsoft.com/office/drawing/2014/main" id="{D4568744-0BD7-4A74-8D9F-2A219A41D70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13" name="Line 741">
                <a:extLst>
                  <a:ext uri="{FF2B5EF4-FFF2-40B4-BE49-F238E27FC236}">
                    <a16:creationId xmlns:a16="http://schemas.microsoft.com/office/drawing/2014/main" id="{B155AB0F-77E1-467D-A0D4-A36B9C979F55}"/>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14" name="Line 742">
                <a:extLst>
                  <a:ext uri="{FF2B5EF4-FFF2-40B4-BE49-F238E27FC236}">
                    <a16:creationId xmlns:a16="http://schemas.microsoft.com/office/drawing/2014/main" id="{9DFB0117-316E-44AD-A41F-B5EFE5705272}"/>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8" name="Group 743">
              <a:extLst>
                <a:ext uri="{FF2B5EF4-FFF2-40B4-BE49-F238E27FC236}">
                  <a16:creationId xmlns:a16="http://schemas.microsoft.com/office/drawing/2014/main" id="{A8FFCF32-00BC-4399-9D4A-E2EF2293BC3F}"/>
                </a:ext>
              </a:extLst>
            </p:cNvPr>
            <p:cNvGrpSpPr>
              <a:grpSpLocks/>
            </p:cNvGrpSpPr>
            <p:nvPr/>
          </p:nvGrpSpPr>
          <p:grpSpPr bwMode="auto">
            <a:xfrm>
              <a:off x="3812" y="2296"/>
              <a:ext cx="246" cy="108"/>
              <a:chOff x="4334" y="1470"/>
              <a:chExt cx="246" cy="107"/>
            </a:xfrm>
          </p:grpSpPr>
          <p:sp>
            <p:nvSpPr>
              <p:cNvPr id="44301" name="Oval 407">
                <a:extLst>
                  <a:ext uri="{FF2B5EF4-FFF2-40B4-BE49-F238E27FC236}">
                    <a16:creationId xmlns:a16="http://schemas.microsoft.com/office/drawing/2014/main" id="{13793A95-08F2-4DC0-878C-32DC34F813CF}"/>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02" name="Rectangle 410">
                <a:extLst>
                  <a:ext uri="{FF2B5EF4-FFF2-40B4-BE49-F238E27FC236}">
                    <a16:creationId xmlns:a16="http://schemas.microsoft.com/office/drawing/2014/main" id="{8C14741F-C86B-4263-AD51-45F94D4C00B3}"/>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303" name="Oval 411">
                <a:extLst>
                  <a:ext uri="{FF2B5EF4-FFF2-40B4-BE49-F238E27FC236}">
                    <a16:creationId xmlns:a16="http://schemas.microsoft.com/office/drawing/2014/main" id="{C76C37A1-A6B4-4E16-9246-5B6A7E43DFF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4304" name="Group 747">
                <a:extLst>
                  <a:ext uri="{FF2B5EF4-FFF2-40B4-BE49-F238E27FC236}">
                    <a16:creationId xmlns:a16="http://schemas.microsoft.com/office/drawing/2014/main" id="{720F721A-C201-4019-8AC4-9FAC2C6CD54A}"/>
                  </a:ext>
                </a:extLst>
              </p:cNvPr>
              <p:cNvGrpSpPr>
                <a:grpSpLocks/>
              </p:cNvGrpSpPr>
              <p:nvPr/>
            </p:nvGrpSpPr>
            <p:grpSpPr bwMode="auto">
              <a:xfrm>
                <a:off x="4383" y="1488"/>
                <a:ext cx="138" cy="33"/>
                <a:chOff x="2468" y="1332"/>
                <a:chExt cx="310" cy="60"/>
              </a:xfrm>
            </p:grpSpPr>
            <p:sp>
              <p:nvSpPr>
                <p:cNvPr id="44307" name="Freeform 748">
                  <a:extLst>
                    <a:ext uri="{FF2B5EF4-FFF2-40B4-BE49-F238E27FC236}">
                      <a16:creationId xmlns:a16="http://schemas.microsoft.com/office/drawing/2014/main" id="{4AA89C43-71B4-4501-B002-AA3A6699812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4308" name="Freeform 749">
                  <a:extLst>
                    <a:ext uri="{FF2B5EF4-FFF2-40B4-BE49-F238E27FC236}">
                      <a16:creationId xmlns:a16="http://schemas.microsoft.com/office/drawing/2014/main" id="{7B44A184-7604-4282-A428-8183DC31EF5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4305" name="Line 750">
                <a:extLst>
                  <a:ext uri="{FF2B5EF4-FFF2-40B4-BE49-F238E27FC236}">
                    <a16:creationId xmlns:a16="http://schemas.microsoft.com/office/drawing/2014/main" id="{284EFD17-6E37-4699-8C24-6E5F6D6515DC}"/>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306" name="Line 751">
                <a:extLst>
                  <a:ext uri="{FF2B5EF4-FFF2-40B4-BE49-F238E27FC236}">
                    <a16:creationId xmlns:a16="http://schemas.microsoft.com/office/drawing/2014/main" id="{93EF780C-228A-4626-8F6B-BFBE70B13180}"/>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9" name="Group 752">
              <a:extLst>
                <a:ext uri="{FF2B5EF4-FFF2-40B4-BE49-F238E27FC236}">
                  <a16:creationId xmlns:a16="http://schemas.microsoft.com/office/drawing/2014/main" id="{6F61218F-4041-4ADC-81CA-D828F052BF19}"/>
                </a:ext>
              </a:extLst>
            </p:cNvPr>
            <p:cNvGrpSpPr>
              <a:grpSpLocks/>
            </p:cNvGrpSpPr>
            <p:nvPr/>
          </p:nvGrpSpPr>
          <p:grpSpPr bwMode="auto">
            <a:xfrm>
              <a:off x="4511" y="3153"/>
              <a:ext cx="281" cy="266"/>
              <a:chOff x="5072" y="3611"/>
              <a:chExt cx="459" cy="380"/>
            </a:xfrm>
          </p:grpSpPr>
          <p:grpSp>
            <p:nvGrpSpPr>
              <p:cNvPr id="44287" name="Group 753">
                <a:extLst>
                  <a:ext uri="{FF2B5EF4-FFF2-40B4-BE49-F238E27FC236}">
                    <a16:creationId xmlns:a16="http://schemas.microsoft.com/office/drawing/2014/main" id="{9F7C13FB-1714-4CC0-9ADD-76E3356E590A}"/>
                  </a:ext>
                </a:extLst>
              </p:cNvPr>
              <p:cNvGrpSpPr>
                <a:grpSpLocks/>
              </p:cNvGrpSpPr>
              <p:nvPr/>
            </p:nvGrpSpPr>
            <p:grpSpPr bwMode="auto">
              <a:xfrm>
                <a:off x="5144" y="3611"/>
                <a:ext cx="387" cy="99"/>
                <a:chOff x="5030" y="2639"/>
                <a:chExt cx="387" cy="99"/>
              </a:xfrm>
            </p:grpSpPr>
            <p:sp>
              <p:nvSpPr>
                <p:cNvPr id="44289" name="Freeform 754">
                  <a:extLst>
                    <a:ext uri="{FF2B5EF4-FFF2-40B4-BE49-F238E27FC236}">
                      <a16:creationId xmlns:a16="http://schemas.microsoft.com/office/drawing/2014/main" id="{2A08E6F3-6807-4619-B174-CC10D0D6E1FA}"/>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0" name="Freeform 755">
                  <a:extLst>
                    <a:ext uri="{FF2B5EF4-FFF2-40B4-BE49-F238E27FC236}">
                      <a16:creationId xmlns:a16="http://schemas.microsoft.com/office/drawing/2014/main" id="{C9FD410C-6F28-4502-8306-C720B7F8DBFA}"/>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1" name="Freeform 756">
                  <a:extLst>
                    <a:ext uri="{FF2B5EF4-FFF2-40B4-BE49-F238E27FC236}">
                      <a16:creationId xmlns:a16="http://schemas.microsoft.com/office/drawing/2014/main" id="{E927D69A-3C18-453A-A001-C093FFFE9E00}"/>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2" name="Freeform 757">
                  <a:extLst>
                    <a:ext uri="{FF2B5EF4-FFF2-40B4-BE49-F238E27FC236}">
                      <a16:creationId xmlns:a16="http://schemas.microsoft.com/office/drawing/2014/main" id="{1CA70ACF-C3FD-4CF5-ACB3-A991989A7301}"/>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3" name="Freeform 758">
                  <a:extLst>
                    <a:ext uri="{FF2B5EF4-FFF2-40B4-BE49-F238E27FC236}">
                      <a16:creationId xmlns:a16="http://schemas.microsoft.com/office/drawing/2014/main" id="{52C7881E-F523-4BAB-97C6-846A6DDFBF7E}"/>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4" name="Freeform 759">
                  <a:extLst>
                    <a:ext uri="{FF2B5EF4-FFF2-40B4-BE49-F238E27FC236}">
                      <a16:creationId xmlns:a16="http://schemas.microsoft.com/office/drawing/2014/main" id="{0DD45F84-ED91-4B5F-93D9-94D691E3B6B1}"/>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95" name="Freeform 760">
                  <a:extLst>
                    <a:ext uri="{FF2B5EF4-FFF2-40B4-BE49-F238E27FC236}">
                      <a16:creationId xmlns:a16="http://schemas.microsoft.com/office/drawing/2014/main" id="{10558A49-9DAB-4903-85BA-B66E31D41CE4}"/>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4296" name="Freeform 761">
                  <a:extLst>
                    <a:ext uri="{FF2B5EF4-FFF2-40B4-BE49-F238E27FC236}">
                      <a16:creationId xmlns:a16="http://schemas.microsoft.com/office/drawing/2014/main" id="{78FBBD85-5682-4236-9748-2F436F9DBD4B}"/>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4297" name="Freeform 762">
                  <a:extLst>
                    <a:ext uri="{FF2B5EF4-FFF2-40B4-BE49-F238E27FC236}">
                      <a16:creationId xmlns:a16="http://schemas.microsoft.com/office/drawing/2014/main" id="{BB7FFACB-6DB7-4CA7-98E8-4FCD6803F0A6}"/>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4298" name="Freeform 763">
                  <a:extLst>
                    <a:ext uri="{FF2B5EF4-FFF2-40B4-BE49-F238E27FC236}">
                      <a16:creationId xmlns:a16="http://schemas.microsoft.com/office/drawing/2014/main" id="{135518C6-116B-4F7C-9835-BA807D66D453}"/>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4299" name="Freeform 764">
                  <a:extLst>
                    <a:ext uri="{FF2B5EF4-FFF2-40B4-BE49-F238E27FC236}">
                      <a16:creationId xmlns:a16="http://schemas.microsoft.com/office/drawing/2014/main" id="{BE382E34-BB1D-4251-A698-F9138239BA5B}"/>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4300" name="Freeform 765">
                  <a:extLst>
                    <a:ext uri="{FF2B5EF4-FFF2-40B4-BE49-F238E27FC236}">
                      <a16:creationId xmlns:a16="http://schemas.microsoft.com/office/drawing/2014/main" id="{8ED08B36-5C57-4419-9C49-9F2BC0C9362E}"/>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4288" name="Picture 766" descr="access_point_stylized_gray_small">
                <a:extLst>
                  <a:ext uri="{FF2B5EF4-FFF2-40B4-BE49-F238E27FC236}">
                    <a16:creationId xmlns:a16="http://schemas.microsoft.com/office/drawing/2014/main" id="{CFF95944-CA14-484E-B55B-5F1A3C461A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90" name="Group 767">
              <a:extLst>
                <a:ext uri="{FF2B5EF4-FFF2-40B4-BE49-F238E27FC236}">
                  <a16:creationId xmlns:a16="http://schemas.microsoft.com/office/drawing/2014/main" id="{33AB3695-42C2-49F7-9B4C-22703F52B2D6}"/>
                </a:ext>
              </a:extLst>
            </p:cNvPr>
            <p:cNvGrpSpPr>
              <a:grpSpLocks/>
            </p:cNvGrpSpPr>
            <p:nvPr/>
          </p:nvGrpSpPr>
          <p:grpSpPr bwMode="auto">
            <a:xfrm>
              <a:off x="3552" y="2211"/>
              <a:ext cx="251" cy="226"/>
              <a:chOff x="5072" y="3611"/>
              <a:chExt cx="459" cy="380"/>
            </a:xfrm>
          </p:grpSpPr>
          <p:grpSp>
            <p:nvGrpSpPr>
              <p:cNvPr id="44273" name="Group 768">
                <a:extLst>
                  <a:ext uri="{FF2B5EF4-FFF2-40B4-BE49-F238E27FC236}">
                    <a16:creationId xmlns:a16="http://schemas.microsoft.com/office/drawing/2014/main" id="{B21551B7-83FF-4150-B23B-E8D7C9B63666}"/>
                  </a:ext>
                </a:extLst>
              </p:cNvPr>
              <p:cNvGrpSpPr>
                <a:grpSpLocks/>
              </p:cNvGrpSpPr>
              <p:nvPr/>
            </p:nvGrpSpPr>
            <p:grpSpPr bwMode="auto">
              <a:xfrm>
                <a:off x="5144" y="3611"/>
                <a:ext cx="387" cy="99"/>
                <a:chOff x="5030" y="2639"/>
                <a:chExt cx="387" cy="99"/>
              </a:xfrm>
            </p:grpSpPr>
            <p:sp>
              <p:nvSpPr>
                <p:cNvPr id="44275" name="Freeform 769">
                  <a:extLst>
                    <a:ext uri="{FF2B5EF4-FFF2-40B4-BE49-F238E27FC236}">
                      <a16:creationId xmlns:a16="http://schemas.microsoft.com/office/drawing/2014/main" id="{81A01161-0819-41F7-94A7-7346AC6B80FF}"/>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6" name="Freeform 770">
                  <a:extLst>
                    <a:ext uri="{FF2B5EF4-FFF2-40B4-BE49-F238E27FC236}">
                      <a16:creationId xmlns:a16="http://schemas.microsoft.com/office/drawing/2014/main" id="{98E1862D-C2B9-4108-98C7-08617C677B20}"/>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7" name="Freeform 771">
                  <a:extLst>
                    <a:ext uri="{FF2B5EF4-FFF2-40B4-BE49-F238E27FC236}">
                      <a16:creationId xmlns:a16="http://schemas.microsoft.com/office/drawing/2014/main" id="{E457B6A0-9FB7-4B8A-A87A-5EE9FCFAFABF}"/>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8" name="Freeform 772">
                  <a:extLst>
                    <a:ext uri="{FF2B5EF4-FFF2-40B4-BE49-F238E27FC236}">
                      <a16:creationId xmlns:a16="http://schemas.microsoft.com/office/drawing/2014/main" id="{F1A4BC1E-D929-4E7B-A7DD-53DE417B1294}"/>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79" name="Freeform 773">
                  <a:extLst>
                    <a:ext uri="{FF2B5EF4-FFF2-40B4-BE49-F238E27FC236}">
                      <a16:creationId xmlns:a16="http://schemas.microsoft.com/office/drawing/2014/main" id="{11C5A6C6-5342-4340-8B27-3D7FDF055448}"/>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0" name="Freeform 774">
                  <a:extLst>
                    <a:ext uri="{FF2B5EF4-FFF2-40B4-BE49-F238E27FC236}">
                      <a16:creationId xmlns:a16="http://schemas.microsoft.com/office/drawing/2014/main" id="{45B96A23-E6F2-4642-9C90-881CA5131F1E}"/>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81" name="Freeform 775">
                  <a:extLst>
                    <a:ext uri="{FF2B5EF4-FFF2-40B4-BE49-F238E27FC236}">
                      <a16:creationId xmlns:a16="http://schemas.microsoft.com/office/drawing/2014/main" id="{8AFCDFF1-44AF-4784-945B-4C6C3CBAEEED}"/>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4282" name="Freeform 776">
                  <a:extLst>
                    <a:ext uri="{FF2B5EF4-FFF2-40B4-BE49-F238E27FC236}">
                      <a16:creationId xmlns:a16="http://schemas.microsoft.com/office/drawing/2014/main" id="{012FD5D0-B9F5-494F-A79E-CBA093F693A2}"/>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4283" name="Freeform 777">
                  <a:extLst>
                    <a:ext uri="{FF2B5EF4-FFF2-40B4-BE49-F238E27FC236}">
                      <a16:creationId xmlns:a16="http://schemas.microsoft.com/office/drawing/2014/main" id="{870600A5-EDE1-448B-B6EE-409631424A90}"/>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4284" name="Freeform 778">
                  <a:extLst>
                    <a:ext uri="{FF2B5EF4-FFF2-40B4-BE49-F238E27FC236}">
                      <a16:creationId xmlns:a16="http://schemas.microsoft.com/office/drawing/2014/main" id="{45811B07-451E-417A-9DEB-CCEE8C70F3D5}"/>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4285" name="Freeform 779">
                  <a:extLst>
                    <a:ext uri="{FF2B5EF4-FFF2-40B4-BE49-F238E27FC236}">
                      <a16:creationId xmlns:a16="http://schemas.microsoft.com/office/drawing/2014/main" id="{685BAD87-86B6-41D5-9CB0-D5B68FC7A2F1}"/>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4286" name="Freeform 780">
                  <a:extLst>
                    <a:ext uri="{FF2B5EF4-FFF2-40B4-BE49-F238E27FC236}">
                      <a16:creationId xmlns:a16="http://schemas.microsoft.com/office/drawing/2014/main" id="{1EFD0E5E-A94E-4055-8512-31361560FF9F}"/>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4274" name="Picture 781" descr="access_point_stylized_gray_small">
                <a:extLst>
                  <a:ext uri="{FF2B5EF4-FFF2-40B4-BE49-F238E27FC236}">
                    <a16:creationId xmlns:a16="http://schemas.microsoft.com/office/drawing/2014/main" id="{AE92E57F-E361-4E89-8D64-412C7DD634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91" name="Line 782">
              <a:extLst>
                <a:ext uri="{FF2B5EF4-FFF2-40B4-BE49-F238E27FC236}">
                  <a16:creationId xmlns:a16="http://schemas.microsoft.com/office/drawing/2014/main" id="{0E1CA749-2F69-4D56-A793-50A56FAE0582}"/>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92" name="Group 783">
              <a:extLst>
                <a:ext uri="{FF2B5EF4-FFF2-40B4-BE49-F238E27FC236}">
                  <a16:creationId xmlns:a16="http://schemas.microsoft.com/office/drawing/2014/main" id="{C35CE7DE-C0AD-486C-8574-D9A5C4A8DD3F}"/>
                </a:ext>
              </a:extLst>
            </p:cNvPr>
            <p:cNvGrpSpPr>
              <a:grpSpLocks/>
            </p:cNvGrpSpPr>
            <p:nvPr/>
          </p:nvGrpSpPr>
          <p:grpSpPr bwMode="auto">
            <a:xfrm flipH="1">
              <a:off x="3638" y="2856"/>
              <a:ext cx="261" cy="235"/>
              <a:chOff x="2839" y="3501"/>
              <a:chExt cx="755" cy="803"/>
            </a:xfrm>
          </p:grpSpPr>
          <p:pic>
            <p:nvPicPr>
              <p:cNvPr id="44271" name="Picture 784" descr="desktop_computer_stylized_medium">
                <a:extLst>
                  <a:ext uri="{FF2B5EF4-FFF2-40B4-BE49-F238E27FC236}">
                    <a16:creationId xmlns:a16="http://schemas.microsoft.com/office/drawing/2014/main" id="{132B683F-87F3-4F8C-BAC7-4F615E98D3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72" name="Freeform 785">
                <a:extLst>
                  <a:ext uri="{FF2B5EF4-FFF2-40B4-BE49-F238E27FC236}">
                    <a16:creationId xmlns:a16="http://schemas.microsoft.com/office/drawing/2014/main" id="{B5764606-58A1-4540-94F8-21B83B33A29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93" name="Group 786">
              <a:extLst>
                <a:ext uri="{FF2B5EF4-FFF2-40B4-BE49-F238E27FC236}">
                  <a16:creationId xmlns:a16="http://schemas.microsoft.com/office/drawing/2014/main" id="{33A90341-FFF1-46DE-8BC0-0DEC41D30EE7}"/>
                </a:ext>
              </a:extLst>
            </p:cNvPr>
            <p:cNvGrpSpPr>
              <a:grpSpLocks/>
            </p:cNvGrpSpPr>
            <p:nvPr/>
          </p:nvGrpSpPr>
          <p:grpSpPr bwMode="auto">
            <a:xfrm flipH="1">
              <a:off x="3438" y="3121"/>
              <a:ext cx="304" cy="256"/>
              <a:chOff x="2839" y="3501"/>
              <a:chExt cx="755" cy="803"/>
            </a:xfrm>
          </p:grpSpPr>
          <p:pic>
            <p:nvPicPr>
              <p:cNvPr id="44269" name="Picture 787" descr="desktop_computer_stylized_medium">
                <a:extLst>
                  <a:ext uri="{FF2B5EF4-FFF2-40B4-BE49-F238E27FC236}">
                    <a16:creationId xmlns:a16="http://schemas.microsoft.com/office/drawing/2014/main" id="{BEC6481A-2FBD-46AD-A8A3-259A35D777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70" name="Freeform 788">
                <a:extLst>
                  <a:ext uri="{FF2B5EF4-FFF2-40B4-BE49-F238E27FC236}">
                    <a16:creationId xmlns:a16="http://schemas.microsoft.com/office/drawing/2014/main" id="{92B14315-4A5B-4B54-9AD2-4751C25F415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94" name="Group 789">
              <a:extLst>
                <a:ext uri="{FF2B5EF4-FFF2-40B4-BE49-F238E27FC236}">
                  <a16:creationId xmlns:a16="http://schemas.microsoft.com/office/drawing/2014/main" id="{409F27A0-3F4F-4787-B8DB-C63B5A0D2C41}"/>
                </a:ext>
              </a:extLst>
            </p:cNvPr>
            <p:cNvGrpSpPr>
              <a:grpSpLocks/>
            </p:cNvGrpSpPr>
            <p:nvPr/>
          </p:nvGrpSpPr>
          <p:grpSpPr bwMode="auto">
            <a:xfrm flipH="1">
              <a:off x="3739" y="3311"/>
              <a:ext cx="269" cy="220"/>
              <a:chOff x="2839" y="3501"/>
              <a:chExt cx="755" cy="803"/>
            </a:xfrm>
          </p:grpSpPr>
          <p:pic>
            <p:nvPicPr>
              <p:cNvPr id="44267" name="Picture 790" descr="desktop_computer_stylized_medium">
                <a:extLst>
                  <a:ext uri="{FF2B5EF4-FFF2-40B4-BE49-F238E27FC236}">
                    <a16:creationId xmlns:a16="http://schemas.microsoft.com/office/drawing/2014/main" id="{4BD2F40C-1BCC-406B-A759-C7A1958588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68" name="Freeform 791">
                <a:extLst>
                  <a:ext uri="{FF2B5EF4-FFF2-40B4-BE49-F238E27FC236}">
                    <a16:creationId xmlns:a16="http://schemas.microsoft.com/office/drawing/2014/main" id="{5173F642-4BD7-4B49-85D0-A146B386F3C2}"/>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95" name="Group 792">
              <a:extLst>
                <a:ext uri="{FF2B5EF4-FFF2-40B4-BE49-F238E27FC236}">
                  <a16:creationId xmlns:a16="http://schemas.microsoft.com/office/drawing/2014/main" id="{1DC945E9-84E2-491B-9D9D-494634DF6819}"/>
                </a:ext>
              </a:extLst>
            </p:cNvPr>
            <p:cNvGrpSpPr>
              <a:grpSpLocks/>
            </p:cNvGrpSpPr>
            <p:nvPr/>
          </p:nvGrpSpPr>
          <p:grpSpPr bwMode="auto">
            <a:xfrm>
              <a:off x="4126" y="3300"/>
              <a:ext cx="269" cy="221"/>
              <a:chOff x="2839" y="3501"/>
              <a:chExt cx="755" cy="803"/>
            </a:xfrm>
          </p:grpSpPr>
          <p:pic>
            <p:nvPicPr>
              <p:cNvPr id="44265" name="Picture 793" descr="desktop_computer_stylized_medium">
                <a:extLst>
                  <a:ext uri="{FF2B5EF4-FFF2-40B4-BE49-F238E27FC236}">
                    <a16:creationId xmlns:a16="http://schemas.microsoft.com/office/drawing/2014/main" id="{8A267EA6-0765-4697-B93F-61D7A78215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266" name="Freeform 794">
                <a:extLst>
                  <a:ext uri="{FF2B5EF4-FFF2-40B4-BE49-F238E27FC236}">
                    <a16:creationId xmlns:a16="http://schemas.microsoft.com/office/drawing/2014/main" id="{3F25A406-FEF7-4DB4-BC4E-73315672DF0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4096" name="Picture 795" descr="car_icon_small">
              <a:extLst>
                <a:ext uri="{FF2B5EF4-FFF2-40B4-BE49-F238E27FC236}">
                  <a16:creationId xmlns:a16="http://schemas.microsoft.com/office/drawing/2014/main" id="{2843695D-7D0D-4B9B-A89F-952A362CA0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97" name="Group 796">
              <a:extLst>
                <a:ext uri="{FF2B5EF4-FFF2-40B4-BE49-F238E27FC236}">
                  <a16:creationId xmlns:a16="http://schemas.microsoft.com/office/drawing/2014/main" id="{FDC9FC48-8441-4670-84C0-FBA7EB28C538}"/>
                </a:ext>
              </a:extLst>
            </p:cNvPr>
            <p:cNvGrpSpPr>
              <a:grpSpLocks/>
            </p:cNvGrpSpPr>
            <p:nvPr/>
          </p:nvGrpSpPr>
          <p:grpSpPr bwMode="auto">
            <a:xfrm>
              <a:off x="3536" y="974"/>
              <a:ext cx="262" cy="243"/>
              <a:chOff x="2751" y="1851"/>
              <a:chExt cx="462" cy="478"/>
            </a:xfrm>
          </p:grpSpPr>
          <p:pic>
            <p:nvPicPr>
              <p:cNvPr id="44263" name="Picture 797" descr="iphone_stylized_small">
                <a:extLst>
                  <a:ext uri="{FF2B5EF4-FFF2-40B4-BE49-F238E27FC236}">
                    <a16:creationId xmlns:a16="http://schemas.microsoft.com/office/drawing/2014/main" id="{8AE22289-026B-4745-B3EE-5927AF929E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264" name="Picture 798" descr="antenna_radiation_stylized">
                <a:extLst>
                  <a:ext uri="{FF2B5EF4-FFF2-40B4-BE49-F238E27FC236}">
                    <a16:creationId xmlns:a16="http://schemas.microsoft.com/office/drawing/2014/main" id="{61B2F7B9-67C1-44D0-A892-F34328FF9B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98" name="Group 799">
              <a:extLst>
                <a:ext uri="{FF2B5EF4-FFF2-40B4-BE49-F238E27FC236}">
                  <a16:creationId xmlns:a16="http://schemas.microsoft.com/office/drawing/2014/main" id="{845E1ED6-8A42-415B-AA4E-3BCA981319FE}"/>
                </a:ext>
              </a:extLst>
            </p:cNvPr>
            <p:cNvGrpSpPr>
              <a:grpSpLocks/>
            </p:cNvGrpSpPr>
            <p:nvPr/>
          </p:nvGrpSpPr>
          <p:grpSpPr bwMode="auto">
            <a:xfrm>
              <a:off x="5191" y="3151"/>
              <a:ext cx="143" cy="303"/>
              <a:chOff x="4140" y="429"/>
              <a:chExt cx="1425" cy="2396"/>
            </a:xfrm>
          </p:grpSpPr>
          <p:sp>
            <p:nvSpPr>
              <p:cNvPr id="44231" name="Freeform 800">
                <a:extLst>
                  <a:ext uri="{FF2B5EF4-FFF2-40B4-BE49-F238E27FC236}">
                    <a16:creationId xmlns:a16="http://schemas.microsoft.com/office/drawing/2014/main" id="{E1305D58-8FAA-41D9-A1F3-15C7D4CA8785}"/>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2" name="Rectangle 801">
                <a:extLst>
                  <a:ext uri="{FF2B5EF4-FFF2-40B4-BE49-F238E27FC236}">
                    <a16:creationId xmlns:a16="http://schemas.microsoft.com/office/drawing/2014/main" id="{C6BC80DC-AC39-4721-BD4B-1C778FB0BC10}"/>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33" name="Freeform 802">
                <a:extLst>
                  <a:ext uri="{FF2B5EF4-FFF2-40B4-BE49-F238E27FC236}">
                    <a16:creationId xmlns:a16="http://schemas.microsoft.com/office/drawing/2014/main" id="{1C70897D-CCD3-4B87-863A-C5F4DCB6D494}"/>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4" name="Freeform 803">
                <a:extLst>
                  <a:ext uri="{FF2B5EF4-FFF2-40B4-BE49-F238E27FC236}">
                    <a16:creationId xmlns:a16="http://schemas.microsoft.com/office/drawing/2014/main" id="{B96F058A-D502-4C0B-BC4B-CAABBDE28EE7}"/>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35" name="Rectangle 804">
                <a:extLst>
                  <a:ext uri="{FF2B5EF4-FFF2-40B4-BE49-F238E27FC236}">
                    <a16:creationId xmlns:a16="http://schemas.microsoft.com/office/drawing/2014/main" id="{3EA00B3E-9575-49C2-BA3B-FE0FA8C78EE5}"/>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36" name="Group 805">
                <a:extLst>
                  <a:ext uri="{FF2B5EF4-FFF2-40B4-BE49-F238E27FC236}">
                    <a16:creationId xmlns:a16="http://schemas.microsoft.com/office/drawing/2014/main" id="{CC46F5BA-51AF-4188-BE7F-8AB69A547C75}"/>
                  </a:ext>
                </a:extLst>
              </p:cNvPr>
              <p:cNvGrpSpPr>
                <a:grpSpLocks/>
              </p:cNvGrpSpPr>
              <p:nvPr/>
            </p:nvGrpSpPr>
            <p:grpSpPr bwMode="auto">
              <a:xfrm>
                <a:off x="4749" y="668"/>
                <a:ext cx="581" cy="145"/>
                <a:chOff x="614" y="2568"/>
                <a:chExt cx="725" cy="139"/>
              </a:xfrm>
            </p:grpSpPr>
            <p:sp>
              <p:nvSpPr>
                <p:cNvPr id="44261" name="AutoShape 806">
                  <a:extLst>
                    <a:ext uri="{FF2B5EF4-FFF2-40B4-BE49-F238E27FC236}">
                      <a16:creationId xmlns:a16="http://schemas.microsoft.com/office/drawing/2014/main" id="{890563E2-E48D-46D7-9CB5-3A95CBA255F6}"/>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62" name="AutoShape 807">
                  <a:extLst>
                    <a:ext uri="{FF2B5EF4-FFF2-40B4-BE49-F238E27FC236}">
                      <a16:creationId xmlns:a16="http://schemas.microsoft.com/office/drawing/2014/main" id="{FA129495-D136-49B7-83F9-67ED9D3A630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37" name="Rectangle 808">
                <a:extLst>
                  <a:ext uri="{FF2B5EF4-FFF2-40B4-BE49-F238E27FC236}">
                    <a16:creationId xmlns:a16="http://schemas.microsoft.com/office/drawing/2014/main" id="{0573E9F4-2D82-4F65-AD63-76003D6A2643}"/>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38" name="Group 809">
                <a:extLst>
                  <a:ext uri="{FF2B5EF4-FFF2-40B4-BE49-F238E27FC236}">
                    <a16:creationId xmlns:a16="http://schemas.microsoft.com/office/drawing/2014/main" id="{4E38683E-19E9-4B4D-A1F1-18BB7ECC1756}"/>
                  </a:ext>
                </a:extLst>
              </p:cNvPr>
              <p:cNvGrpSpPr>
                <a:grpSpLocks/>
              </p:cNvGrpSpPr>
              <p:nvPr/>
            </p:nvGrpSpPr>
            <p:grpSpPr bwMode="auto">
              <a:xfrm>
                <a:off x="4747" y="994"/>
                <a:ext cx="581" cy="134"/>
                <a:chOff x="614" y="2568"/>
                <a:chExt cx="725" cy="139"/>
              </a:xfrm>
            </p:grpSpPr>
            <p:sp>
              <p:nvSpPr>
                <p:cNvPr id="44259" name="AutoShape 810">
                  <a:extLst>
                    <a:ext uri="{FF2B5EF4-FFF2-40B4-BE49-F238E27FC236}">
                      <a16:creationId xmlns:a16="http://schemas.microsoft.com/office/drawing/2014/main" id="{3A548E85-9688-46AE-ADDF-ED1633DC9A93}"/>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60" name="AutoShape 811">
                  <a:extLst>
                    <a:ext uri="{FF2B5EF4-FFF2-40B4-BE49-F238E27FC236}">
                      <a16:creationId xmlns:a16="http://schemas.microsoft.com/office/drawing/2014/main" id="{689EECEE-3F55-4223-AAE3-8496DF2555B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39" name="Rectangle 812">
                <a:extLst>
                  <a:ext uri="{FF2B5EF4-FFF2-40B4-BE49-F238E27FC236}">
                    <a16:creationId xmlns:a16="http://schemas.microsoft.com/office/drawing/2014/main" id="{D3F20FAD-3C23-4F55-891F-6E59DB2C36C4}"/>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0" name="Rectangle 813">
                <a:extLst>
                  <a:ext uri="{FF2B5EF4-FFF2-40B4-BE49-F238E27FC236}">
                    <a16:creationId xmlns:a16="http://schemas.microsoft.com/office/drawing/2014/main" id="{160D6E4B-EA41-484F-A397-473F72F5374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41" name="Group 814">
                <a:extLst>
                  <a:ext uri="{FF2B5EF4-FFF2-40B4-BE49-F238E27FC236}">
                    <a16:creationId xmlns:a16="http://schemas.microsoft.com/office/drawing/2014/main" id="{0F3833CC-D404-400C-AFEC-B7843B7ADE7C}"/>
                  </a:ext>
                </a:extLst>
              </p:cNvPr>
              <p:cNvGrpSpPr>
                <a:grpSpLocks/>
              </p:cNvGrpSpPr>
              <p:nvPr/>
            </p:nvGrpSpPr>
            <p:grpSpPr bwMode="auto">
              <a:xfrm>
                <a:off x="4735" y="1627"/>
                <a:ext cx="582" cy="151"/>
                <a:chOff x="614" y="2568"/>
                <a:chExt cx="725" cy="139"/>
              </a:xfrm>
            </p:grpSpPr>
            <p:sp>
              <p:nvSpPr>
                <p:cNvPr id="44257" name="AutoShape 815">
                  <a:extLst>
                    <a:ext uri="{FF2B5EF4-FFF2-40B4-BE49-F238E27FC236}">
                      <a16:creationId xmlns:a16="http://schemas.microsoft.com/office/drawing/2014/main" id="{126E47F6-6798-40E8-AC1C-10B405B6052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8" name="AutoShape 816">
                  <a:extLst>
                    <a:ext uri="{FF2B5EF4-FFF2-40B4-BE49-F238E27FC236}">
                      <a16:creationId xmlns:a16="http://schemas.microsoft.com/office/drawing/2014/main" id="{ED1CBB84-FB37-42A0-BC2E-43FA6CE771E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42" name="Freeform 817">
                <a:extLst>
                  <a:ext uri="{FF2B5EF4-FFF2-40B4-BE49-F238E27FC236}">
                    <a16:creationId xmlns:a16="http://schemas.microsoft.com/office/drawing/2014/main" id="{B868A24F-7224-41D8-9155-4194807953D6}"/>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243" name="Group 818">
                <a:extLst>
                  <a:ext uri="{FF2B5EF4-FFF2-40B4-BE49-F238E27FC236}">
                    <a16:creationId xmlns:a16="http://schemas.microsoft.com/office/drawing/2014/main" id="{83117EC7-2F9D-4614-9DC1-DBE0BA1A0045}"/>
                  </a:ext>
                </a:extLst>
              </p:cNvPr>
              <p:cNvGrpSpPr>
                <a:grpSpLocks/>
              </p:cNvGrpSpPr>
              <p:nvPr/>
            </p:nvGrpSpPr>
            <p:grpSpPr bwMode="auto">
              <a:xfrm>
                <a:off x="4739" y="1327"/>
                <a:ext cx="582" cy="139"/>
                <a:chOff x="614" y="2568"/>
                <a:chExt cx="725" cy="139"/>
              </a:xfrm>
            </p:grpSpPr>
            <p:sp>
              <p:nvSpPr>
                <p:cNvPr id="44255" name="AutoShape 819">
                  <a:extLst>
                    <a:ext uri="{FF2B5EF4-FFF2-40B4-BE49-F238E27FC236}">
                      <a16:creationId xmlns:a16="http://schemas.microsoft.com/office/drawing/2014/main" id="{DBC5E6C1-C541-4901-920B-5B5DB5F83B34}"/>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6" name="AutoShape 820">
                  <a:extLst>
                    <a:ext uri="{FF2B5EF4-FFF2-40B4-BE49-F238E27FC236}">
                      <a16:creationId xmlns:a16="http://schemas.microsoft.com/office/drawing/2014/main" id="{345D6086-0A02-4C4E-82AC-C7E290AF450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44" name="Rectangle 821">
                <a:extLst>
                  <a:ext uri="{FF2B5EF4-FFF2-40B4-BE49-F238E27FC236}">
                    <a16:creationId xmlns:a16="http://schemas.microsoft.com/office/drawing/2014/main" id="{FC574BB7-A058-4F3B-A0CD-E309D894309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5" name="Freeform 822">
                <a:extLst>
                  <a:ext uri="{FF2B5EF4-FFF2-40B4-BE49-F238E27FC236}">
                    <a16:creationId xmlns:a16="http://schemas.microsoft.com/office/drawing/2014/main" id="{5D7F331C-8E31-4AB3-BA63-8274CF735517}"/>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6" name="Freeform 823">
                <a:extLst>
                  <a:ext uri="{FF2B5EF4-FFF2-40B4-BE49-F238E27FC236}">
                    <a16:creationId xmlns:a16="http://schemas.microsoft.com/office/drawing/2014/main" id="{0A496B87-74A7-4F50-8604-018A4DF660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7" name="Oval 824">
                <a:extLst>
                  <a:ext uri="{FF2B5EF4-FFF2-40B4-BE49-F238E27FC236}">
                    <a16:creationId xmlns:a16="http://schemas.microsoft.com/office/drawing/2014/main" id="{1406E312-65E3-44BB-ABA4-1C116833C5FE}"/>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48" name="Freeform 825">
                <a:extLst>
                  <a:ext uri="{FF2B5EF4-FFF2-40B4-BE49-F238E27FC236}">
                    <a16:creationId xmlns:a16="http://schemas.microsoft.com/office/drawing/2014/main" id="{0CB16E4D-2903-4791-AA7A-BF62D7AE763F}"/>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49" name="AutoShape 826">
                <a:extLst>
                  <a:ext uri="{FF2B5EF4-FFF2-40B4-BE49-F238E27FC236}">
                    <a16:creationId xmlns:a16="http://schemas.microsoft.com/office/drawing/2014/main" id="{1A71CC2B-EAFD-495A-8704-6BD3D1AF422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0" name="AutoShape 827">
                <a:extLst>
                  <a:ext uri="{FF2B5EF4-FFF2-40B4-BE49-F238E27FC236}">
                    <a16:creationId xmlns:a16="http://schemas.microsoft.com/office/drawing/2014/main" id="{7B567710-2825-4D78-BA8E-3DD795A0AD4B}"/>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1" name="Oval 828">
                <a:extLst>
                  <a:ext uri="{FF2B5EF4-FFF2-40B4-BE49-F238E27FC236}">
                    <a16:creationId xmlns:a16="http://schemas.microsoft.com/office/drawing/2014/main" id="{351EEA23-EB12-4344-AB65-5D96CC3202E5}"/>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2" name="Oval 829">
                <a:extLst>
                  <a:ext uri="{FF2B5EF4-FFF2-40B4-BE49-F238E27FC236}">
                    <a16:creationId xmlns:a16="http://schemas.microsoft.com/office/drawing/2014/main" id="{ED62FD0B-8840-4BAF-9806-F55A1C01DCB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4253" name="Oval 830">
                <a:extLst>
                  <a:ext uri="{FF2B5EF4-FFF2-40B4-BE49-F238E27FC236}">
                    <a16:creationId xmlns:a16="http://schemas.microsoft.com/office/drawing/2014/main" id="{171031B8-3392-4DF1-8DD5-CE73E6BB950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54" name="Rectangle 831">
                <a:extLst>
                  <a:ext uri="{FF2B5EF4-FFF2-40B4-BE49-F238E27FC236}">
                    <a16:creationId xmlns:a16="http://schemas.microsoft.com/office/drawing/2014/main" id="{46649949-7744-408B-8D9E-BC7AD830824D}"/>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4099" name="Group 832">
              <a:extLst>
                <a:ext uri="{FF2B5EF4-FFF2-40B4-BE49-F238E27FC236}">
                  <a16:creationId xmlns:a16="http://schemas.microsoft.com/office/drawing/2014/main" id="{47FCDF76-1078-44AB-8B99-5C8E2CA8153B}"/>
                </a:ext>
              </a:extLst>
            </p:cNvPr>
            <p:cNvGrpSpPr>
              <a:grpSpLocks/>
            </p:cNvGrpSpPr>
            <p:nvPr/>
          </p:nvGrpSpPr>
          <p:grpSpPr bwMode="auto">
            <a:xfrm>
              <a:off x="4992" y="3341"/>
              <a:ext cx="143" cy="303"/>
              <a:chOff x="4140" y="429"/>
              <a:chExt cx="1425" cy="2396"/>
            </a:xfrm>
          </p:grpSpPr>
          <p:sp>
            <p:nvSpPr>
              <p:cNvPr id="44199" name="Freeform 833">
                <a:extLst>
                  <a:ext uri="{FF2B5EF4-FFF2-40B4-BE49-F238E27FC236}">
                    <a16:creationId xmlns:a16="http://schemas.microsoft.com/office/drawing/2014/main" id="{405CBFA7-0588-4DF8-A855-C2A5E628C1A3}"/>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0" name="Rectangle 834">
                <a:extLst>
                  <a:ext uri="{FF2B5EF4-FFF2-40B4-BE49-F238E27FC236}">
                    <a16:creationId xmlns:a16="http://schemas.microsoft.com/office/drawing/2014/main" id="{6272D27E-8308-41BD-9637-778953EB230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01" name="Freeform 835">
                <a:extLst>
                  <a:ext uri="{FF2B5EF4-FFF2-40B4-BE49-F238E27FC236}">
                    <a16:creationId xmlns:a16="http://schemas.microsoft.com/office/drawing/2014/main" id="{3D331CE7-6D2A-4FD2-AFEF-D483823C193E}"/>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2" name="Freeform 836">
                <a:extLst>
                  <a:ext uri="{FF2B5EF4-FFF2-40B4-BE49-F238E27FC236}">
                    <a16:creationId xmlns:a16="http://schemas.microsoft.com/office/drawing/2014/main" id="{3B1C3883-67D4-4FE0-A947-4707757F8B2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03" name="Rectangle 837">
                <a:extLst>
                  <a:ext uri="{FF2B5EF4-FFF2-40B4-BE49-F238E27FC236}">
                    <a16:creationId xmlns:a16="http://schemas.microsoft.com/office/drawing/2014/main" id="{CF403383-0241-4053-BB1A-711861211E0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4" name="Group 838">
                <a:extLst>
                  <a:ext uri="{FF2B5EF4-FFF2-40B4-BE49-F238E27FC236}">
                    <a16:creationId xmlns:a16="http://schemas.microsoft.com/office/drawing/2014/main" id="{FB67F496-8A92-40A2-A6E5-1EC383F573B1}"/>
                  </a:ext>
                </a:extLst>
              </p:cNvPr>
              <p:cNvGrpSpPr>
                <a:grpSpLocks/>
              </p:cNvGrpSpPr>
              <p:nvPr/>
            </p:nvGrpSpPr>
            <p:grpSpPr bwMode="auto">
              <a:xfrm>
                <a:off x="4749" y="668"/>
                <a:ext cx="581" cy="145"/>
                <a:chOff x="614" y="2568"/>
                <a:chExt cx="725" cy="139"/>
              </a:xfrm>
            </p:grpSpPr>
            <p:sp>
              <p:nvSpPr>
                <p:cNvPr id="44229" name="AutoShape 839">
                  <a:extLst>
                    <a:ext uri="{FF2B5EF4-FFF2-40B4-BE49-F238E27FC236}">
                      <a16:creationId xmlns:a16="http://schemas.microsoft.com/office/drawing/2014/main" id="{8D608CD8-0022-4AB7-ADEC-FD5EDF2F7CD2}"/>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30" name="AutoShape 840">
                  <a:extLst>
                    <a:ext uri="{FF2B5EF4-FFF2-40B4-BE49-F238E27FC236}">
                      <a16:creationId xmlns:a16="http://schemas.microsoft.com/office/drawing/2014/main" id="{07841A1B-0ED5-4BFB-9C55-483E6037389B}"/>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05" name="Rectangle 841">
                <a:extLst>
                  <a:ext uri="{FF2B5EF4-FFF2-40B4-BE49-F238E27FC236}">
                    <a16:creationId xmlns:a16="http://schemas.microsoft.com/office/drawing/2014/main" id="{3F157660-00BE-4284-8E91-DC506CCC1914}"/>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6" name="Group 842">
                <a:extLst>
                  <a:ext uri="{FF2B5EF4-FFF2-40B4-BE49-F238E27FC236}">
                    <a16:creationId xmlns:a16="http://schemas.microsoft.com/office/drawing/2014/main" id="{1C667482-F50E-4354-85A5-79DC3A049CA9}"/>
                  </a:ext>
                </a:extLst>
              </p:cNvPr>
              <p:cNvGrpSpPr>
                <a:grpSpLocks/>
              </p:cNvGrpSpPr>
              <p:nvPr/>
            </p:nvGrpSpPr>
            <p:grpSpPr bwMode="auto">
              <a:xfrm>
                <a:off x="4747" y="994"/>
                <a:ext cx="581" cy="134"/>
                <a:chOff x="614" y="2568"/>
                <a:chExt cx="725" cy="139"/>
              </a:xfrm>
            </p:grpSpPr>
            <p:sp>
              <p:nvSpPr>
                <p:cNvPr id="44227" name="AutoShape 843">
                  <a:extLst>
                    <a:ext uri="{FF2B5EF4-FFF2-40B4-BE49-F238E27FC236}">
                      <a16:creationId xmlns:a16="http://schemas.microsoft.com/office/drawing/2014/main" id="{E5814E39-B411-423A-B6FD-A0F8BBCB6D0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8" name="AutoShape 844">
                  <a:extLst>
                    <a:ext uri="{FF2B5EF4-FFF2-40B4-BE49-F238E27FC236}">
                      <a16:creationId xmlns:a16="http://schemas.microsoft.com/office/drawing/2014/main" id="{980E60F8-A849-4F94-9F1D-AB31D47DC069}"/>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07" name="Rectangle 845">
                <a:extLst>
                  <a:ext uri="{FF2B5EF4-FFF2-40B4-BE49-F238E27FC236}">
                    <a16:creationId xmlns:a16="http://schemas.microsoft.com/office/drawing/2014/main" id="{A5B538AC-3646-4AB8-B536-465D7A4AE402}"/>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08" name="Rectangle 846">
                <a:extLst>
                  <a:ext uri="{FF2B5EF4-FFF2-40B4-BE49-F238E27FC236}">
                    <a16:creationId xmlns:a16="http://schemas.microsoft.com/office/drawing/2014/main" id="{EB849F74-EB63-4C54-B5E0-B148F9F46C87}"/>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4209" name="Group 847">
                <a:extLst>
                  <a:ext uri="{FF2B5EF4-FFF2-40B4-BE49-F238E27FC236}">
                    <a16:creationId xmlns:a16="http://schemas.microsoft.com/office/drawing/2014/main" id="{3D11D894-8321-4EC8-9090-D2FA0AFAA7C8}"/>
                  </a:ext>
                </a:extLst>
              </p:cNvPr>
              <p:cNvGrpSpPr>
                <a:grpSpLocks/>
              </p:cNvGrpSpPr>
              <p:nvPr/>
            </p:nvGrpSpPr>
            <p:grpSpPr bwMode="auto">
              <a:xfrm>
                <a:off x="4735" y="1627"/>
                <a:ext cx="582" cy="151"/>
                <a:chOff x="614" y="2568"/>
                <a:chExt cx="725" cy="139"/>
              </a:xfrm>
            </p:grpSpPr>
            <p:sp>
              <p:nvSpPr>
                <p:cNvPr id="44225" name="AutoShape 848">
                  <a:extLst>
                    <a:ext uri="{FF2B5EF4-FFF2-40B4-BE49-F238E27FC236}">
                      <a16:creationId xmlns:a16="http://schemas.microsoft.com/office/drawing/2014/main" id="{A8EF9911-0233-4EE8-9998-981DB4EF26B2}"/>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6" name="AutoShape 849">
                  <a:extLst>
                    <a:ext uri="{FF2B5EF4-FFF2-40B4-BE49-F238E27FC236}">
                      <a16:creationId xmlns:a16="http://schemas.microsoft.com/office/drawing/2014/main" id="{B33DEA4E-A4FF-4213-89D1-01CA3FC6D3F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10" name="Freeform 850">
                <a:extLst>
                  <a:ext uri="{FF2B5EF4-FFF2-40B4-BE49-F238E27FC236}">
                    <a16:creationId xmlns:a16="http://schemas.microsoft.com/office/drawing/2014/main" id="{73F1FD5A-27C4-4863-81FF-E213FA00966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211" name="Group 851">
                <a:extLst>
                  <a:ext uri="{FF2B5EF4-FFF2-40B4-BE49-F238E27FC236}">
                    <a16:creationId xmlns:a16="http://schemas.microsoft.com/office/drawing/2014/main" id="{CDD7B448-BAD1-41A3-BF56-927172F9224F}"/>
                  </a:ext>
                </a:extLst>
              </p:cNvPr>
              <p:cNvGrpSpPr>
                <a:grpSpLocks/>
              </p:cNvGrpSpPr>
              <p:nvPr/>
            </p:nvGrpSpPr>
            <p:grpSpPr bwMode="auto">
              <a:xfrm>
                <a:off x="4739" y="1327"/>
                <a:ext cx="582" cy="139"/>
                <a:chOff x="614" y="2568"/>
                <a:chExt cx="725" cy="139"/>
              </a:xfrm>
            </p:grpSpPr>
            <p:sp>
              <p:nvSpPr>
                <p:cNvPr id="44223" name="AutoShape 852">
                  <a:extLst>
                    <a:ext uri="{FF2B5EF4-FFF2-40B4-BE49-F238E27FC236}">
                      <a16:creationId xmlns:a16="http://schemas.microsoft.com/office/drawing/2014/main" id="{5B9C1EB5-289B-43AE-BA74-7B92C41442B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4" name="AutoShape 853">
                  <a:extLst>
                    <a:ext uri="{FF2B5EF4-FFF2-40B4-BE49-F238E27FC236}">
                      <a16:creationId xmlns:a16="http://schemas.microsoft.com/office/drawing/2014/main" id="{DCE513CA-5CB1-4CC3-84B9-BB5F558D21F9}"/>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4212" name="Rectangle 854">
                <a:extLst>
                  <a:ext uri="{FF2B5EF4-FFF2-40B4-BE49-F238E27FC236}">
                    <a16:creationId xmlns:a16="http://schemas.microsoft.com/office/drawing/2014/main" id="{DF7C20C2-4FC1-4299-AF04-53DB1CB7642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3" name="Freeform 855">
                <a:extLst>
                  <a:ext uri="{FF2B5EF4-FFF2-40B4-BE49-F238E27FC236}">
                    <a16:creationId xmlns:a16="http://schemas.microsoft.com/office/drawing/2014/main" id="{AC3E9B86-7B86-41CC-88B7-F8ACC23C0988}"/>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14" name="Freeform 856">
                <a:extLst>
                  <a:ext uri="{FF2B5EF4-FFF2-40B4-BE49-F238E27FC236}">
                    <a16:creationId xmlns:a16="http://schemas.microsoft.com/office/drawing/2014/main" id="{4434FB1F-F656-4FB5-A8CE-7D308EF9379B}"/>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15" name="Oval 857">
                <a:extLst>
                  <a:ext uri="{FF2B5EF4-FFF2-40B4-BE49-F238E27FC236}">
                    <a16:creationId xmlns:a16="http://schemas.microsoft.com/office/drawing/2014/main" id="{7BA2122B-7818-4165-B000-EA01FD3DB4E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6" name="Freeform 858">
                <a:extLst>
                  <a:ext uri="{FF2B5EF4-FFF2-40B4-BE49-F238E27FC236}">
                    <a16:creationId xmlns:a16="http://schemas.microsoft.com/office/drawing/2014/main" id="{65FB470D-4739-4D9D-912E-C64FF0E8ED97}"/>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17" name="AutoShape 859">
                <a:extLst>
                  <a:ext uri="{FF2B5EF4-FFF2-40B4-BE49-F238E27FC236}">
                    <a16:creationId xmlns:a16="http://schemas.microsoft.com/office/drawing/2014/main" id="{5855A889-4178-4DD6-B6D9-979FD9050038}"/>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8" name="AutoShape 860">
                <a:extLst>
                  <a:ext uri="{FF2B5EF4-FFF2-40B4-BE49-F238E27FC236}">
                    <a16:creationId xmlns:a16="http://schemas.microsoft.com/office/drawing/2014/main" id="{7B193E4D-D896-410A-B38B-88DE213A7F9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19" name="Oval 861">
                <a:extLst>
                  <a:ext uri="{FF2B5EF4-FFF2-40B4-BE49-F238E27FC236}">
                    <a16:creationId xmlns:a16="http://schemas.microsoft.com/office/drawing/2014/main" id="{B4E9245D-661E-4CBB-A0FA-76FBC5173512}"/>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0" name="Oval 862">
                <a:extLst>
                  <a:ext uri="{FF2B5EF4-FFF2-40B4-BE49-F238E27FC236}">
                    <a16:creationId xmlns:a16="http://schemas.microsoft.com/office/drawing/2014/main" id="{EE53AA52-DB10-4A99-B042-71CB04C97ECB}"/>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4221" name="Oval 863">
                <a:extLst>
                  <a:ext uri="{FF2B5EF4-FFF2-40B4-BE49-F238E27FC236}">
                    <a16:creationId xmlns:a16="http://schemas.microsoft.com/office/drawing/2014/main" id="{8217793A-A224-4E5A-8A33-96F032520C4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4222" name="Rectangle 864">
                <a:extLst>
                  <a:ext uri="{FF2B5EF4-FFF2-40B4-BE49-F238E27FC236}">
                    <a16:creationId xmlns:a16="http://schemas.microsoft.com/office/drawing/2014/main" id="{76638DAF-863D-4891-BB5A-A7DEF02963B9}"/>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4100" name="Group 865">
              <a:extLst>
                <a:ext uri="{FF2B5EF4-FFF2-40B4-BE49-F238E27FC236}">
                  <a16:creationId xmlns:a16="http://schemas.microsoft.com/office/drawing/2014/main" id="{DB2DA9BA-960C-4764-8430-7627F3997398}"/>
                </a:ext>
              </a:extLst>
            </p:cNvPr>
            <p:cNvGrpSpPr>
              <a:grpSpLocks/>
            </p:cNvGrpSpPr>
            <p:nvPr/>
          </p:nvGrpSpPr>
          <p:grpSpPr bwMode="auto">
            <a:xfrm>
              <a:off x="3340" y="1287"/>
              <a:ext cx="337" cy="257"/>
              <a:chOff x="877" y="1008"/>
              <a:chExt cx="2747" cy="2591"/>
            </a:xfrm>
          </p:grpSpPr>
          <p:pic>
            <p:nvPicPr>
              <p:cNvPr id="44176" name="Picture 866" descr="antenna_stylized">
                <a:extLst>
                  <a:ext uri="{FF2B5EF4-FFF2-40B4-BE49-F238E27FC236}">
                    <a16:creationId xmlns:a16="http://schemas.microsoft.com/office/drawing/2014/main" id="{ADEE7CC6-1C6A-4ACA-ADB8-D2C341F3F7A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77" name="Picture 867" descr="laptop_keyboard">
                <a:extLst>
                  <a:ext uri="{FF2B5EF4-FFF2-40B4-BE49-F238E27FC236}">
                    <a16:creationId xmlns:a16="http://schemas.microsoft.com/office/drawing/2014/main" id="{80F3E8FA-09C7-4899-86FA-13818C8F482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78" name="Freeform 868">
                <a:extLst>
                  <a:ext uri="{FF2B5EF4-FFF2-40B4-BE49-F238E27FC236}">
                    <a16:creationId xmlns:a16="http://schemas.microsoft.com/office/drawing/2014/main" id="{6E590048-8CFD-4D58-AAAE-6572C9218824}"/>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179" name="Picture 869" descr="screen">
                <a:extLst>
                  <a:ext uri="{FF2B5EF4-FFF2-40B4-BE49-F238E27FC236}">
                    <a16:creationId xmlns:a16="http://schemas.microsoft.com/office/drawing/2014/main" id="{E3AC1C79-94B0-42CD-AF7B-6A7B753D84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80" name="Freeform 870">
                <a:extLst>
                  <a:ext uri="{FF2B5EF4-FFF2-40B4-BE49-F238E27FC236}">
                    <a16:creationId xmlns:a16="http://schemas.microsoft.com/office/drawing/2014/main" id="{5DC9ACED-8265-4ACC-93F6-F88217DA4AE9}"/>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1" name="Freeform 871">
                <a:extLst>
                  <a:ext uri="{FF2B5EF4-FFF2-40B4-BE49-F238E27FC236}">
                    <a16:creationId xmlns:a16="http://schemas.microsoft.com/office/drawing/2014/main" id="{695ED574-97BD-40BA-9766-5D48EF72C98E}"/>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2" name="Freeform 872">
                <a:extLst>
                  <a:ext uri="{FF2B5EF4-FFF2-40B4-BE49-F238E27FC236}">
                    <a16:creationId xmlns:a16="http://schemas.microsoft.com/office/drawing/2014/main" id="{06BB9D1F-5749-46BC-8E45-B392E5FF8B2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3" name="Freeform 873">
                <a:extLst>
                  <a:ext uri="{FF2B5EF4-FFF2-40B4-BE49-F238E27FC236}">
                    <a16:creationId xmlns:a16="http://schemas.microsoft.com/office/drawing/2014/main" id="{AB436CA3-356A-4AFE-B021-09338026A100}"/>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4" name="Freeform 874">
                <a:extLst>
                  <a:ext uri="{FF2B5EF4-FFF2-40B4-BE49-F238E27FC236}">
                    <a16:creationId xmlns:a16="http://schemas.microsoft.com/office/drawing/2014/main" id="{D6283931-FDB3-4E3B-A20F-68B97CAB4270}"/>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5" name="Freeform 875">
                <a:extLst>
                  <a:ext uri="{FF2B5EF4-FFF2-40B4-BE49-F238E27FC236}">
                    <a16:creationId xmlns:a16="http://schemas.microsoft.com/office/drawing/2014/main" id="{FE948A6D-4ABF-4ED6-A655-54DE6518BCBE}"/>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186" name="Group 876">
                <a:extLst>
                  <a:ext uri="{FF2B5EF4-FFF2-40B4-BE49-F238E27FC236}">
                    <a16:creationId xmlns:a16="http://schemas.microsoft.com/office/drawing/2014/main" id="{CDC22B34-50E7-4F4C-9F91-4438629F9804}"/>
                  </a:ext>
                </a:extLst>
              </p:cNvPr>
              <p:cNvGrpSpPr>
                <a:grpSpLocks/>
              </p:cNvGrpSpPr>
              <p:nvPr/>
            </p:nvGrpSpPr>
            <p:grpSpPr bwMode="auto">
              <a:xfrm>
                <a:off x="1709" y="3008"/>
                <a:ext cx="507" cy="234"/>
                <a:chOff x="1740" y="2642"/>
                <a:chExt cx="752" cy="327"/>
              </a:xfrm>
            </p:grpSpPr>
            <p:sp>
              <p:nvSpPr>
                <p:cNvPr id="44193" name="Freeform 877">
                  <a:extLst>
                    <a:ext uri="{FF2B5EF4-FFF2-40B4-BE49-F238E27FC236}">
                      <a16:creationId xmlns:a16="http://schemas.microsoft.com/office/drawing/2014/main" id="{1EBFCFBB-8C77-459C-AD2E-E090186A85E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4" name="Freeform 878">
                  <a:extLst>
                    <a:ext uri="{FF2B5EF4-FFF2-40B4-BE49-F238E27FC236}">
                      <a16:creationId xmlns:a16="http://schemas.microsoft.com/office/drawing/2014/main" id="{DA05DB56-913D-436C-851B-BD324A6B004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5" name="Freeform 879">
                  <a:extLst>
                    <a:ext uri="{FF2B5EF4-FFF2-40B4-BE49-F238E27FC236}">
                      <a16:creationId xmlns:a16="http://schemas.microsoft.com/office/drawing/2014/main" id="{D60AF784-8C34-4969-BCDF-44BA004E318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6" name="Freeform 880">
                  <a:extLst>
                    <a:ext uri="{FF2B5EF4-FFF2-40B4-BE49-F238E27FC236}">
                      <a16:creationId xmlns:a16="http://schemas.microsoft.com/office/drawing/2014/main" id="{82364BD3-6344-463A-96F2-11832E5A173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7" name="Freeform 881">
                  <a:extLst>
                    <a:ext uri="{FF2B5EF4-FFF2-40B4-BE49-F238E27FC236}">
                      <a16:creationId xmlns:a16="http://schemas.microsoft.com/office/drawing/2014/main" id="{DC243808-0360-477A-850B-1DD71FF8EBA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8" name="Freeform 882">
                  <a:extLst>
                    <a:ext uri="{FF2B5EF4-FFF2-40B4-BE49-F238E27FC236}">
                      <a16:creationId xmlns:a16="http://schemas.microsoft.com/office/drawing/2014/main" id="{2B314B5E-09F1-43D5-9474-4F7CCC509B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187" name="Freeform 883">
                <a:extLst>
                  <a:ext uri="{FF2B5EF4-FFF2-40B4-BE49-F238E27FC236}">
                    <a16:creationId xmlns:a16="http://schemas.microsoft.com/office/drawing/2014/main" id="{5B3725CF-F53C-499E-8671-0621B091CE8B}"/>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8" name="Freeform 884">
                <a:extLst>
                  <a:ext uri="{FF2B5EF4-FFF2-40B4-BE49-F238E27FC236}">
                    <a16:creationId xmlns:a16="http://schemas.microsoft.com/office/drawing/2014/main" id="{55E701B4-D720-4001-A50E-ECA07ABBF47E}"/>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89" name="Freeform 885">
                <a:extLst>
                  <a:ext uri="{FF2B5EF4-FFF2-40B4-BE49-F238E27FC236}">
                    <a16:creationId xmlns:a16="http://schemas.microsoft.com/office/drawing/2014/main" id="{1397242A-A61B-414C-AF4E-41DB576EDA1E}"/>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0" name="Freeform 886">
                <a:extLst>
                  <a:ext uri="{FF2B5EF4-FFF2-40B4-BE49-F238E27FC236}">
                    <a16:creationId xmlns:a16="http://schemas.microsoft.com/office/drawing/2014/main" id="{CC6D0ABD-A9A5-416F-9CAE-A749141A2AE9}"/>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1" name="Freeform 887">
                <a:extLst>
                  <a:ext uri="{FF2B5EF4-FFF2-40B4-BE49-F238E27FC236}">
                    <a16:creationId xmlns:a16="http://schemas.microsoft.com/office/drawing/2014/main" id="{D38A64FD-BD85-4DCC-A355-0E5B299B824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92" name="Freeform 888">
                <a:extLst>
                  <a:ext uri="{FF2B5EF4-FFF2-40B4-BE49-F238E27FC236}">
                    <a16:creationId xmlns:a16="http://schemas.microsoft.com/office/drawing/2014/main" id="{27C3D3B2-A7B4-4485-AA21-A5C138109F7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101" name="Group 889">
              <a:extLst>
                <a:ext uri="{FF2B5EF4-FFF2-40B4-BE49-F238E27FC236}">
                  <a16:creationId xmlns:a16="http://schemas.microsoft.com/office/drawing/2014/main" id="{82A6279C-C789-4964-A6CE-E3E683A22F40}"/>
                </a:ext>
              </a:extLst>
            </p:cNvPr>
            <p:cNvGrpSpPr>
              <a:grpSpLocks/>
            </p:cNvGrpSpPr>
            <p:nvPr/>
          </p:nvGrpSpPr>
          <p:grpSpPr bwMode="auto">
            <a:xfrm>
              <a:off x="4329" y="3456"/>
              <a:ext cx="299" cy="257"/>
              <a:chOff x="877" y="1008"/>
              <a:chExt cx="2747" cy="2591"/>
            </a:xfrm>
          </p:grpSpPr>
          <p:pic>
            <p:nvPicPr>
              <p:cNvPr id="44153" name="Picture 890" descr="antenna_stylized">
                <a:extLst>
                  <a:ext uri="{FF2B5EF4-FFF2-40B4-BE49-F238E27FC236}">
                    <a16:creationId xmlns:a16="http://schemas.microsoft.com/office/drawing/2014/main" id="{51A6DE71-99A5-4309-ACC7-13D30FF9195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54" name="Picture 891" descr="laptop_keyboard">
                <a:extLst>
                  <a:ext uri="{FF2B5EF4-FFF2-40B4-BE49-F238E27FC236}">
                    <a16:creationId xmlns:a16="http://schemas.microsoft.com/office/drawing/2014/main" id="{B8A72C63-EF9B-4B15-9090-549A1494687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5" name="Freeform 892">
                <a:extLst>
                  <a:ext uri="{FF2B5EF4-FFF2-40B4-BE49-F238E27FC236}">
                    <a16:creationId xmlns:a16="http://schemas.microsoft.com/office/drawing/2014/main" id="{9F99F79E-28CD-4BAD-984F-2FBCDD051184}"/>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156" name="Picture 893" descr="screen">
                <a:extLst>
                  <a:ext uri="{FF2B5EF4-FFF2-40B4-BE49-F238E27FC236}">
                    <a16:creationId xmlns:a16="http://schemas.microsoft.com/office/drawing/2014/main" id="{D2C3DD76-9F0A-498B-828D-C160588815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7" name="Freeform 894">
                <a:extLst>
                  <a:ext uri="{FF2B5EF4-FFF2-40B4-BE49-F238E27FC236}">
                    <a16:creationId xmlns:a16="http://schemas.microsoft.com/office/drawing/2014/main" id="{B100FF05-6230-4EF9-B550-48BA32BBE5B3}"/>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58" name="Freeform 895">
                <a:extLst>
                  <a:ext uri="{FF2B5EF4-FFF2-40B4-BE49-F238E27FC236}">
                    <a16:creationId xmlns:a16="http://schemas.microsoft.com/office/drawing/2014/main" id="{1C27B155-83AA-43CC-9DDC-930EAD324A4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59" name="Freeform 896">
                <a:extLst>
                  <a:ext uri="{FF2B5EF4-FFF2-40B4-BE49-F238E27FC236}">
                    <a16:creationId xmlns:a16="http://schemas.microsoft.com/office/drawing/2014/main" id="{5B8724E8-EE12-4484-964C-3CE1E0B6D219}"/>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0" name="Freeform 897">
                <a:extLst>
                  <a:ext uri="{FF2B5EF4-FFF2-40B4-BE49-F238E27FC236}">
                    <a16:creationId xmlns:a16="http://schemas.microsoft.com/office/drawing/2014/main" id="{7B6B30C7-773B-466A-BA0C-3EA3CCF59087}"/>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1" name="Freeform 898">
                <a:extLst>
                  <a:ext uri="{FF2B5EF4-FFF2-40B4-BE49-F238E27FC236}">
                    <a16:creationId xmlns:a16="http://schemas.microsoft.com/office/drawing/2014/main" id="{09B4D9FF-98E4-4317-BD4B-F831B69158C2}"/>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2" name="Freeform 899">
                <a:extLst>
                  <a:ext uri="{FF2B5EF4-FFF2-40B4-BE49-F238E27FC236}">
                    <a16:creationId xmlns:a16="http://schemas.microsoft.com/office/drawing/2014/main" id="{BCE11AB8-BFAB-4825-B4B8-CE93937D4360}"/>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163" name="Group 900">
                <a:extLst>
                  <a:ext uri="{FF2B5EF4-FFF2-40B4-BE49-F238E27FC236}">
                    <a16:creationId xmlns:a16="http://schemas.microsoft.com/office/drawing/2014/main" id="{33EE4C6A-B15A-4E7F-B684-947CF56166B0}"/>
                  </a:ext>
                </a:extLst>
              </p:cNvPr>
              <p:cNvGrpSpPr>
                <a:grpSpLocks/>
              </p:cNvGrpSpPr>
              <p:nvPr/>
            </p:nvGrpSpPr>
            <p:grpSpPr bwMode="auto">
              <a:xfrm>
                <a:off x="1709" y="3008"/>
                <a:ext cx="507" cy="234"/>
                <a:chOff x="1740" y="2642"/>
                <a:chExt cx="752" cy="327"/>
              </a:xfrm>
            </p:grpSpPr>
            <p:sp>
              <p:nvSpPr>
                <p:cNvPr id="44170" name="Freeform 901">
                  <a:extLst>
                    <a:ext uri="{FF2B5EF4-FFF2-40B4-BE49-F238E27FC236}">
                      <a16:creationId xmlns:a16="http://schemas.microsoft.com/office/drawing/2014/main" id="{76FA7DBF-82D3-49AF-96B3-C6351554073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71" name="Freeform 902">
                  <a:extLst>
                    <a:ext uri="{FF2B5EF4-FFF2-40B4-BE49-F238E27FC236}">
                      <a16:creationId xmlns:a16="http://schemas.microsoft.com/office/drawing/2014/main" id="{E1A3038D-7645-46EE-9726-C79C55F2A9B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72" name="Freeform 903">
                  <a:extLst>
                    <a:ext uri="{FF2B5EF4-FFF2-40B4-BE49-F238E27FC236}">
                      <a16:creationId xmlns:a16="http://schemas.microsoft.com/office/drawing/2014/main" id="{8B8D949D-346F-4A86-B492-8C6BAC993AE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73" name="Freeform 904">
                  <a:extLst>
                    <a:ext uri="{FF2B5EF4-FFF2-40B4-BE49-F238E27FC236}">
                      <a16:creationId xmlns:a16="http://schemas.microsoft.com/office/drawing/2014/main" id="{41E492F4-ECF4-405F-B278-C3D580C27E3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74" name="Freeform 905">
                  <a:extLst>
                    <a:ext uri="{FF2B5EF4-FFF2-40B4-BE49-F238E27FC236}">
                      <a16:creationId xmlns:a16="http://schemas.microsoft.com/office/drawing/2014/main" id="{1FE8810A-BA64-4285-9EC7-39CF9D621BD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75" name="Freeform 906">
                  <a:extLst>
                    <a:ext uri="{FF2B5EF4-FFF2-40B4-BE49-F238E27FC236}">
                      <a16:creationId xmlns:a16="http://schemas.microsoft.com/office/drawing/2014/main" id="{E3224136-7D54-4855-A515-47E67C8357D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164" name="Freeform 907">
                <a:extLst>
                  <a:ext uri="{FF2B5EF4-FFF2-40B4-BE49-F238E27FC236}">
                    <a16:creationId xmlns:a16="http://schemas.microsoft.com/office/drawing/2014/main" id="{D12059E4-CC78-496E-A46E-3F9306788375}"/>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5" name="Freeform 908">
                <a:extLst>
                  <a:ext uri="{FF2B5EF4-FFF2-40B4-BE49-F238E27FC236}">
                    <a16:creationId xmlns:a16="http://schemas.microsoft.com/office/drawing/2014/main" id="{522C463B-C7EF-47C6-97F3-4BCC39845CDD}"/>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6" name="Freeform 909">
                <a:extLst>
                  <a:ext uri="{FF2B5EF4-FFF2-40B4-BE49-F238E27FC236}">
                    <a16:creationId xmlns:a16="http://schemas.microsoft.com/office/drawing/2014/main" id="{59AFCAA1-A4F1-43E6-8897-9A29185F89F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7" name="Freeform 910">
                <a:extLst>
                  <a:ext uri="{FF2B5EF4-FFF2-40B4-BE49-F238E27FC236}">
                    <a16:creationId xmlns:a16="http://schemas.microsoft.com/office/drawing/2014/main" id="{CAAD83F5-5004-43C4-A814-8492026A373B}"/>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8" name="Freeform 911">
                <a:extLst>
                  <a:ext uri="{FF2B5EF4-FFF2-40B4-BE49-F238E27FC236}">
                    <a16:creationId xmlns:a16="http://schemas.microsoft.com/office/drawing/2014/main" id="{C908EF4F-C617-4740-B6C9-CF932787648A}"/>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69" name="Freeform 912">
                <a:extLst>
                  <a:ext uri="{FF2B5EF4-FFF2-40B4-BE49-F238E27FC236}">
                    <a16:creationId xmlns:a16="http://schemas.microsoft.com/office/drawing/2014/main" id="{B31E166D-5714-40C5-8377-BFCBD8B105D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102" name="Group 913">
              <a:extLst>
                <a:ext uri="{FF2B5EF4-FFF2-40B4-BE49-F238E27FC236}">
                  <a16:creationId xmlns:a16="http://schemas.microsoft.com/office/drawing/2014/main" id="{1E78CE7D-D7F7-4CD0-A5B9-768FAE68A98A}"/>
                </a:ext>
              </a:extLst>
            </p:cNvPr>
            <p:cNvGrpSpPr>
              <a:grpSpLocks/>
            </p:cNvGrpSpPr>
            <p:nvPr/>
          </p:nvGrpSpPr>
          <p:grpSpPr bwMode="auto">
            <a:xfrm>
              <a:off x="3503" y="1916"/>
              <a:ext cx="280" cy="257"/>
              <a:chOff x="877" y="1008"/>
              <a:chExt cx="2747" cy="2591"/>
            </a:xfrm>
          </p:grpSpPr>
          <p:pic>
            <p:nvPicPr>
              <p:cNvPr id="44130" name="Picture 914" descr="antenna_stylized">
                <a:extLst>
                  <a:ext uri="{FF2B5EF4-FFF2-40B4-BE49-F238E27FC236}">
                    <a16:creationId xmlns:a16="http://schemas.microsoft.com/office/drawing/2014/main" id="{F168CEDB-71E1-4619-AA12-728A33BE288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31" name="Picture 915" descr="laptop_keyboard">
                <a:extLst>
                  <a:ext uri="{FF2B5EF4-FFF2-40B4-BE49-F238E27FC236}">
                    <a16:creationId xmlns:a16="http://schemas.microsoft.com/office/drawing/2014/main" id="{BB13F4FE-1725-4D81-910F-ACC6E8DFE49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2" name="Freeform 916">
                <a:extLst>
                  <a:ext uri="{FF2B5EF4-FFF2-40B4-BE49-F238E27FC236}">
                    <a16:creationId xmlns:a16="http://schemas.microsoft.com/office/drawing/2014/main" id="{E37841E8-25AF-419F-807D-6B5C1229516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133" name="Picture 917" descr="screen">
                <a:extLst>
                  <a:ext uri="{FF2B5EF4-FFF2-40B4-BE49-F238E27FC236}">
                    <a16:creationId xmlns:a16="http://schemas.microsoft.com/office/drawing/2014/main" id="{3B754EB9-9216-4DF7-B1AF-424268F50FA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4" name="Freeform 918">
                <a:extLst>
                  <a:ext uri="{FF2B5EF4-FFF2-40B4-BE49-F238E27FC236}">
                    <a16:creationId xmlns:a16="http://schemas.microsoft.com/office/drawing/2014/main" id="{6F3632CE-FB7A-4660-8942-7914E4326369}"/>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5" name="Freeform 919">
                <a:extLst>
                  <a:ext uri="{FF2B5EF4-FFF2-40B4-BE49-F238E27FC236}">
                    <a16:creationId xmlns:a16="http://schemas.microsoft.com/office/drawing/2014/main" id="{F9A1F2A2-178C-4AE6-9629-307A644C3199}"/>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6" name="Freeform 920">
                <a:extLst>
                  <a:ext uri="{FF2B5EF4-FFF2-40B4-BE49-F238E27FC236}">
                    <a16:creationId xmlns:a16="http://schemas.microsoft.com/office/drawing/2014/main" id="{57D1A071-15FC-4851-AF06-A90CD1510F4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7" name="Freeform 921">
                <a:extLst>
                  <a:ext uri="{FF2B5EF4-FFF2-40B4-BE49-F238E27FC236}">
                    <a16:creationId xmlns:a16="http://schemas.microsoft.com/office/drawing/2014/main" id="{0A22CA3D-CFB8-4EAE-BCC5-8DE1CB44BFEB}"/>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8" name="Freeform 922">
                <a:extLst>
                  <a:ext uri="{FF2B5EF4-FFF2-40B4-BE49-F238E27FC236}">
                    <a16:creationId xmlns:a16="http://schemas.microsoft.com/office/drawing/2014/main" id="{99C8CD67-B2E7-4F8C-9D3C-F76E0EC19FD7}"/>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39" name="Freeform 923">
                <a:extLst>
                  <a:ext uri="{FF2B5EF4-FFF2-40B4-BE49-F238E27FC236}">
                    <a16:creationId xmlns:a16="http://schemas.microsoft.com/office/drawing/2014/main" id="{6D429C92-927A-47AF-A408-BB22E34CB0DB}"/>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140" name="Group 924">
                <a:extLst>
                  <a:ext uri="{FF2B5EF4-FFF2-40B4-BE49-F238E27FC236}">
                    <a16:creationId xmlns:a16="http://schemas.microsoft.com/office/drawing/2014/main" id="{F4A9C786-BD68-4549-9E0C-B61DF755671E}"/>
                  </a:ext>
                </a:extLst>
              </p:cNvPr>
              <p:cNvGrpSpPr>
                <a:grpSpLocks/>
              </p:cNvGrpSpPr>
              <p:nvPr/>
            </p:nvGrpSpPr>
            <p:grpSpPr bwMode="auto">
              <a:xfrm>
                <a:off x="1709" y="3008"/>
                <a:ext cx="507" cy="234"/>
                <a:chOff x="1740" y="2642"/>
                <a:chExt cx="752" cy="327"/>
              </a:xfrm>
            </p:grpSpPr>
            <p:sp>
              <p:nvSpPr>
                <p:cNvPr id="44147" name="Freeform 925">
                  <a:extLst>
                    <a:ext uri="{FF2B5EF4-FFF2-40B4-BE49-F238E27FC236}">
                      <a16:creationId xmlns:a16="http://schemas.microsoft.com/office/drawing/2014/main" id="{054AE0D5-D353-42B7-B89B-27CFDF2A7BF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8" name="Freeform 926">
                  <a:extLst>
                    <a:ext uri="{FF2B5EF4-FFF2-40B4-BE49-F238E27FC236}">
                      <a16:creationId xmlns:a16="http://schemas.microsoft.com/office/drawing/2014/main" id="{B16F8FC3-5614-479E-9F28-09E452A1E8D3}"/>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9" name="Freeform 927">
                  <a:extLst>
                    <a:ext uri="{FF2B5EF4-FFF2-40B4-BE49-F238E27FC236}">
                      <a16:creationId xmlns:a16="http://schemas.microsoft.com/office/drawing/2014/main" id="{B9836E96-D61C-485C-AC64-286C13459BB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50" name="Freeform 928">
                  <a:extLst>
                    <a:ext uri="{FF2B5EF4-FFF2-40B4-BE49-F238E27FC236}">
                      <a16:creationId xmlns:a16="http://schemas.microsoft.com/office/drawing/2014/main" id="{5284145B-408B-4C41-86BD-D1DCEA38975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51" name="Freeform 929">
                  <a:extLst>
                    <a:ext uri="{FF2B5EF4-FFF2-40B4-BE49-F238E27FC236}">
                      <a16:creationId xmlns:a16="http://schemas.microsoft.com/office/drawing/2014/main" id="{07D5BD7B-A313-435A-8F88-30CB79D4310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52" name="Freeform 930">
                  <a:extLst>
                    <a:ext uri="{FF2B5EF4-FFF2-40B4-BE49-F238E27FC236}">
                      <a16:creationId xmlns:a16="http://schemas.microsoft.com/office/drawing/2014/main" id="{D89B54A3-6001-4861-9887-79DB4F48A90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141" name="Freeform 931">
                <a:extLst>
                  <a:ext uri="{FF2B5EF4-FFF2-40B4-BE49-F238E27FC236}">
                    <a16:creationId xmlns:a16="http://schemas.microsoft.com/office/drawing/2014/main" id="{AC052D2D-AB0C-4591-88B2-DDB739E9A497}"/>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2" name="Freeform 932">
                <a:extLst>
                  <a:ext uri="{FF2B5EF4-FFF2-40B4-BE49-F238E27FC236}">
                    <a16:creationId xmlns:a16="http://schemas.microsoft.com/office/drawing/2014/main" id="{8CEF0B4C-562E-40CD-AA4E-B98FB73BD03D}"/>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3" name="Freeform 933">
                <a:extLst>
                  <a:ext uri="{FF2B5EF4-FFF2-40B4-BE49-F238E27FC236}">
                    <a16:creationId xmlns:a16="http://schemas.microsoft.com/office/drawing/2014/main" id="{8D327032-AC74-4CF2-9F71-42AD67E67E2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4" name="Freeform 934">
                <a:extLst>
                  <a:ext uri="{FF2B5EF4-FFF2-40B4-BE49-F238E27FC236}">
                    <a16:creationId xmlns:a16="http://schemas.microsoft.com/office/drawing/2014/main" id="{FF48DB1B-FBBA-4DFD-97AE-CEC7EAB9736A}"/>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5" name="Freeform 935">
                <a:extLst>
                  <a:ext uri="{FF2B5EF4-FFF2-40B4-BE49-F238E27FC236}">
                    <a16:creationId xmlns:a16="http://schemas.microsoft.com/office/drawing/2014/main" id="{A7B1CDBC-1803-422E-BE8B-C01929400772}"/>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46" name="Freeform 936">
                <a:extLst>
                  <a:ext uri="{FF2B5EF4-FFF2-40B4-BE49-F238E27FC236}">
                    <a16:creationId xmlns:a16="http://schemas.microsoft.com/office/drawing/2014/main" id="{23D44F37-E32E-4C53-9E1D-C4D11993B5B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103" name="Group 937">
              <a:extLst>
                <a:ext uri="{FF2B5EF4-FFF2-40B4-BE49-F238E27FC236}">
                  <a16:creationId xmlns:a16="http://schemas.microsoft.com/office/drawing/2014/main" id="{F2BC514D-AA24-413F-9356-F5DEE3D9FA34}"/>
                </a:ext>
              </a:extLst>
            </p:cNvPr>
            <p:cNvGrpSpPr>
              <a:grpSpLocks/>
            </p:cNvGrpSpPr>
            <p:nvPr/>
          </p:nvGrpSpPr>
          <p:grpSpPr bwMode="auto">
            <a:xfrm flipH="1">
              <a:off x="3742" y="2030"/>
              <a:ext cx="261" cy="235"/>
              <a:chOff x="2839" y="3501"/>
              <a:chExt cx="755" cy="803"/>
            </a:xfrm>
          </p:grpSpPr>
          <p:pic>
            <p:nvPicPr>
              <p:cNvPr id="44128" name="Picture 938" descr="desktop_computer_stylized_medium">
                <a:extLst>
                  <a:ext uri="{FF2B5EF4-FFF2-40B4-BE49-F238E27FC236}">
                    <a16:creationId xmlns:a16="http://schemas.microsoft.com/office/drawing/2014/main" id="{FEBEBD07-69C3-4ABA-B378-96FD281EDF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29" name="Freeform 939">
                <a:extLst>
                  <a:ext uri="{FF2B5EF4-FFF2-40B4-BE49-F238E27FC236}">
                    <a16:creationId xmlns:a16="http://schemas.microsoft.com/office/drawing/2014/main" id="{40CC26D5-4AC8-4ECF-8360-D62094655CC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104" name="Group 940">
              <a:extLst>
                <a:ext uri="{FF2B5EF4-FFF2-40B4-BE49-F238E27FC236}">
                  <a16:creationId xmlns:a16="http://schemas.microsoft.com/office/drawing/2014/main" id="{F8B687D3-0C4A-4204-866D-9C567D59D5B7}"/>
                </a:ext>
              </a:extLst>
            </p:cNvPr>
            <p:cNvGrpSpPr>
              <a:grpSpLocks/>
            </p:cNvGrpSpPr>
            <p:nvPr/>
          </p:nvGrpSpPr>
          <p:grpSpPr bwMode="auto">
            <a:xfrm>
              <a:off x="4603" y="3416"/>
              <a:ext cx="299" cy="257"/>
              <a:chOff x="877" y="1008"/>
              <a:chExt cx="2747" cy="2591"/>
            </a:xfrm>
          </p:grpSpPr>
          <p:pic>
            <p:nvPicPr>
              <p:cNvPr id="44105" name="Picture 941" descr="antenna_stylized">
                <a:extLst>
                  <a:ext uri="{FF2B5EF4-FFF2-40B4-BE49-F238E27FC236}">
                    <a16:creationId xmlns:a16="http://schemas.microsoft.com/office/drawing/2014/main" id="{8ECDE693-3318-4692-A2D2-943EC50EE58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106" name="Picture 942" descr="laptop_keyboard">
                <a:extLst>
                  <a:ext uri="{FF2B5EF4-FFF2-40B4-BE49-F238E27FC236}">
                    <a16:creationId xmlns:a16="http://schemas.microsoft.com/office/drawing/2014/main" id="{12787496-4AD9-4D78-9C47-5522565DDEE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7" name="Freeform 943">
                <a:extLst>
                  <a:ext uri="{FF2B5EF4-FFF2-40B4-BE49-F238E27FC236}">
                    <a16:creationId xmlns:a16="http://schemas.microsoft.com/office/drawing/2014/main" id="{7918C0EC-D7A1-4E6B-981D-FCD25A13380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108" name="Picture 944" descr="screen">
                <a:extLst>
                  <a:ext uri="{FF2B5EF4-FFF2-40B4-BE49-F238E27FC236}">
                    <a16:creationId xmlns:a16="http://schemas.microsoft.com/office/drawing/2014/main" id="{A2BB8E1A-A2F8-48A2-93B0-79A8D8B5D96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9" name="Freeform 945">
                <a:extLst>
                  <a:ext uri="{FF2B5EF4-FFF2-40B4-BE49-F238E27FC236}">
                    <a16:creationId xmlns:a16="http://schemas.microsoft.com/office/drawing/2014/main" id="{559F168A-5D0C-4951-B40D-E8E877E33ECE}"/>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0" name="Freeform 946">
                <a:extLst>
                  <a:ext uri="{FF2B5EF4-FFF2-40B4-BE49-F238E27FC236}">
                    <a16:creationId xmlns:a16="http://schemas.microsoft.com/office/drawing/2014/main" id="{976AB249-DD9A-4785-B6E7-B913A055E59C}"/>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1" name="Freeform 947">
                <a:extLst>
                  <a:ext uri="{FF2B5EF4-FFF2-40B4-BE49-F238E27FC236}">
                    <a16:creationId xmlns:a16="http://schemas.microsoft.com/office/drawing/2014/main" id="{9B3386BE-6123-41D8-861D-5C28BA58D17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2" name="Freeform 948">
                <a:extLst>
                  <a:ext uri="{FF2B5EF4-FFF2-40B4-BE49-F238E27FC236}">
                    <a16:creationId xmlns:a16="http://schemas.microsoft.com/office/drawing/2014/main" id="{4F3C7952-C5BB-4B5B-97BD-AEA77FE8E471}"/>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3" name="Freeform 949">
                <a:extLst>
                  <a:ext uri="{FF2B5EF4-FFF2-40B4-BE49-F238E27FC236}">
                    <a16:creationId xmlns:a16="http://schemas.microsoft.com/office/drawing/2014/main" id="{0E0804B3-D23A-4D3F-95AF-D334B8483B06}"/>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4" name="Freeform 950">
                <a:extLst>
                  <a:ext uri="{FF2B5EF4-FFF2-40B4-BE49-F238E27FC236}">
                    <a16:creationId xmlns:a16="http://schemas.microsoft.com/office/drawing/2014/main" id="{5DF08774-E230-41AC-8977-53B1A138E146}"/>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115" name="Group 951">
                <a:extLst>
                  <a:ext uri="{FF2B5EF4-FFF2-40B4-BE49-F238E27FC236}">
                    <a16:creationId xmlns:a16="http://schemas.microsoft.com/office/drawing/2014/main" id="{087A3A0C-868F-4D0C-B533-D039D1B4699D}"/>
                  </a:ext>
                </a:extLst>
              </p:cNvPr>
              <p:cNvGrpSpPr>
                <a:grpSpLocks/>
              </p:cNvGrpSpPr>
              <p:nvPr/>
            </p:nvGrpSpPr>
            <p:grpSpPr bwMode="auto">
              <a:xfrm>
                <a:off x="1709" y="3008"/>
                <a:ext cx="507" cy="234"/>
                <a:chOff x="1740" y="2642"/>
                <a:chExt cx="752" cy="327"/>
              </a:xfrm>
            </p:grpSpPr>
            <p:sp>
              <p:nvSpPr>
                <p:cNvPr id="44122" name="Freeform 952">
                  <a:extLst>
                    <a:ext uri="{FF2B5EF4-FFF2-40B4-BE49-F238E27FC236}">
                      <a16:creationId xmlns:a16="http://schemas.microsoft.com/office/drawing/2014/main" id="{AD6BF038-0D96-4293-B96C-78355B99FEA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3" name="Freeform 953">
                  <a:extLst>
                    <a:ext uri="{FF2B5EF4-FFF2-40B4-BE49-F238E27FC236}">
                      <a16:creationId xmlns:a16="http://schemas.microsoft.com/office/drawing/2014/main" id="{0F01F4A5-1D5E-47DA-AF32-6D2E09E913D7}"/>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4" name="Freeform 954">
                  <a:extLst>
                    <a:ext uri="{FF2B5EF4-FFF2-40B4-BE49-F238E27FC236}">
                      <a16:creationId xmlns:a16="http://schemas.microsoft.com/office/drawing/2014/main" id="{7705D74B-1EB7-4F2E-8F93-9DA8011CA95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5" name="Freeform 955">
                  <a:extLst>
                    <a:ext uri="{FF2B5EF4-FFF2-40B4-BE49-F238E27FC236}">
                      <a16:creationId xmlns:a16="http://schemas.microsoft.com/office/drawing/2014/main" id="{9141B7E1-AC38-4ED1-969C-59CC454665D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6" name="Freeform 956">
                  <a:extLst>
                    <a:ext uri="{FF2B5EF4-FFF2-40B4-BE49-F238E27FC236}">
                      <a16:creationId xmlns:a16="http://schemas.microsoft.com/office/drawing/2014/main" id="{7DEF8F8E-5081-4467-9F46-AC510BACE42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7" name="Freeform 957">
                  <a:extLst>
                    <a:ext uri="{FF2B5EF4-FFF2-40B4-BE49-F238E27FC236}">
                      <a16:creationId xmlns:a16="http://schemas.microsoft.com/office/drawing/2014/main" id="{97F9CEDD-EDD6-40BE-84DE-9FA2D826607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116" name="Freeform 958">
                <a:extLst>
                  <a:ext uri="{FF2B5EF4-FFF2-40B4-BE49-F238E27FC236}">
                    <a16:creationId xmlns:a16="http://schemas.microsoft.com/office/drawing/2014/main" id="{2499658B-BE92-4371-A70C-AAC9F1C8D2C9}"/>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7" name="Freeform 959">
                <a:extLst>
                  <a:ext uri="{FF2B5EF4-FFF2-40B4-BE49-F238E27FC236}">
                    <a16:creationId xmlns:a16="http://schemas.microsoft.com/office/drawing/2014/main" id="{A2543440-67A9-42E2-A076-9E891B127C27}"/>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8" name="Freeform 960">
                <a:extLst>
                  <a:ext uri="{FF2B5EF4-FFF2-40B4-BE49-F238E27FC236}">
                    <a16:creationId xmlns:a16="http://schemas.microsoft.com/office/drawing/2014/main" id="{3215942E-5F7E-435B-8A23-558A46C0833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19" name="Freeform 961">
                <a:extLst>
                  <a:ext uri="{FF2B5EF4-FFF2-40B4-BE49-F238E27FC236}">
                    <a16:creationId xmlns:a16="http://schemas.microsoft.com/office/drawing/2014/main" id="{597206B5-73B9-479B-A67E-C7B71005536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0" name="Freeform 962">
                <a:extLst>
                  <a:ext uri="{FF2B5EF4-FFF2-40B4-BE49-F238E27FC236}">
                    <a16:creationId xmlns:a16="http://schemas.microsoft.com/office/drawing/2014/main" id="{815D0F05-B1A0-4FB7-898B-0F0C300EC7D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21" name="Freeform 963">
                <a:extLst>
                  <a:ext uri="{FF2B5EF4-FFF2-40B4-BE49-F238E27FC236}">
                    <a16:creationId xmlns:a16="http://schemas.microsoft.com/office/drawing/2014/main" id="{39634E89-7A24-46E8-818C-A3C1CE14E78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4036" name="Rectangle 4">
            <a:extLst>
              <a:ext uri="{FF2B5EF4-FFF2-40B4-BE49-F238E27FC236}">
                <a16:creationId xmlns:a16="http://schemas.microsoft.com/office/drawing/2014/main" id="{12E0AA2A-D91D-428D-88A3-978CB2EF5391}"/>
              </a:ext>
            </a:extLst>
          </p:cNvPr>
          <p:cNvSpPr>
            <a:spLocks noGrp="1" noChangeArrowheads="1"/>
          </p:cNvSpPr>
          <p:nvPr>
            <p:ph type="title"/>
          </p:nvPr>
        </p:nvSpPr>
        <p:spPr>
          <a:xfrm>
            <a:off x="366713" y="184150"/>
            <a:ext cx="7772400" cy="852488"/>
          </a:xfrm>
        </p:spPr>
        <p:txBody>
          <a:bodyPr/>
          <a:lstStyle/>
          <a:p>
            <a:r>
              <a:rPr lang="en-US" altLang="en-US">
                <a:ea typeface="ＭＳ Ｐゴシック" panose="020B0600070205080204" pitchFamily="34" charset="-128"/>
              </a:rPr>
              <a:t>Client-server architecture</a:t>
            </a:r>
          </a:p>
        </p:txBody>
      </p:sp>
      <p:sp>
        <p:nvSpPr>
          <p:cNvPr id="44037" name="Rectangle 460">
            <a:extLst>
              <a:ext uri="{FF2B5EF4-FFF2-40B4-BE49-F238E27FC236}">
                <a16:creationId xmlns:a16="http://schemas.microsoft.com/office/drawing/2014/main" id="{13850D31-57FA-4F20-ABD5-DEFBF5B5E064}"/>
              </a:ext>
            </a:extLst>
          </p:cNvPr>
          <p:cNvSpPr>
            <a:spLocks noGrp="1" noChangeArrowheads="1"/>
          </p:cNvSpPr>
          <p:nvPr>
            <p:ph type="body" sz="half" idx="2"/>
          </p:nvPr>
        </p:nvSpPr>
        <p:spPr>
          <a:xfrm>
            <a:off x="4507227" y="1174847"/>
            <a:ext cx="4362747" cy="5287866"/>
          </a:xfrm>
        </p:spPr>
        <p:txBody>
          <a:bodyPr/>
          <a:lstStyle/>
          <a:p>
            <a:pPr>
              <a:buFont typeface="Wingdings" panose="05000000000000000000" pitchFamily="2" charset="2"/>
              <a:buNone/>
            </a:pPr>
            <a:r>
              <a:rPr lang="en-US" altLang="en-US" dirty="0">
                <a:solidFill>
                  <a:srgbClr val="CC0000"/>
                </a:solidFill>
                <a:ea typeface="ＭＳ Ｐゴシック" panose="020B0600070205080204" pitchFamily="34" charset="-128"/>
              </a:rPr>
              <a:t>server: </a:t>
            </a:r>
          </a:p>
          <a:p>
            <a:r>
              <a:rPr lang="en-US" altLang="en-US" sz="2400" dirty="0">
                <a:ea typeface="ＭＳ Ｐゴシック" panose="020B0600070205080204" pitchFamily="34" charset="-128"/>
              </a:rPr>
              <a:t>always-on host</a:t>
            </a:r>
          </a:p>
          <a:p>
            <a:r>
              <a:rPr lang="en-US" altLang="en-US" sz="2400" dirty="0">
                <a:ea typeface="ＭＳ Ｐゴシック" panose="020B0600070205080204" pitchFamily="34" charset="-128"/>
              </a:rPr>
              <a:t>permanent IP address</a:t>
            </a:r>
          </a:p>
          <a:p>
            <a:r>
              <a:rPr lang="en-US" altLang="en-US" sz="2400" dirty="0">
                <a:ea typeface="ＭＳ Ｐゴシック" panose="020B0600070205080204" pitchFamily="34" charset="-128"/>
              </a:rPr>
              <a:t>data center with several hosts is used to create a powerful virtual server (for scaling)</a:t>
            </a:r>
          </a:p>
          <a:p>
            <a:pPr>
              <a:spcBef>
                <a:spcPct val="75000"/>
              </a:spcBef>
              <a:buFont typeface="Wingdings" panose="05000000000000000000" pitchFamily="2" charset="2"/>
              <a:buNone/>
            </a:pPr>
            <a:r>
              <a:rPr lang="en-US" altLang="en-US" dirty="0">
                <a:solidFill>
                  <a:srgbClr val="CC0000"/>
                </a:solidFill>
                <a:ea typeface="ＭＳ Ｐゴシック" panose="020B0600070205080204" pitchFamily="34" charset="-128"/>
              </a:rPr>
              <a:t>clients:</a:t>
            </a:r>
          </a:p>
          <a:p>
            <a:r>
              <a:rPr lang="en-US" altLang="en-US" sz="2400" dirty="0">
                <a:ea typeface="ＭＳ Ｐゴシック" panose="020B0600070205080204" pitchFamily="34" charset="-128"/>
              </a:rPr>
              <a:t>communicate with server</a:t>
            </a:r>
          </a:p>
          <a:p>
            <a:r>
              <a:rPr lang="en-US" altLang="en-US" sz="2400" dirty="0">
                <a:ea typeface="ＭＳ Ｐゴシック" panose="020B0600070205080204" pitchFamily="34" charset="-128"/>
              </a:rPr>
              <a:t>may be intermittently connected</a:t>
            </a:r>
          </a:p>
          <a:p>
            <a:r>
              <a:rPr lang="en-US" altLang="en-US" sz="2400" dirty="0">
                <a:ea typeface="ＭＳ Ｐゴシック" panose="020B0600070205080204" pitchFamily="34" charset="-128"/>
              </a:rPr>
              <a:t>may have dynamic IP addresses</a:t>
            </a:r>
          </a:p>
          <a:p>
            <a:r>
              <a:rPr lang="en-US" altLang="en-US" sz="2400" dirty="0">
                <a:ea typeface="ＭＳ Ｐゴシック" panose="020B0600070205080204" pitchFamily="34" charset="-128"/>
              </a:rPr>
              <a:t>do not communicate directly with each other</a:t>
            </a:r>
          </a:p>
        </p:txBody>
      </p:sp>
      <p:pic>
        <p:nvPicPr>
          <p:cNvPr id="44038" name="Picture 351" descr="underline_base">
            <a:extLst>
              <a:ext uri="{FF2B5EF4-FFF2-40B4-BE49-F238E27FC236}">
                <a16:creationId xmlns:a16="http://schemas.microsoft.com/office/drawing/2014/main" id="{10D795ED-1EE0-4385-AE86-BE988DD8811D}"/>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8300" y="842963"/>
            <a:ext cx="60579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Line 913">
            <a:extLst>
              <a:ext uri="{FF2B5EF4-FFF2-40B4-BE49-F238E27FC236}">
                <a16:creationId xmlns:a16="http://schemas.microsoft.com/office/drawing/2014/main" id="{05C30284-6577-4431-901B-D8FBDDEBB611}"/>
              </a:ext>
            </a:extLst>
          </p:cNvPr>
          <p:cNvSpPr>
            <a:spLocks noChangeShapeType="1"/>
          </p:cNvSpPr>
          <p:nvPr/>
        </p:nvSpPr>
        <p:spPr bwMode="auto">
          <a:xfrm>
            <a:off x="1249363" y="3235325"/>
            <a:ext cx="2006600" cy="197802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0" name="Line 800">
            <a:extLst>
              <a:ext uri="{FF2B5EF4-FFF2-40B4-BE49-F238E27FC236}">
                <a16:creationId xmlns:a16="http://schemas.microsoft.com/office/drawing/2014/main" id="{69EC12AF-EF9D-4251-9DB5-2DA5F2FAF919}"/>
              </a:ext>
            </a:extLst>
          </p:cNvPr>
          <p:cNvSpPr>
            <a:spLocks noChangeShapeType="1"/>
          </p:cNvSpPr>
          <p:nvPr/>
        </p:nvSpPr>
        <p:spPr bwMode="auto">
          <a:xfrm>
            <a:off x="2211388" y="1844675"/>
            <a:ext cx="1481137" cy="3109913"/>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41" name="Text Box 803">
            <a:extLst>
              <a:ext uri="{FF2B5EF4-FFF2-40B4-BE49-F238E27FC236}">
                <a16:creationId xmlns:a16="http://schemas.microsoft.com/office/drawing/2014/main" id="{A862B429-D7D0-4B0B-B85E-37128653ADD5}"/>
              </a:ext>
            </a:extLst>
          </p:cNvPr>
          <p:cNvSpPr txBox="1">
            <a:spLocks noChangeArrowheads="1"/>
          </p:cNvSpPr>
          <p:nvPr/>
        </p:nvSpPr>
        <p:spPr bwMode="auto">
          <a:xfrm>
            <a:off x="254000" y="4067175"/>
            <a:ext cx="155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a:solidFill>
                  <a:srgbClr val="CC0000"/>
                </a:solidFill>
              </a:rPr>
              <a:t>client/server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2"/>
          <p:cNvSpPr>
            <a:spLocks noGrp="1" noChangeArrowheads="1"/>
          </p:cNvSpPr>
          <p:nvPr>
            <p:ph type="title"/>
          </p:nvPr>
        </p:nvSpPr>
        <p:spPr>
          <a:xfrm>
            <a:off x="533400" y="301625"/>
            <a:ext cx="7772400" cy="503918"/>
          </a:xfrm>
        </p:spPr>
        <p:txBody>
          <a:bodyPr/>
          <a:lstStyle/>
          <a:p>
            <a:r>
              <a:rPr lang="en-US" dirty="0">
                <a:latin typeface="Gill Sans MT" charset="0"/>
              </a:rPr>
              <a:t> </a:t>
            </a:r>
          </a:p>
        </p:txBody>
      </p:sp>
      <p:sp>
        <p:nvSpPr>
          <p:cNvPr id="186373" name="Rectangle 3"/>
          <p:cNvSpPr>
            <a:spLocks noGrp="1" noChangeArrowheads="1"/>
          </p:cNvSpPr>
          <p:nvPr>
            <p:ph type="body" sz="half" idx="1"/>
          </p:nvPr>
        </p:nvSpPr>
        <p:spPr>
          <a:xfrm>
            <a:off x="468313" y="404442"/>
            <a:ext cx="7471919" cy="1685054"/>
          </a:xfrm>
        </p:spPr>
        <p:txBody>
          <a:bodyPr/>
          <a:lstStyle/>
          <a:p>
            <a:pPr marL="457200" lvl="1" indent="0">
              <a:buNone/>
            </a:pPr>
            <a:r>
              <a:rPr lang="en-US" sz="3900" i="1" u="sng" dirty="0">
                <a:latin typeface="Gill Sans MT" charset="0"/>
              </a:rPr>
              <a:t>H</a:t>
            </a:r>
            <a:r>
              <a:rPr lang="en-US" sz="3900" u="sng" dirty="0">
                <a:latin typeface="Gill Sans MT" charset="0"/>
              </a:rPr>
              <a:t>ow</a:t>
            </a:r>
            <a:r>
              <a:rPr lang="en-US" sz="3900" dirty="0">
                <a:latin typeface="Gill Sans MT" charset="0"/>
              </a:rPr>
              <a:t> is the mapping between a host name and its IP address done?  </a:t>
            </a:r>
            <a:r>
              <a:rPr lang="en-US" sz="2800" dirty="0">
                <a:latin typeface="Gill Sans MT" charset="0"/>
              </a:rPr>
              <a:t>Why do we need that mapping?</a:t>
            </a:r>
            <a:endParaRPr lang="en-US" sz="3900" dirty="0">
              <a:latin typeface="Gill Sans MT" charset="0"/>
            </a:endParaRPr>
          </a:p>
          <a:p>
            <a:pPr>
              <a:buFont typeface="Wingdings" charset="0"/>
              <a:buNone/>
            </a:pPr>
            <a:r>
              <a:rPr lang="en-US" altLang="en-US" sz="2800" dirty="0">
                <a:ea typeface="ＭＳ Ｐゴシック" panose="020B0600070205080204" pitchFamily="34" charset="-128"/>
              </a:rPr>
              <a:t>   </a:t>
            </a:r>
            <a:r>
              <a:rPr lang="en-US" altLang="en-US" sz="2400" dirty="0">
                <a:solidFill>
                  <a:srgbClr val="00B050"/>
                </a:solidFill>
                <a:ea typeface="ＭＳ Ｐゴシック" panose="020B0600070205080204" pitchFamily="34" charset="-128"/>
              </a:rPr>
              <a:t> </a:t>
            </a:r>
            <a:endParaRPr lang="en-US" sz="2400" dirty="0">
              <a:latin typeface="Gill Sans MT" charset="0"/>
            </a:endParaRPr>
          </a:p>
        </p:txBody>
      </p:sp>
      <p:sp>
        <p:nvSpPr>
          <p:cNvPr id="2" name="Content Placeholder 1">
            <a:extLst>
              <a:ext uri="{FF2B5EF4-FFF2-40B4-BE49-F238E27FC236}">
                <a16:creationId xmlns:a16="http://schemas.microsoft.com/office/drawing/2014/main" id="{86CA2509-4CBA-46A4-9032-EC3E3C594F52}"/>
              </a:ext>
            </a:extLst>
          </p:cNvPr>
          <p:cNvSpPr>
            <a:spLocks noGrp="1"/>
          </p:cNvSpPr>
          <p:nvPr>
            <p:ph sz="half" idx="2"/>
          </p:nvPr>
        </p:nvSpPr>
        <p:spPr>
          <a:xfrm>
            <a:off x="7940232" y="5903088"/>
            <a:ext cx="365567" cy="345311"/>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71C98B65-0943-4BB3-A61C-38E92F90DBF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50</a:t>
            </a:fld>
            <a:endParaRPr lang="en-US"/>
          </a:p>
        </p:txBody>
      </p:sp>
      <p:pic>
        <p:nvPicPr>
          <p:cNvPr id="38" name="Picture 37">
            <a:extLst>
              <a:ext uri="{FF2B5EF4-FFF2-40B4-BE49-F238E27FC236}">
                <a16:creationId xmlns:a16="http://schemas.microsoft.com/office/drawing/2014/main" id="{C8AF8C83-29AB-D73F-8297-C642EC81ED0B}"/>
              </a:ext>
            </a:extLst>
          </p:cNvPr>
          <p:cNvPicPr>
            <a:picLocks noChangeAspect="1"/>
          </p:cNvPicPr>
          <p:nvPr/>
        </p:nvPicPr>
        <p:blipFill>
          <a:blip r:embed="rId3"/>
          <a:srcRect l="60354" t="22849" r="10619" b="56131"/>
          <a:stretch/>
        </p:blipFill>
        <p:spPr>
          <a:xfrm>
            <a:off x="4187495" y="2310443"/>
            <a:ext cx="3935520" cy="2087745"/>
          </a:xfrm>
          <a:prstGeom prst="rect">
            <a:avLst/>
          </a:prstGeom>
        </p:spPr>
      </p:pic>
      <p:sp>
        <p:nvSpPr>
          <p:cNvPr id="5" name="TextBox 4">
            <a:extLst>
              <a:ext uri="{FF2B5EF4-FFF2-40B4-BE49-F238E27FC236}">
                <a16:creationId xmlns:a16="http://schemas.microsoft.com/office/drawing/2014/main" id="{CF88F6B6-D386-9BF6-00A4-41F8D318492E}"/>
              </a:ext>
            </a:extLst>
          </p:cNvPr>
          <p:cNvSpPr txBox="1"/>
          <p:nvPr/>
        </p:nvSpPr>
        <p:spPr>
          <a:xfrm>
            <a:off x="1169298" y="4752304"/>
            <a:ext cx="6501951" cy="70788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a:t>
            </a:r>
            <a:r>
              <a:rPr lang="en-US" dirty="0">
                <a:solidFill>
                  <a:srgbClr val="33CC33"/>
                </a:solidFill>
                <a:latin typeface="Times New Roman" panose="02020603050405020304" pitchFamily="18" charset="0"/>
                <a:cs typeface="Times New Roman" panose="02020603050405020304" pitchFamily="18" charset="0"/>
              </a:rPr>
              <a:t>Network Layer </a:t>
            </a:r>
            <a:r>
              <a:rPr lang="en-US" dirty="0">
                <a:latin typeface="Times New Roman" panose="02020603050405020304" pitchFamily="18" charset="0"/>
                <a:cs typeface="Times New Roman" panose="02020603050405020304" pitchFamily="18" charset="0"/>
              </a:rPr>
              <a:t>adds a header containing information on IP version, </a:t>
            </a:r>
            <a:r>
              <a:rPr lang="en-US" dirty="0">
                <a:solidFill>
                  <a:srgbClr val="00B0F0"/>
                </a:solidFill>
                <a:latin typeface="Times New Roman" panose="02020603050405020304" pitchFamily="18" charset="0"/>
                <a:cs typeface="Times New Roman" panose="02020603050405020304" pitchFamily="18" charset="0"/>
              </a:rPr>
              <a:t>source IP address</a:t>
            </a:r>
            <a:r>
              <a:rPr lang="en-US" dirty="0">
                <a:latin typeface="Times New Roman" panose="02020603050405020304" pitchFamily="18" charset="0"/>
                <a:cs typeface="Times New Roman" panose="02020603050405020304" pitchFamily="18" charset="0"/>
              </a:rPr>
              <a:t>, destination IP address, …</a:t>
            </a:r>
            <a:endParaRPr lang="en-US" dirty="0"/>
          </a:p>
        </p:txBody>
      </p:sp>
      <p:sp>
        <p:nvSpPr>
          <p:cNvPr id="6" name="Text Box 6">
            <a:extLst>
              <a:ext uri="{FF2B5EF4-FFF2-40B4-BE49-F238E27FC236}">
                <a16:creationId xmlns:a16="http://schemas.microsoft.com/office/drawing/2014/main" id="{1C74C015-D83C-94B9-1027-243C3B0631D0}"/>
              </a:ext>
            </a:extLst>
          </p:cNvPr>
          <p:cNvSpPr txBox="1">
            <a:spLocks noChangeArrowheads="1"/>
          </p:cNvSpPr>
          <p:nvPr/>
        </p:nvSpPr>
        <p:spPr bwMode="auto">
          <a:xfrm>
            <a:off x="1472104" y="2595155"/>
            <a:ext cx="1878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600" i="1" dirty="0"/>
              <a:t>gaia.cs.umass.edu</a:t>
            </a:r>
          </a:p>
        </p:txBody>
      </p:sp>
    </p:spTree>
    <p:extLst>
      <p:ext uri="{BB962C8B-B14F-4D97-AF65-F5344CB8AC3E}">
        <p14:creationId xmlns:p14="http://schemas.microsoft.com/office/powerpoint/2010/main" val="869718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1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25"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Grp="1" noChangeArrowheads="1"/>
          </p:cNvSpPr>
          <p:nvPr>
            <p:ph type="title"/>
          </p:nvPr>
        </p:nvSpPr>
        <p:spPr>
          <a:xfrm>
            <a:off x="533400" y="301625"/>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4" name="Rectangle 4"/>
          <p:cNvSpPr>
            <a:spLocks noGrp="1" noChangeArrowheads="1"/>
          </p:cNvSpPr>
          <p:nvPr>
            <p:ph type="body" sz="half" idx="2"/>
          </p:nvPr>
        </p:nvSpPr>
        <p:spPr>
          <a:xfrm>
            <a:off x="638545" y="1250365"/>
            <a:ext cx="7866909" cy="5006975"/>
          </a:xfrm>
        </p:spPr>
        <p:txBody>
          <a:bodyPr/>
          <a:lstStyle/>
          <a:p>
            <a:pPr>
              <a:buFont typeface="Wingdings" charset="0"/>
              <a:buNone/>
            </a:pPr>
            <a:r>
              <a:rPr lang="en-US" i="1" dirty="0">
                <a:solidFill>
                  <a:srgbClr val="CC0000"/>
                </a:solidFill>
                <a:latin typeface="Gill Sans MT" charset="0"/>
              </a:rPr>
              <a:t>Domain Name System:</a:t>
            </a:r>
          </a:p>
          <a:p>
            <a:pPr algn="l"/>
            <a:r>
              <a:rPr lang="en-US" sz="2400" b="0" i="0" u="none" strike="noStrike" baseline="0" dirty="0">
                <a:solidFill>
                  <a:srgbClr val="333333"/>
                </a:solidFill>
              </a:rPr>
              <a:t>a directory service that </a:t>
            </a:r>
            <a:r>
              <a:rPr lang="en-US" sz="2400" b="0" i="0" u="none" strike="noStrike" baseline="0" dirty="0">
                <a:solidFill>
                  <a:srgbClr val="000099"/>
                </a:solidFill>
              </a:rPr>
              <a:t>translates</a:t>
            </a:r>
            <a:r>
              <a:rPr lang="en-US" sz="2400" b="0" i="0" u="none" strike="noStrike" baseline="0" dirty="0">
                <a:solidFill>
                  <a:srgbClr val="333333"/>
                </a:solidFill>
              </a:rPr>
              <a:t> hostnames to IP addresses.</a:t>
            </a:r>
            <a:endParaRPr lang="en-US" sz="2400" dirty="0"/>
          </a:p>
          <a:p>
            <a:r>
              <a:rPr lang="en-US" sz="2400" i="1" dirty="0">
                <a:solidFill>
                  <a:srgbClr val="000099"/>
                </a:solidFill>
                <a:latin typeface="Gill Sans MT" charset="0"/>
              </a:rPr>
              <a:t>distributed database</a:t>
            </a:r>
            <a:r>
              <a:rPr lang="en-US" sz="2400" dirty="0">
                <a:latin typeface="Gill Sans MT" charset="0"/>
              </a:rPr>
              <a:t> implemented in a hierarchy of </a:t>
            </a:r>
            <a:r>
              <a:rPr lang="en-US" sz="2400" u="sng" dirty="0">
                <a:solidFill>
                  <a:srgbClr val="000099"/>
                </a:solidFill>
                <a:latin typeface="Gill Sans MT" charset="0"/>
              </a:rPr>
              <a:t>many </a:t>
            </a:r>
            <a:r>
              <a:rPr lang="en-US" sz="2400" i="1" dirty="0">
                <a:solidFill>
                  <a:srgbClr val="000099"/>
                </a:solidFill>
                <a:latin typeface="Gill Sans MT" charset="0"/>
              </a:rPr>
              <a:t>name servers</a:t>
            </a:r>
            <a:endParaRPr lang="en-US" sz="2400" dirty="0">
              <a:solidFill>
                <a:srgbClr val="000099"/>
              </a:solidFill>
              <a:latin typeface="Gill Sans MT" charset="0"/>
            </a:endParaRPr>
          </a:p>
          <a:p>
            <a:r>
              <a:rPr lang="en-US" sz="2400" dirty="0">
                <a:latin typeface="Gill Sans MT" charset="0"/>
              </a:rPr>
              <a:t>hosts, name servers communicate to </a:t>
            </a:r>
            <a:r>
              <a:rPr lang="en-US" sz="2400" i="1" dirty="0">
                <a:solidFill>
                  <a:srgbClr val="000099"/>
                </a:solidFill>
                <a:latin typeface="Gill Sans MT" charset="0"/>
              </a:rPr>
              <a:t>resolve</a:t>
            </a:r>
            <a:r>
              <a:rPr lang="en-US" sz="2400" dirty="0">
                <a:solidFill>
                  <a:srgbClr val="FF0000"/>
                </a:solidFill>
                <a:latin typeface="Gill Sans MT" charset="0"/>
              </a:rPr>
              <a:t> </a:t>
            </a:r>
            <a:r>
              <a:rPr lang="en-US" sz="2400" dirty="0">
                <a:latin typeface="Gill Sans MT" charset="0"/>
              </a:rPr>
              <a:t>names (address/name translation)</a:t>
            </a:r>
          </a:p>
          <a:p>
            <a:endParaRPr lang="en-US" sz="2400" dirty="0">
              <a:latin typeface="Gill Sans MT" charset="0"/>
            </a:endParaRPr>
          </a:p>
        </p:txBody>
      </p:sp>
      <p:sp>
        <p:nvSpPr>
          <p:cNvPr id="2" name="Slide Number Placeholder 1">
            <a:extLst>
              <a:ext uri="{FF2B5EF4-FFF2-40B4-BE49-F238E27FC236}">
                <a16:creationId xmlns:a16="http://schemas.microsoft.com/office/drawing/2014/main" id="{6F8CE733-62BF-4376-8750-C4C32AE1FDB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51</a:t>
            </a:fld>
            <a:endParaRPr lang="en-US"/>
          </a:p>
        </p:txBody>
      </p:sp>
      <p:sp>
        <p:nvSpPr>
          <p:cNvPr id="3" name="Content Placeholder 2">
            <a:extLst>
              <a:ext uri="{FF2B5EF4-FFF2-40B4-BE49-F238E27FC236}">
                <a16:creationId xmlns:a16="http://schemas.microsoft.com/office/drawing/2014/main" id="{87D9D905-E999-4731-9878-2F2A0C6516A9}"/>
              </a:ext>
            </a:extLst>
          </p:cNvPr>
          <p:cNvSpPr>
            <a:spLocks noGrp="1"/>
          </p:cNvSpPr>
          <p:nvPr>
            <p:ph sz="half" idx="1"/>
          </p:nvPr>
        </p:nvSpPr>
        <p:spPr>
          <a:xfrm>
            <a:off x="533400" y="5867400"/>
            <a:ext cx="212035" cy="381000"/>
          </a:xfrm>
        </p:spPr>
        <p:txBody>
          <a:bodyPr/>
          <a:lstStyle/>
          <a:p>
            <a:pPr marL="0" indent="0">
              <a:buNone/>
            </a:pPr>
            <a:r>
              <a:rPr lang="en-US" dirty="0"/>
              <a:t> </a:t>
            </a:r>
          </a:p>
        </p:txBody>
      </p:sp>
      <p:sp>
        <p:nvSpPr>
          <p:cNvPr id="10" name="Rectangle 4">
            <a:extLst>
              <a:ext uri="{FF2B5EF4-FFF2-40B4-BE49-F238E27FC236}">
                <a16:creationId xmlns:a16="http://schemas.microsoft.com/office/drawing/2014/main" id="{D6AEC5FD-A203-40C6-B0FD-51CC05FB6422}"/>
              </a:ext>
            </a:extLst>
          </p:cNvPr>
          <p:cNvSpPr txBox="1">
            <a:spLocks noChangeArrowheads="1"/>
          </p:cNvSpPr>
          <p:nvPr/>
        </p:nvSpPr>
        <p:spPr bwMode="auto">
          <a:xfrm>
            <a:off x="745435" y="4198938"/>
            <a:ext cx="41910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Gill Sans MT" pitchFamily="34" charset="0"/>
                <a:ea typeface="ＭＳ Ｐゴシック" charset="0"/>
                <a:cs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cs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cs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a:buFont typeface="Wingdings" charset="0"/>
              <a:buNone/>
            </a:pPr>
            <a:r>
              <a:rPr lang="en-US" i="1" kern="0" dirty="0">
                <a:solidFill>
                  <a:srgbClr val="CC0000"/>
                </a:solidFill>
                <a:latin typeface="Gill Sans MT" charset="0"/>
              </a:rPr>
              <a:t>why not centralize DNS?</a:t>
            </a:r>
          </a:p>
          <a:p>
            <a:pPr>
              <a:buFont typeface="Wingdings" charset="0"/>
              <a:buNone/>
            </a:pPr>
            <a:endParaRPr lang="en-US" sz="2400" kern="0" dirty="0">
              <a:latin typeface="Gill Sans MT" charset="0"/>
            </a:endParaRPr>
          </a:p>
        </p:txBody>
      </p:sp>
      <p:sp>
        <p:nvSpPr>
          <p:cNvPr id="8" name="Rectangle 4">
            <a:extLst>
              <a:ext uri="{FF2B5EF4-FFF2-40B4-BE49-F238E27FC236}">
                <a16:creationId xmlns:a16="http://schemas.microsoft.com/office/drawing/2014/main" id="{CC8B92E5-0C03-4B82-90CD-26BA6472BE96}"/>
              </a:ext>
            </a:extLst>
          </p:cNvPr>
          <p:cNvSpPr txBox="1">
            <a:spLocks noChangeArrowheads="1"/>
          </p:cNvSpPr>
          <p:nvPr/>
        </p:nvSpPr>
        <p:spPr bwMode="auto">
          <a:xfrm>
            <a:off x="4718050" y="3753853"/>
            <a:ext cx="4283075" cy="280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DNS is a core Internet function, implemented as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application-layer protocol</a:t>
            </a:r>
          </a:p>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It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provides service to other network applications</a:t>
            </a:r>
          </a:p>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Unlike web and email applications,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DNS is not an application with which a user directly interacts. </a:t>
            </a:r>
            <a:endParaRPr lang="en-US" altLang="en-US" sz="2200" kern="0" dirty="0">
              <a:ea typeface="ＭＳ Ｐゴシック" panose="020B0600070205080204" pitchFamily="34" charset="-128"/>
            </a:endParaRPr>
          </a:p>
          <a:p>
            <a:pPr lvl="1">
              <a:lnSpc>
                <a:spcPct val="90000"/>
              </a:lnSpc>
              <a:buSzTx/>
            </a:pPr>
            <a:endParaRPr lang="en-US" altLang="en-US" sz="2200" kern="0" dirty="0">
              <a:ea typeface="ＭＳ Ｐゴシック" panose="020B0600070205080204" pitchFamily="34" charset="-128"/>
            </a:endParaRPr>
          </a:p>
        </p:txBody>
      </p:sp>
    </p:spTree>
    <p:extLst>
      <p:ext uri="{BB962C8B-B14F-4D97-AF65-F5344CB8AC3E}">
        <p14:creationId xmlns:p14="http://schemas.microsoft.com/office/powerpoint/2010/main" val="4014846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1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25"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Grp="1" noChangeArrowheads="1"/>
          </p:cNvSpPr>
          <p:nvPr>
            <p:ph type="title"/>
          </p:nvPr>
        </p:nvSpPr>
        <p:spPr>
          <a:xfrm>
            <a:off x="533400" y="301625"/>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4" name="Rectangle 4"/>
          <p:cNvSpPr>
            <a:spLocks noGrp="1" noChangeArrowheads="1"/>
          </p:cNvSpPr>
          <p:nvPr>
            <p:ph type="body" sz="half" idx="2"/>
          </p:nvPr>
        </p:nvSpPr>
        <p:spPr>
          <a:xfrm>
            <a:off x="639417" y="1359485"/>
            <a:ext cx="7866909" cy="5006975"/>
          </a:xfrm>
        </p:spPr>
        <p:txBody>
          <a:bodyPr/>
          <a:lstStyle/>
          <a:p>
            <a:pPr>
              <a:buFont typeface="Wingdings" charset="0"/>
              <a:buNone/>
            </a:pPr>
            <a:r>
              <a:rPr lang="en-US" i="1" dirty="0">
                <a:solidFill>
                  <a:srgbClr val="CC0000"/>
                </a:solidFill>
                <a:latin typeface="Gill Sans MT" charset="0"/>
              </a:rPr>
              <a:t>Domain Name System: [RFC 1034] and [RFC 1035]</a:t>
            </a:r>
          </a:p>
          <a:p>
            <a:pPr algn="l"/>
            <a:r>
              <a:rPr lang="en-US" sz="2400" b="0" i="0" u="none" strike="noStrike" baseline="0" dirty="0">
                <a:solidFill>
                  <a:srgbClr val="333333"/>
                </a:solidFill>
              </a:rPr>
              <a:t>a directory service that </a:t>
            </a:r>
            <a:r>
              <a:rPr lang="en-US" sz="2400" b="0" i="0" u="none" strike="noStrike" baseline="0" dirty="0">
                <a:solidFill>
                  <a:srgbClr val="000099"/>
                </a:solidFill>
              </a:rPr>
              <a:t>translates</a:t>
            </a:r>
            <a:r>
              <a:rPr lang="en-US" sz="2400" b="0" i="0" u="none" strike="noStrike" baseline="0" dirty="0">
                <a:solidFill>
                  <a:srgbClr val="333333"/>
                </a:solidFill>
              </a:rPr>
              <a:t> hostnames to IP addresses.</a:t>
            </a:r>
            <a:endParaRPr lang="en-US" sz="2400" dirty="0"/>
          </a:p>
          <a:p>
            <a:r>
              <a:rPr lang="en-US" sz="2400" i="1" dirty="0">
                <a:solidFill>
                  <a:srgbClr val="000099"/>
                </a:solidFill>
                <a:latin typeface="Gill Sans MT" charset="0"/>
              </a:rPr>
              <a:t>distributed database</a:t>
            </a:r>
            <a:r>
              <a:rPr lang="en-US" sz="2400" dirty="0">
                <a:latin typeface="Gill Sans MT" charset="0"/>
              </a:rPr>
              <a:t> implemented in a hierarchy of </a:t>
            </a:r>
            <a:r>
              <a:rPr lang="en-US" sz="2400" u="sng" dirty="0">
                <a:solidFill>
                  <a:srgbClr val="000099"/>
                </a:solidFill>
                <a:latin typeface="Gill Sans MT" charset="0"/>
              </a:rPr>
              <a:t>many </a:t>
            </a:r>
            <a:r>
              <a:rPr lang="en-US" sz="2400" i="1" dirty="0">
                <a:solidFill>
                  <a:srgbClr val="000099"/>
                </a:solidFill>
                <a:latin typeface="Gill Sans MT" charset="0"/>
              </a:rPr>
              <a:t>name servers</a:t>
            </a:r>
            <a:endParaRPr lang="en-US" sz="2400" dirty="0">
              <a:solidFill>
                <a:srgbClr val="000099"/>
              </a:solidFill>
              <a:latin typeface="Gill Sans MT" charset="0"/>
            </a:endParaRPr>
          </a:p>
          <a:p>
            <a:r>
              <a:rPr lang="en-US" sz="2400" i="1" dirty="0">
                <a:solidFill>
                  <a:srgbClr val="000099"/>
                </a:solidFill>
                <a:latin typeface="Gill Sans MT" charset="0"/>
              </a:rPr>
              <a:t>application-layer protocol:</a:t>
            </a:r>
            <a:r>
              <a:rPr lang="en-US" sz="2400" dirty="0">
                <a:latin typeface="Gill Sans MT" charset="0"/>
              </a:rPr>
              <a:t> hosts, name servers communicate to </a:t>
            </a:r>
            <a:r>
              <a:rPr lang="en-US" sz="2400" i="1" dirty="0">
                <a:solidFill>
                  <a:srgbClr val="000099"/>
                </a:solidFill>
                <a:latin typeface="Gill Sans MT" charset="0"/>
              </a:rPr>
              <a:t>resolve</a:t>
            </a:r>
            <a:r>
              <a:rPr lang="en-US" sz="2400" dirty="0">
                <a:solidFill>
                  <a:srgbClr val="FF0000"/>
                </a:solidFill>
                <a:latin typeface="Gill Sans MT" charset="0"/>
              </a:rPr>
              <a:t> </a:t>
            </a:r>
            <a:r>
              <a:rPr lang="en-US" sz="2400" dirty="0">
                <a:latin typeface="Gill Sans MT" charset="0"/>
              </a:rPr>
              <a:t>names (address/name translation)</a:t>
            </a:r>
          </a:p>
          <a:p>
            <a:endParaRPr lang="en-US" sz="2400" dirty="0">
              <a:latin typeface="Gill Sans MT" charset="0"/>
            </a:endParaRPr>
          </a:p>
        </p:txBody>
      </p:sp>
      <p:sp>
        <p:nvSpPr>
          <p:cNvPr id="2" name="Slide Number Placeholder 1">
            <a:extLst>
              <a:ext uri="{FF2B5EF4-FFF2-40B4-BE49-F238E27FC236}">
                <a16:creationId xmlns:a16="http://schemas.microsoft.com/office/drawing/2014/main" id="{6F8CE733-62BF-4376-8750-C4C32AE1FDB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52</a:t>
            </a:fld>
            <a:endParaRPr lang="en-US"/>
          </a:p>
        </p:txBody>
      </p:sp>
      <p:sp>
        <p:nvSpPr>
          <p:cNvPr id="3" name="Content Placeholder 2">
            <a:extLst>
              <a:ext uri="{FF2B5EF4-FFF2-40B4-BE49-F238E27FC236}">
                <a16:creationId xmlns:a16="http://schemas.microsoft.com/office/drawing/2014/main" id="{87D9D905-E999-4731-9878-2F2A0C6516A9}"/>
              </a:ext>
            </a:extLst>
          </p:cNvPr>
          <p:cNvSpPr>
            <a:spLocks noGrp="1"/>
          </p:cNvSpPr>
          <p:nvPr>
            <p:ph sz="half" idx="1"/>
          </p:nvPr>
        </p:nvSpPr>
        <p:spPr>
          <a:xfrm>
            <a:off x="533400" y="5867400"/>
            <a:ext cx="212035" cy="381000"/>
          </a:xfrm>
        </p:spPr>
        <p:txBody>
          <a:bodyPr/>
          <a:lstStyle/>
          <a:p>
            <a:pPr marL="0" indent="0">
              <a:buNone/>
            </a:pPr>
            <a:r>
              <a:rPr lang="en-US" dirty="0"/>
              <a:t> </a:t>
            </a:r>
          </a:p>
        </p:txBody>
      </p:sp>
      <p:sp>
        <p:nvSpPr>
          <p:cNvPr id="10" name="Rectangle 4">
            <a:extLst>
              <a:ext uri="{FF2B5EF4-FFF2-40B4-BE49-F238E27FC236}">
                <a16:creationId xmlns:a16="http://schemas.microsoft.com/office/drawing/2014/main" id="{D6AEC5FD-A203-40C6-B0FD-51CC05FB6422}"/>
              </a:ext>
            </a:extLst>
          </p:cNvPr>
          <p:cNvSpPr txBox="1">
            <a:spLocks noChangeArrowheads="1"/>
          </p:cNvSpPr>
          <p:nvPr/>
        </p:nvSpPr>
        <p:spPr bwMode="auto">
          <a:xfrm>
            <a:off x="745435" y="4198938"/>
            <a:ext cx="41910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Gill Sans MT" pitchFamily="34" charset="0"/>
                <a:ea typeface="ＭＳ Ｐゴシック" charset="0"/>
                <a:cs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cs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cs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a:buFont typeface="Wingdings" charset="0"/>
              <a:buNone/>
            </a:pPr>
            <a:r>
              <a:rPr lang="en-US" i="1" kern="0" dirty="0">
                <a:solidFill>
                  <a:srgbClr val="CC0000"/>
                </a:solidFill>
                <a:latin typeface="Gill Sans MT" charset="0"/>
              </a:rPr>
              <a:t>why not centralize DNS?</a:t>
            </a:r>
          </a:p>
          <a:p>
            <a:r>
              <a:rPr lang="en-US" sz="2400" kern="0" dirty="0">
                <a:latin typeface="Gill Sans MT" charset="0"/>
              </a:rPr>
              <a:t>single point of failure</a:t>
            </a:r>
          </a:p>
          <a:p>
            <a:r>
              <a:rPr lang="en-US" sz="2400" kern="0" dirty="0">
                <a:latin typeface="Gill Sans MT" charset="0"/>
              </a:rPr>
              <a:t>traffic volume</a:t>
            </a:r>
          </a:p>
          <a:p>
            <a:r>
              <a:rPr lang="en-US" sz="2400" kern="0" dirty="0">
                <a:latin typeface="Gill Sans MT" charset="0"/>
              </a:rPr>
              <a:t>distant centralized database</a:t>
            </a:r>
          </a:p>
          <a:p>
            <a:r>
              <a:rPr lang="en-US" sz="2400" kern="0" dirty="0">
                <a:latin typeface="Gill Sans MT" charset="0"/>
              </a:rPr>
              <a:t>maintenance</a:t>
            </a:r>
          </a:p>
          <a:p>
            <a:pPr>
              <a:buFont typeface="Wingdings" charset="0"/>
              <a:buNone/>
            </a:pPr>
            <a:endParaRPr lang="en-US" sz="2400" kern="0" dirty="0">
              <a:latin typeface="Gill Sans MT" charset="0"/>
            </a:endParaRPr>
          </a:p>
        </p:txBody>
      </p:sp>
      <p:sp>
        <p:nvSpPr>
          <p:cNvPr id="8" name="Rectangle 4">
            <a:extLst>
              <a:ext uri="{FF2B5EF4-FFF2-40B4-BE49-F238E27FC236}">
                <a16:creationId xmlns:a16="http://schemas.microsoft.com/office/drawing/2014/main" id="{CC8B92E5-0C03-4B82-90CD-26BA6472BE96}"/>
              </a:ext>
            </a:extLst>
          </p:cNvPr>
          <p:cNvSpPr txBox="1">
            <a:spLocks noChangeArrowheads="1"/>
          </p:cNvSpPr>
          <p:nvPr/>
        </p:nvSpPr>
        <p:spPr bwMode="auto">
          <a:xfrm>
            <a:off x="4713633" y="4055478"/>
            <a:ext cx="4283075" cy="280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itchFamily="34" charset="0"/>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8" charset="0"/>
              </a:defRPr>
            </a:lvl9pPr>
          </a:lstStyle>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DNS is a core Internet function, implemented as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application-layer protocol</a:t>
            </a:r>
          </a:p>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It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provides service to other network applications</a:t>
            </a:r>
          </a:p>
          <a:p>
            <a:pPr lvl="1">
              <a:lnSpc>
                <a:spcPct val="90000"/>
              </a:lnSpc>
              <a:buSzTx/>
            </a:pPr>
            <a:r>
              <a:rPr lang="en-US" altLang="en-US" sz="2000" kern="0" dirty="0">
                <a:latin typeface="Times New Roman" panose="02020603050405020304" pitchFamily="18" charset="0"/>
                <a:ea typeface="ＭＳ Ｐゴシック" panose="020B0600070205080204" pitchFamily="34" charset="-128"/>
                <a:cs typeface="Times New Roman" panose="02020603050405020304" pitchFamily="18" charset="0"/>
              </a:rPr>
              <a:t>Unlike web and email applications, </a:t>
            </a:r>
            <a:r>
              <a:rPr lang="en-US" altLang="en-US" sz="2000" kern="0" dirty="0">
                <a:solidFill>
                  <a:srgbClr val="7030A0"/>
                </a:solidFill>
                <a:latin typeface="Times New Roman" panose="02020603050405020304" pitchFamily="18" charset="0"/>
                <a:ea typeface="ＭＳ Ｐゴシック" panose="020B0600070205080204" pitchFamily="34" charset="-128"/>
                <a:cs typeface="Times New Roman" panose="02020603050405020304" pitchFamily="18" charset="0"/>
              </a:rPr>
              <a:t>DNS is not an application with which a user directly interacts. </a:t>
            </a:r>
            <a:endParaRPr lang="en-US" altLang="en-US" sz="2200" kern="0" dirty="0">
              <a:ea typeface="ＭＳ Ｐゴシック" panose="020B0600070205080204" pitchFamily="34" charset="-128"/>
            </a:endParaRPr>
          </a:p>
          <a:p>
            <a:pPr lvl="1">
              <a:lnSpc>
                <a:spcPct val="90000"/>
              </a:lnSpc>
              <a:buSzTx/>
            </a:pPr>
            <a:endParaRPr lang="en-US" altLang="en-US" sz="2200" kern="0" dirty="0">
              <a:ea typeface="ＭＳ Ｐゴシック" panose="020B0600070205080204" pitchFamily="34" charset="-128"/>
            </a:endParaRPr>
          </a:p>
        </p:txBody>
      </p:sp>
      <p:sp>
        <p:nvSpPr>
          <p:cNvPr id="9" name="Text Box 11">
            <a:extLst>
              <a:ext uri="{FF2B5EF4-FFF2-40B4-BE49-F238E27FC236}">
                <a16:creationId xmlns:a16="http://schemas.microsoft.com/office/drawing/2014/main" id="{E0EFD339-58A2-4DCA-A8E9-281CC11E863E}"/>
              </a:ext>
            </a:extLst>
          </p:cNvPr>
          <p:cNvSpPr txBox="1">
            <a:spLocks noChangeArrowheads="1"/>
          </p:cNvSpPr>
          <p:nvPr/>
        </p:nvSpPr>
        <p:spPr bwMode="auto">
          <a:xfrm>
            <a:off x="2135740" y="6138863"/>
            <a:ext cx="2906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i="1" dirty="0"/>
              <a:t>A: </a:t>
            </a:r>
            <a:r>
              <a:rPr lang="en-US" altLang="en-US" sz="2800" i="1" dirty="0">
                <a:solidFill>
                  <a:srgbClr val="CC0000"/>
                </a:solidFill>
              </a:rPr>
              <a:t>doesn‘t</a:t>
            </a:r>
            <a:r>
              <a:rPr lang="en-US" altLang="ja-JP" sz="2800" i="1" dirty="0">
                <a:solidFill>
                  <a:srgbClr val="CC0000"/>
                </a:solidFill>
              </a:rPr>
              <a:t> scale!</a:t>
            </a:r>
            <a:endParaRPr lang="en-US" altLang="en-US" sz="2800" i="1" dirty="0"/>
          </a:p>
        </p:txBody>
      </p:sp>
    </p:spTree>
    <p:extLst>
      <p:ext uri="{BB962C8B-B14F-4D97-AF65-F5344CB8AC3E}">
        <p14:creationId xmlns:p14="http://schemas.microsoft.com/office/powerpoint/2010/main" val="255961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1" name="Picture 10"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25" y="990600"/>
            <a:ext cx="5942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Grp="1" noChangeArrowheads="1"/>
          </p:cNvSpPr>
          <p:nvPr>
            <p:ph type="title"/>
          </p:nvPr>
        </p:nvSpPr>
        <p:spPr>
          <a:xfrm>
            <a:off x="533400" y="301625"/>
            <a:ext cx="7772400" cy="914400"/>
          </a:xfrm>
        </p:spPr>
        <p:txBody>
          <a:bodyPr/>
          <a:lstStyle/>
          <a:p>
            <a:r>
              <a:rPr lang="en-US" sz="4000" dirty="0">
                <a:latin typeface="Gill Sans MT" charset="0"/>
              </a:rPr>
              <a:t>DNS: domain name system</a:t>
            </a:r>
            <a:endParaRPr lang="en-US" dirty="0">
              <a:latin typeface="Gill Sans MT" charset="0"/>
            </a:endParaRPr>
          </a:p>
        </p:txBody>
      </p:sp>
      <p:sp>
        <p:nvSpPr>
          <p:cNvPr id="186374" name="Rectangle 4"/>
          <p:cNvSpPr>
            <a:spLocks noGrp="1" noChangeArrowheads="1"/>
          </p:cNvSpPr>
          <p:nvPr>
            <p:ph type="body" sz="half" idx="2"/>
          </p:nvPr>
        </p:nvSpPr>
        <p:spPr>
          <a:xfrm>
            <a:off x="304799" y="1356728"/>
            <a:ext cx="8305801" cy="5006975"/>
          </a:xfrm>
        </p:spPr>
        <p:txBody>
          <a:bodyPr/>
          <a:lstStyle/>
          <a:p>
            <a:pPr>
              <a:buFont typeface="Wingdings" charset="0"/>
              <a:buNone/>
            </a:pPr>
            <a:r>
              <a:rPr lang="en-US" sz="2400" i="1" dirty="0">
                <a:latin typeface="Gill Sans MT" charset="0"/>
              </a:rPr>
              <a:t>Example: a </a:t>
            </a:r>
            <a:r>
              <a:rPr lang="en-US" sz="2400" i="1" dirty="0">
                <a:solidFill>
                  <a:srgbClr val="000099"/>
                </a:solidFill>
                <a:latin typeface="Gill Sans MT" charset="0"/>
              </a:rPr>
              <a:t>browser</a:t>
            </a:r>
            <a:r>
              <a:rPr lang="en-US" sz="2400" i="1" dirty="0">
                <a:latin typeface="Gill Sans MT" charset="0"/>
              </a:rPr>
              <a:t> (i.e. an </a:t>
            </a:r>
            <a:r>
              <a:rPr lang="en-US" sz="2400" i="1" dirty="0">
                <a:solidFill>
                  <a:srgbClr val="000099"/>
                </a:solidFill>
                <a:latin typeface="Gill Sans MT" charset="0"/>
              </a:rPr>
              <a:t>HTTP client</a:t>
            </a:r>
            <a:r>
              <a:rPr lang="en-US" sz="2400" i="1" dirty="0">
                <a:latin typeface="Gill Sans MT" charset="0"/>
              </a:rPr>
              <a:t>), running on some user’s host, requests the URL: www.someschool.edu/index.html </a:t>
            </a:r>
          </a:p>
          <a:p>
            <a:pPr>
              <a:buFont typeface="Wingdings" charset="0"/>
              <a:buNone/>
            </a:pPr>
            <a:endParaRPr lang="en-US" sz="2200" dirty="0"/>
          </a:p>
          <a:p>
            <a:r>
              <a:rPr lang="en-US" sz="2300" i="1" dirty="0">
                <a:latin typeface="Gill Sans MT" charset="0"/>
              </a:rPr>
              <a:t>The user machine runs the </a:t>
            </a:r>
            <a:r>
              <a:rPr lang="en-US" sz="2300" i="1" dirty="0">
                <a:solidFill>
                  <a:srgbClr val="FF0000"/>
                </a:solidFill>
                <a:latin typeface="Gill Sans MT" charset="0"/>
              </a:rPr>
              <a:t>client side </a:t>
            </a:r>
            <a:r>
              <a:rPr lang="en-US" sz="2300" i="1" dirty="0">
                <a:latin typeface="Gill Sans MT" charset="0"/>
              </a:rPr>
              <a:t>of the </a:t>
            </a:r>
            <a:r>
              <a:rPr lang="en-US" sz="2300" i="1" dirty="0">
                <a:solidFill>
                  <a:srgbClr val="FF0000"/>
                </a:solidFill>
                <a:latin typeface="Gill Sans MT" charset="0"/>
              </a:rPr>
              <a:t>DNS</a:t>
            </a:r>
            <a:r>
              <a:rPr lang="en-US" sz="2300" i="1" dirty="0">
                <a:latin typeface="Gill Sans MT" charset="0"/>
              </a:rPr>
              <a:t> application</a:t>
            </a:r>
          </a:p>
          <a:p>
            <a:r>
              <a:rPr lang="en-US" sz="2300" i="1" dirty="0">
                <a:latin typeface="Gill Sans MT" charset="0"/>
              </a:rPr>
              <a:t>The </a:t>
            </a:r>
            <a:r>
              <a:rPr lang="en-US" sz="2300" i="1" dirty="0">
                <a:solidFill>
                  <a:srgbClr val="000099"/>
                </a:solidFill>
                <a:latin typeface="Gill Sans MT" charset="0"/>
              </a:rPr>
              <a:t>browser</a:t>
            </a:r>
            <a:r>
              <a:rPr lang="en-US" sz="2300" i="1" dirty="0">
                <a:latin typeface="Gill Sans MT" charset="0"/>
              </a:rPr>
              <a:t> extracts the hostname, www.someschool.edu , from the URL and passes the hostname to the </a:t>
            </a:r>
            <a:r>
              <a:rPr lang="en-US" sz="2300" i="1" dirty="0">
                <a:solidFill>
                  <a:srgbClr val="FF0000"/>
                </a:solidFill>
                <a:latin typeface="Gill Sans MT" charset="0"/>
              </a:rPr>
              <a:t>client side </a:t>
            </a:r>
            <a:r>
              <a:rPr lang="en-US" sz="2300" i="1" dirty="0">
                <a:latin typeface="Gill Sans MT" charset="0"/>
              </a:rPr>
              <a:t>of the </a:t>
            </a:r>
            <a:r>
              <a:rPr lang="en-US" sz="2300" i="1" dirty="0">
                <a:solidFill>
                  <a:srgbClr val="FF0000"/>
                </a:solidFill>
                <a:latin typeface="Gill Sans MT" charset="0"/>
              </a:rPr>
              <a:t>DNS</a:t>
            </a:r>
            <a:r>
              <a:rPr lang="en-US" sz="2300" i="1" dirty="0">
                <a:latin typeface="Gill Sans MT" charset="0"/>
              </a:rPr>
              <a:t> application</a:t>
            </a:r>
          </a:p>
          <a:p>
            <a:r>
              <a:rPr lang="en-US" sz="2300" dirty="0">
                <a:latin typeface="Gill Sans MT" charset="0"/>
              </a:rPr>
              <a:t>The </a:t>
            </a:r>
            <a:r>
              <a:rPr lang="en-US" sz="2300" dirty="0">
                <a:solidFill>
                  <a:srgbClr val="FF0000"/>
                </a:solidFill>
                <a:latin typeface="Gill Sans MT" charset="0"/>
              </a:rPr>
              <a:t>DNS client </a:t>
            </a:r>
            <a:r>
              <a:rPr lang="en-US" sz="2300" dirty="0">
                <a:latin typeface="Gill Sans MT" charset="0"/>
              </a:rPr>
              <a:t>sends a query containing the hostname to a </a:t>
            </a:r>
            <a:r>
              <a:rPr lang="en-US" sz="2300" dirty="0">
                <a:solidFill>
                  <a:srgbClr val="8B17B9"/>
                </a:solidFill>
                <a:latin typeface="Gill Sans MT" charset="0"/>
              </a:rPr>
              <a:t>DNS server</a:t>
            </a:r>
          </a:p>
          <a:p>
            <a:r>
              <a:rPr lang="en-US" sz="2300" dirty="0">
                <a:latin typeface="Gill Sans MT" charset="0"/>
              </a:rPr>
              <a:t>The </a:t>
            </a:r>
            <a:r>
              <a:rPr lang="en-US" sz="2300" dirty="0">
                <a:solidFill>
                  <a:srgbClr val="FF0000"/>
                </a:solidFill>
                <a:latin typeface="Gill Sans MT" charset="0"/>
              </a:rPr>
              <a:t>DNS client </a:t>
            </a:r>
            <a:r>
              <a:rPr lang="en-US" sz="2300" dirty="0">
                <a:solidFill>
                  <a:srgbClr val="008000"/>
                </a:solidFill>
                <a:latin typeface="Gill Sans MT" charset="0"/>
              </a:rPr>
              <a:t>eventually</a:t>
            </a:r>
            <a:r>
              <a:rPr lang="en-US" sz="2300" dirty="0">
                <a:latin typeface="Gill Sans MT" charset="0"/>
              </a:rPr>
              <a:t> receives a reply, which includes the IP address for the hostname</a:t>
            </a:r>
          </a:p>
          <a:p>
            <a:r>
              <a:rPr lang="en-US" sz="2300" dirty="0">
                <a:latin typeface="Gill Sans MT" charset="0"/>
              </a:rPr>
              <a:t>Once the </a:t>
            </a:r>
            <a:r>
              <a:rPr lang="en-US" sz="2300" dirty="0">
                <a:solidFill>
                  <a:srgbClr val="000099"/>
                </a:solidFill>
                <a:latin typeface="Gill Sans MT" charset="0"/>
              </a:rPr>
              <a:t>browser</a:t>
            </a:r>
            <a:r>
              <a:rPr lang="en-US" sz="2300" dirty="0">
                <a:latin typeface="Gill Sans MT" charset="0"/>
              </a:rPr>
              <a:t> receives the IP address from DNS, it can initiate a TCP connection to the </a:t>
            </a:r>
            <a:r>
              <a:rPr lang="en-US" sz="2300" dirty="0">
                <a:solidFill>
                  <a:srgbClr val="00B0F0"/>
                </a:solidFill>
                <a:latin typeface="Gill Sans MT" charset="0"/>
              </a:rPr>
              <a:t>HTTP server process </a:t>
            </a:r>
            <a:r>
              <a:rPr lang="en-US" sz="2300" dirty="0">
                <a:latin typeface="Gill Sans MT" charset="0"/>
              </a:rPr>
              <a:t>located at port 80 at that IP address.</a:t>
            </a:r>
          </a:p>
          <a:p>
            <a:pPr marL="0" indent="0">
              <a:buNone/>
            </a:pPr>
            <a:endParaRPr lang="en-US" sz="2400" dirty="0">
              <a:latin typeface="Gill Sans MT" charset="0"/>
            </a:endParaRPr>
          </a:p>
        </p:txBody>
      </p:sp>
      <p:sp>
        <p:nvSpPr>
          <p:cNvPr id="2" name="Slide Number Placeholder 1">
            <a:extLst>
              <a:ext uri="{FF2B5EF4-FFF2-40B4-BE49-F238E27FC236}">
                <a16:creationId xmlns:a16="http://schemas.microsoft.com/office/drawing/2014/main" id="{6F8CE733-62BF-4376-8750-C4C32AE1FDB8}"/>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53</a:t>
            </a:fld>
            <a:endParaRPr lang="en-US"/>
          </a:p>
        </p:txBody>
      </p:sp>
      <p:sp>
        <p:nvSpPr>
          <p:cNvPr id="3" name="Content Placeholder 2">
            <a:extLst>
              <a:ext uri="{FF2B5EF4-FFF2-40B4-BE49-F238E27FC236}">
                <a16:creationId xmlns:a16="http://schemas.microsoft.com/office/drawing/2014/main" id="{87D9D905-E999-4731-9878-2F2A0C6516A9}"/>
              </a:ext>
            </a:extLst>
          </p:cNvPr>
          <p:cNvSpPr>
            <a:spLocks noGrp="1"/>
          </p:cNvSpPr>
          <p:nvPr>
            <p:ph sz="half" idx="1"/>
          </p:nvPr>
        </p:nvSpPr>
        <p:spPr>
          <a:xfrm>
            <a:off x="533400" y="5867400"/>
            <a:ext cx="212035" cy="381000"/>
          </a:xfrm>
        </p:spPr>
        <p:txBody>
          <a:bodyPr/>
          <a:lstStyle/>
          <a:p>
            <a:pPr marL="0" indent="0">
              <a:buNone/>
            </a:pPr>
            <a:r>
              <a:rPr lang="en-US" dirty="0"/>
              <a:t> </a:t>
            </a:r>
          </a:p>
        </p:txBody>
      </p:sp>
    </p:spTree>
    <p:extLst>
      <p:ext uri="{BB962C8B-B14F-4D97-AF65-F5344CB8AC3E}">
        <p14:creationId xmlns:p14="http://schemas.microsoft.com/office/powerpoint/2010/main" val="1746375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38EEFFD0-1723-4DE7-99C5-F722963F29A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149506" name="Rectangle 8">
            <a:extLst>
              <a:ext uri="{FF2B5EF4-FFF2-40B4-BE49-F238E27FC236}">
                <a16:creationId xmlns:a16="http://schemas.microsoft.com/office/drawing/2014/main" id="{9A3FA84F-8EB1-496F-8681-D74F0EC06DB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8579678-E4A1-4705-96F8-DDEB311BA25E}" type="slidenum">
              <a:rPr lang="en-US" altLang="en-US" sz="1200">
                <a:latin typeface="Tahoma" panose="020B0604030504040204" pitchFamily="34" charset="0"/>
              </a:rPr>
              <a:pPr/>
              <a:t>54</a:t>
            </a:fld>
            <a:endParaRPr lang="en-US" altLang="en-US" sz="1200">
              <a:latin typeface="Tahoma" panose="020B0604030504040204" pitchFamily="34" charset="0"/>
            </a:endParaRPr>
          </a:p>
        </p:txBody>
      </p:sp>
      <p:grpSp>
        <p:nvGrpSpPr>
          <p:cNvPr id="149507" name="Group 23">
            <a:extLst>
              <a:ext uri="{FF2B5EF4-FFF2-40B4-BE49-F238E27FC236}">
                <a16:creationId xmlns:a16="http://schemas.microsoft.com/office/drawing/2014/main" id="{18F5D90C-E4EE-4217-9846-0D0C78109A08}"/>
              </a:ext>
            </a:extLst>
          </p:cNvPr>
          <p:cNvGrpSpPr>
            <a:grpSpLocks/>
          </p:cNvGrpSpPr>
          <p:nvPr/>
        </p:nvGrpSpPr>
        <p:grpSpPr bwMode="auto">
          <a:xfrm>
            <a:off x="1278201" y="1205084"/>
            <a:ext cx="7630527" cy="2235200"/>
            <a:chOff x="230" y="576"/>
            <a:chExt cx="5479" cy="1757"/>
          </a:xfrm>
        </p:grpSpPr>
        <p:sp>
          <p:nvSpPr>
            <p:cNvPr id="149513" name="Text Box 2">
              <a:extLst>
                <a:ext uri="{FF2B5EF4-FFF2-40B4-BE49-F238E27FC236}">
                  <a16:creationId xmlns:a16="http://schemas.microsoft.com/office/drawing/2014/main" id="{25AC569C-6DE8-4694-9D08-4DB97F0441FD}"/>
                </a:ext>
              </a:extLst>
            </p:cNvPr>
            <p:cNvSpPr txBox="1">
              <a:spLocks noChangeArrowheads="1"/>
            </p:cNvSpPr>
            <p:nvPr/>
          </p:nvSpPr>
          <p:spPr bwMode="auto">
            <a:xfrm>
              <a:off x="2256" y="576"/>
              <a:ext cx="138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Root DNS Servers</a:t>
              </a:r>
            </a:p>
          </p:txBody>
        </p:sp>
        <p:sp>
          <p:nvSpPr>
            <p:cNvPr id="149514" name="Text Box 4">
              <a:extLst>
                <a:ext uri="{FF2B5EF4-FFF2-40B4-BE49-F238E27FC236}">
                  <a16:creationId xmlns:a16="http://schemas.microsoft.com/office/drawing/2014/main" id="{CE55656A-A48B-4566-8A2E-93E286BA3173}"/>
                </a:ext>
              </a:extLst>
            </p:cNvPr>
            <p:cNvSpPr txBox="1">
              <a:spLocks noChangeArrowheads="1"/>
            </p:cNvSpPr>
            <p:nvPr/>
          </p:nvSpPr>
          <p:spPr bwMode="auto">
            <a:xfrm>
              <a:off x="528" y="1344"/>
              <a:ext cx="128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com DNS servers</a:t>
              </a:r>
            </a:p>
          </p:txBody>
        </p:sp>
        <p:sp>
          <p:nvSpPr>
            <p:cNvPr id="149515" name="Text Box 5">
              <a:extLst>
                <a:ext uri="{FF2B5EF4-FFF2-40B4-BE49-F238E27FC236}">
                  <a16:creationId xmlns:a16="http://schemas.microsoft.com/office/drawing/2014/main" id="{98555E62-BA16-4812-B7C7-16AEDB8BA090}"/>
                </a:ext>
              </a:extLst>
            </p:cNvPr>
            <p:cNvSpPr txBox="1">
              <a:spLocks noChangeArrowheads="1"/>
            </p:cNvSpPr>
            <p:nvPr/>
          </p:nvSpPr>
          <p:spPr bwMode="auto">
            <a:xfrm>
              <a:off x="2304" y="1296"/>
              <a:ext cx="122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org DNS servers</a:t>
              </a:r>
            </a:p>
          </p:txBody>
        </p:sp>
        <p:sp>
          <p:nvSpPr>
            <p:cNvPr id="149516" name="Text Box 6">
              <a:extLst>
                <a:ext uri="{FF2B5EF4-FFF2-40B4-BE49-F238E27FC236}">
                  <a16:creationId xmlns:a16="http://schemas.microsoft.com/office/drawing/2014/main" id="{D26AD907-7647-4EEB-B64D-105BA34B48DF}"/>
                </a:ext>
              </a:extLst>
            </p:cNvPr>
            <p:cNvSpPr txBox="1">
              <a:spLocks noChangeArrowheads="1"/>
            </p:cNvSpPr>
            <p:nvPr/>
          </p:nvSpPr>
          <p:spPr bwMode="auto">
            <a:xfrm>
              <a:off x="4032" y="1296"/>
              <a:ext cx="12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edu DNS servers</a:t>
              </a:r>
            </a:p>
          </p:txBody>
        </p:sp>
        <p:sp>
          <p:nvSpPr>
            <p:cNvPr id="149517" name="Line 7">
              <a:extLst>
                <a:ext uri="{FF2B5EF4-FFF2-40B4-BE49-F238E27FC236}">
                  <a16:creationId xmlns:a16="http://schemas.microsoft.com/office/drawing/2014/main" id="{6AAD199C-01D5-478D-8670-E5A498ED30D4}"/>
                </a:ext>
              </a:extLst>
            </p:cNvPr>
            <p:cNvSpPr>
              <a:spLocks noChangeShapeType="1"/>
            </p:cNvSpPr>
            <p:nvPr/>
          </p:nvSpPr>
          <p:spPr bwMode="auto">
            <a:xfrm flipH="1">
              <a:off x="1344" y="864"/>
              <a:ext cx="1392" cy="43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18" name="Line 8">
              <a:extLst>
                <a:ext uri="{FF2B5EF4-FFF2-40B4-BE49-F238E27FC236}">
                  <a16:creationId xmlns:a16="http://schemas.microsoft.com/office/drawing/2014/main" id="{D46D7069-95AE-4EA1-A03A-4C7F5FE7DBFE}"/>
                </a:ext>
              </a:extLst>
            </p:cNvPr>
            <p:cNvSpPr>
              <a:spLocks noChangeShapeType="1"/>
            </p:cNvSpPr>
            <p:nvPr/>
          </p:nvSpPr>
          <p:spPr bwMode="auto">
            <a:xfrm>
              <a:off x="2928" y="816"/>
              <a:ext cx="0" cy="48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19" name="Line 9">
              <a:extLst>
                <a:ext uri="{FF2B5EF4-FFF2-40B4-BE49-F238E27FC236}">
                  <a16:creationId xmlns:a16="http://schemas.microsoft.com/office/drawing/2014/main" id="{C0E03C24-4D27-4056-A63C-01F01FADC8A2}"/>
                </a:ext>
              </a:extLst>
            </p:cNvPr>
            <p:cNvSpPr>
              <a:spLocks noChangeShapeType="1"/>
            </p:cNvSpPr>
            <p:nvPr/>
          </p:nvSpPr>
          <p:spPr bwMode="auto">
            <a:xfrm>
              <a:off x="3168" y="864"/>
              <a:ext cx="1440" cy="4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20" name="Text Box 10">
              <a:extLst>
                <a:ext uri="{FF2B5EF4-FFF2-40B4-BE49-F238E27FC236}">
                  <a16:creationId xmlns:a16="http://schemas.microsoft.com/office/drawing/2014/main" id="{97D725F5-05A8-4009-A8EA-71413BEB5655}"/>
                </a:ext>
              </a:extLst>
            </p:cNvPr>
            <p:cNvSpPr txBox="1">
              <a:spLocks noChangeArrowheads="1"/>
            </p:cNvSpPr>
            <p:nvPr/>
          </p:nvSpPr>
          <p:spPr bwMode="auto">
            <a:xfrm>
              <a:off x="3878" y="1752"/>
              <a:ext cx="99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poly.edu</a:t>
              </a:r>
            </a:p>
            <a:p>
              <a:pPr eaLnBrk="1" hangingPunct="1">
                <a:spcBef>
                  <a:spcPct val="0"/>
                </a:spcBef>
                <a:buClrTx/>
                <a:buSzTx/>
                <a:buFontTx/>
                <a:buNone/>
              </a:pPr>
              <a:r>
                <a:rPr lang="en-US" altLang="en-US" sz="1600"/>
                <a:t>DNS servers</a:t>
              </a:r>
            </a:p>
          </p:txBody>
        </p:sp>
        <p:sp>
          <p:nvSpPr>
            <p:cNvPr id="149521" name="Text Box 11">
              <a:extLst>
                <a:ext uri="{FF2B5EF4-FFF2-40B4-BE49-F238E27FC236}">
                  <a16:creationId xmlns:a16="http://schemas.microsoft.com/office/drawing/2014/main" id="{41167238-360C-4BC7-89A5-502AEE19E0EB}"/>
                </a:ext>
              </a:extLst>
            </p:cNvPr>
            <p:cNvSpPr txBox="1">
              <a:spLocks noChangeArrowheads="1"/>
            </p:cNvSpPr>
            <p:nvPr/>
          </p:nvSpPr>
          <p:spPr bwMode="auto">
            <a:xfrm>
              <a:off x="4742" y="1752"/>
              <a:ext cx="96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dirty="0"/>
                <a:t>umass.edu</a:t>
              </a:r>
            </a:p>
            <a:p>
              <a:pPr eaLnBrk="1" hangingPunct="1">
                <a:spcBef>
                  <a:spcPct val="0"/>
                </a:spcBef>
                <a:buClrTx/>
                <a:buSzTx/>
                <a:buFontTx/>
                <a:buNone/>
              </a:pPr>
              <a:r>
                <a:rPr lang="en-US" altLang="en-US" sz="1600" dirty="0"/>
                <a:t>DNS servers</a:t>
              </a:r>
            </a:p>
          </p:txBody>
        </p:sp>
        <p:sp>
          <p:nvSpPr>
            <p:cNvPr id="149522" name="Line 12">
              <a:extLst>
                <a:ext uri="{FF2B5EF4-FFF2-40B4-BE49-F238E27FC236}">
                  <a16:creationId xmlns:a16="http://schemas.microsoft.com/office/drawing/2014/main" id="{6B4F62A6-0C03-4D84-894A-BB1C8AB6D211}"/>
                </a:ext>
              </a:extLst>
            </p:cNvPr>
            <p:cNvSpPr>
              <a:spLocks noChangeShapeType="1"/>
            </p:cNvSpPr>
            <p:nvPr/>
          </p:nvSpPr>
          <p:spPr bwMode="auto">
            <a:xfrm flipH="1">
              <a:off x="4224" y="1536"/>
              <a:ext cx="33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23" name="Line 13">
              <a:extLst>
                <a:ext uri="{FF2B5EF4-FFF2-40B4-BE49-F238E27FC236}">
                  <a16:creationId xmlns:a16="http://schemas.microsoft.com/office/drawing/2014/main" id="{72D1AFD2-EBFE-49BE-ABBB-8245FA0F0BA8}"/>
                </a:ext>
              </a:extLst>
            </p:cNvPr>
            <p:cNvSpPr>
              <a:spLocks noChangeShapeType="1"/>
            </p:cNvSpPr>
            <p:nvPr/>
          </p:nvSpPr>
          <p:spPr bwMode="auto">
            <a:xfrm>
              <a:off x="4848" y="15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24" name="Text Box 14">
              <a:extLst>
                <a:ext uri="{FF2B5EF4-FFF2-40B4-BE49-F238E27FC236}">
                  <a16:creationId xmlns:a16="http://schemas.microsoft.com/office/drawing/2014/main" id="{F9DF54AD-6D8E-46A4-918C-FC5BD2A2E921}"/>
                </a:ext>
              </a:extLst>
            </p:cNvPr>
            <p:cNvSpPr txBox="1">
              <a:spLocks noChangeArrowheads="1"/>
            </p:cNvSpPr>
            <p:nvPr/>
          </p:nvSpPr>
          <p:spPr bwMode="auto">
            <a:xfrm>
              <a:off x="230" y="1848"/>
              <a:ext cx="96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yahoo.com</a:t>
              </a:r>
            </a:p>
            <a:p>
              <a:pPr eaLnBrk="1" hangingPunct="1">
                <a:spcBef>
                  <a:spcPct val="0"/>
                </a:spcBef>
                <a:buClrTx/>
                <a:buSzTx/>
                <a:buFontTx/>
                <a:buNone/>
              </a:pPr>
              <a:r>
                <a:rPr lang="en-US" altLang="en-US" sz="1600"/>
                <a:t>DNS servers</a:t>
              </a:r>
            </a:p>
          </p:txBody>
        </p:sp>
        <p:sp>
          <p:nvSpPr>
            <p:cNvPr id="149525" name="Text Box 15">
              <a:extLst>
                <a:ext uri="{FF2B5EF4-FFF2-40B4-BE49-F238E27FC236}">
                  <a16:creationId xmlns:a16="http://schemas.microsoft.com/office/drawing/2014/main" id="{C83B5519-90DB-4CF0-B3EB-8AF78A224413}"/>
                </a:ext>
              </a:extLst>
            </p:cNvPr>
            <p:cNvSpPr txBox="1">
              <a:spLocks noChangeArrowheads="1"/>
            </p:cNvSpPr>
            <p:nvPr/>
          </p:nvSpPr>
          <p:spPr bwMode="auto">
            <a:xfrm>
              <a:off x="1248" y="1872"/>
              <a:ext cx="1001"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amazon.com</a:t>
              </a:r>
            </a:p>
            <a:p>
              <a:pPr eaLnBrk="1" hangingPunct="1">
                <a:spcBef>
                  <a:spcPct val="0"/>
                </a:spcBef>
                <a:buClrTx/>
                <a:buSzTx/>
                <a:buFontTx/>
                <a:buNone/>
              </a:pPr>
              <a:r>
                <a:rPr lang="en-US" altLang="en-US" sz="1600"/>
                <a:t>DNS servers</a:t>
              </a:r>
            </a:p>
          </p:txBody>
        </p:sp>
        <p:sp>
          <p:nvSpPr>
            <p:cNvPr id="149526" name="Line 16">
              <a:extLst>
                <a:ext uri="{FF2B5EF4-FFF2-40B4-BE49-F238E27FC236}">
                  <a16:creationId xmlns:a16="http://schemas.microsoft.com/office/drawing/2014/main" id="{9E00AA31-B828-4047-A1E5-F3A917FAC7DE}"/>
                </a:ext>
              </a:extLst>
            </p:cNvPr>
            <p:cNvSpPr>
              <a:spLocks noChangeShapeType="1"/>
            </p:cNvSpPr>
            <p:nvPr/>
          </p:nvSpPr>
          <p:spPr bwMode="auto">
            <a:xfrm flipH="1">
              <a:off x="768" y="1584"/>
              <a:ext cx="192"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27" name="Line 17">
              <a:extLst>
                <a:ext uri="{FF2B5EF4-FFF2-40B4-BE49-F238E27FC236}">
                  <a16:creationId xmlns:a16="http://schemas.microsoft.com/office/drawing/2014/main" id="{1C80202F-ED8C-46A5-B08D-40874F2FDDC9}"/>
                </a:ext>
              </a:extLst>
            </p:cNvPr>
            <p:cNvSpPr>
              <a:spLocks noChangeShapeType="1"/>
            </p:cNvSpPr>
            <p:nvPr/>
          </p:nvSpPr>
          <p:spPr bwMode="auto">
            <a:xfrm>
              <a:off x="1392" y="1584"/>
              <a:ext cx="24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49528" name="Text Box 18">
              <a:extLst>
                <a:ext uri="{FF2B5EF4-FFF2-40B4-BE49-F238E27FC236}">
                  <a16:creationId xmlns:a16="http://schemas.microsoft.com/office/drawing/2014/main" id="{5F110D4A-CB04-489A-BDFC-B76B76E56B43}"/>
                </a:ext>
              </a:extLst>
            </p:cNvPr>
            <p:cNvSpPr txBox="1">
              <a:spLocks noChangeArrowheads="1"/>
            </p:cNvSpPr>
            <p:nvPr/>
          </p:nvSpPr>
          <p:spPr bwMode="auto">
            <a:xfrm>
              <a:off x="2534" y="1799"/>
              <a:ext cx="993"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a:t>pbs.org</a:t>
              </a:r>
            </a:p>
            <a:p>
              <a:pPr eaLnBrk="1" hangingPunct="1">
                <a:spcBef>
                  <a:spcPct val="0"/>
                </a:spcBef>
                <a:buClrTx/>
                <a:buSzTx/>
                <a:buFontTx/>
                <a:buNone/>
              </a:pPr>
              <a:r>
                <a:rPr lang="en-US" altLang="en-US" sz="1600"/>
                <a:t>DNS servers</a:t>
              </a:r>
            </a:p>
          </p:txBody>
        </p:sp>
        <p:sp>
          <p:nvSpPr>
            <p:cNvPr id="149529" name="Line 19">
              <a:extLst>
                <a:ext uri="{FF2B5EF4-FFF2-40B4-BE49-F238E27FC236}">
                  <a16:creationId xmlns:a16="http://schemas.microsoft.com/office/drawing/2014/main" id="{47BF8300-8F00-400D-8313-F8F366EF29A3}"/>
                </a:ext>
              </a:extLst>
            </p:cNvPr>
            <p:cNvSpPr>
              <a:spLocks noChangeShapeType="1"/>
            </p:cNvSpPr>
            <p:nvPr/>
          </p:nvSpPr>
          <p:spPr bwMode="auto">
            <a:xfrm>
              <a:off x="2928" y="1536"/>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sp>
        <p:nvSpPr>
          <p:cNvPr id="149508" name="Rectangle 20">
            <a:extLst>
              <a:ext uri="{FF2B5EF4-FFF2-40B4-BE49-F238E27FC236}">
                <a16:creationId xmlns:a16="http://schemas.microsoft.com/office/drawing/2014/main" id="{DBBC373D-4E9C-4E64-A567-23A1CE6BF2FB}"/>
              </a:ext>
            </a:extLst>
          </p:cNvPr>
          <p:cNvSpPr>
            <a:spLocks noGrp="1" noChangeArrowheads="1"/>
          </p:cNvSpPr>
          <p:nvPr>
            <p:ph type="title"/>
          </p:nvPr>
        </p:nvSpPr>
        <p:spPr>
          <a:xfrm>
            <a:off x="468313" y="161925"/>
            <a:ext cx="8023225" cy="936625"/>
          </a:xfrm>
        </p:spPr>
        <p:txBody>
          <a:bodyPr/>
          <a:lstStyle/>
          <a:p>
            <a:r>
              <a:rPr lang="en-US" altLang="en-US" sz="3600">
                <a:ea typeface="ＭＳ Ｐゴシック" panose="020B0600070205080204" pitchFamily="34" charset="-128"/>
              </a:rPr>
              <a:t>DNS: a distributed, hierarchical database</a:t>
            </a:r>
          </a:p>
        </p:txBody>
      </p:sp>
      <p:pic>
        <p:nvPicPr>
          <p:cNvPr id="149510" name="Picture 28" descr="underline_base">
            <a:extLst>
              <a:ext uri="{FF2B5EF4-FFF2-40B4-BE49-F238E27FC236}">
                <a16:creationId xmlns:a16="http://schemas.microsoft.com/office/drawing/2014/main" id="{18FF2CC8-9CA8-4A30-9D5E-062E0FF0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849313"/>
            <a:ext cx="8043863"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11" name="Text Box 29">
            <a:extLst>
              <a:ext uri="{FF2B5EF4-FFF2-40B4-BE49-F238E27FC236}">
                <a16:creationId xmlns:a16="http://schemas.microsoft.com/office/drawing/2014/main" id="{CD579FD5-9B84-44F0-88C0-38B7C72D2BE7}"/>
              </a:ext>
            </a:extLst>
          </p:cNvPr>
          <p:cNvSpPr txBox="1">
            <a:spLocks noChangeArrowheads="1"/>
          </p:cNvSpPr>
          <p:nvPr/>
        </p:nvSpPr>
        <p:spPr bwMode="auto">
          <a:xfrm>
            <a:off x="3957638" y="1687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a:t>…</a:t>
            </a:r>
          </a:p>
        </p:txBody>
      </p:sp>
      <p:sp>
        <p:nvSpPr>
          <p:cNvPr id="149512" name="Text Box 30">
            <a:extLst>
              <a:ext uri="{FF2B5EF4-FFF2-40B4-BE49-F238E27FC236}">
                <a16:creationId xmlns:a16="http://schemas.microsoft.com/office/drawing/2014/main" id="{5BEE5A99-D379-4D97-A358-C0468998ADE1}"/>
              </a:ext>
            </a:extLst>
          </p:cNvPr>
          <p:cNvSpPr txBox="1">
            <a:spLocks noChangeArrowheads="1"/>
          </p:cNvSpPr>
          <p:nvPr/>
        </p:nvSpPr>
        <p:spPr bwMode="auto">
          <a:xfrm>
            <a:off x="5263582" y="169711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dirty="0"/>
              <a:t>…</a:t>
            </a:r>
          </a:p>
        </p:txBody>
      </p:sp>
      <p:sp>
        <p:nvSpPr>
          <p:cNvPr id="27" name="TextBox 26">
            <a:extLst>
              <a:ext uri="{FF2B5EF4-FFF2-40B4-BE49-F238E27FC236}">
                <a16:creationId xmlns:a16="http://schemas.microsoft.com/office/drawing/2014/main" id="{DF9E1DB7-9423-4B45-91EE-8C6BD77DBAFC}"/>
              </a:ext>
            </a:extLst>
          </p:cNvPr>
          <p:cNvSpPr txBox="1"/>
          <p:nvPr/>
        </p:nvSpPr>
        <p:spPr>
          <a:xfrm>
            <a:off x="36752" y="1907186"/>
            <a:ext cx="1029579" cy="830997"/>
          </a:xfrm>
          <a:prstGeom prst="rect">
            <a:avLst/>
          </a:prstGeom>
          <a:noFill/>
        </p:spPr>
        <p:txBody>
          <a:bodyPr wrap="square">
            <a:spAutoFit/>
          </a:bodyPr>
          <a:lstStyle/>
          <a:p>
            <a:pPr algn="l"/>
            <a:r>
              <a:rPr lang="en-US" sz="1200" b="0" i="0" u="none" strike="noStrike" baseline="0" dirty="0">
                <a:solidFill>
                  <a:srgbClr val="333333"/>
                </a:solidFill>
                <a:latin typeface="ArialMT"/>
              </a:rPr>
              <a:t>Top-level domain (TLD) DNS servers</a:t>
            </a:r>
            <a:endParaRPr lang="en-US" sz="1200" dirty="0"/>
          </a:p>
        </p:txBody>
      </p:sp>
      <p:sp>
        <p:nvSpPr>
          <p:cNvPr id="28" name="TextBox 27">
            <a:extLst>
              <a:ext uri="{FF2B5EF4-FFF2-40B4-BE49-F238E27FC236}">
                <a16:creationId xmlns:a16="http://schemas.microsoft.com/office/drawing/2014/main" id="{3A3B5E08-DC88-4197-9E1C-DF21ADF0B6F2}"/>
              </a:ext>
            </a:extLst>
          </p:cNvPr>
          <p:cNvSpPr txBox="1"/>
          <p:nvPr/>
        </p:nvSpPr>
        <p:spPr>
          <a:xfrm>
            <a:off x="-61928" y="2931635"/>
            <a:ext cx="1340129" cy="461665"/>
          </a:xfrm>
          <a:prstGeom prst="rect">
            <a:avLst/>
          </a:prstGeom>
          <a:noFill/>
        </p:spPr>
        <p:txBody>
          <a:bodyPr wrap="square">
            <a:spAutoFit/>
          </a:bodyPr>
          <a:lstStyle/>
          <a:p>
            <a:r>
              <a:rPr lang="en-US" sz="1200" b="0" i="0" u="none" strike="noStrike" baseline="0" dirty="0">
                <a:solidFill>
                  <a:srgbClr val="333333"/>
                </a:solidFill>
                <a:latin typeface="ArialMT"/>
              </a:rPr>
              <a:t>authoritative DNS servers</a:t>
            </a:r>
            <a:endParaRPr lang="en-US" sz="1200" dirty="0"/>
          </a:p>
        </p:txBody>
      </p:sp>
      <p:sp>
        <p:nvSpPr>
          <p:cNvPr id="2" name="Text Placeholder 1">
            <a:extLst>
              <a:ext uri="{FF2B5EF4-FFF2-40B4-BE49-F238E27FC236}">
                <a16:creationId xmlns:a16="http://schemas.microsoft.com/office/drawing/2014/main" id="{F77F61C1-1F09-418C-9C4D-E32C1720884A}"/>
              </a:ext>
            </a:extLst>
          </p:cNvPr>
          <p:cNvSpPr>
            <a:spLocks noGrp="1"/>
          </p:cNvSpPr>
          <p:nvPr>
            <p:ph type="body" sz="half" idx="2"/>
          </p:nvPr>
        </p:nvSpPr>
        <p:spPr/>
        <p:txBody>
          <a:bodyPr/>
          <a:lstStyle/>
          <a:p>
            <a:pPr marL="0" indent="0">
              <a:buNone/>
            </a:pPr>
            <a:r>
              <a:rPr lang="en-US" dirty="0"/>
              <a:t> </a:t>
            </a:r>
          </a:p>
        </p:txBody>
      </p:sp>
      <p:sp>
        <p:nvSpPr>
          <p:cNvPr id="3" name="Oval 2">
            <a:extLst>
              <a:ext uri="{FF2B5EF4-FFF2-40B4-BE49-F238E27FC236}">
                <a16:creationId xmlns:a16="http://schemas.microsoft.com/office/drawing/2014/main" id="{26765D07-A239-8250-9AE0-B5E22AA5C886}"/>
              </a:ext>
            </a:extLst>
          </p:cNvPr>
          <p:cNvSpPr/>
          <p:nvPr/>
        </p:nvSpPr>
        <p:spPr bwMode="auto">
          <a:xfrm>
            <a:off x="6514699" y="2125808"/>
            <a:ext cx="630888" cy="3053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4" name="Oval 3">
            <a:extLst>
              <a:ext uri="{FF2B5EF4-FFF2-40B4-BE49-F238E27FC236}">
                <a16:creationId xmlns:a16="http://schemas.microsoft.com/office/drawing/2014/main" id="{BB710280-4C98-6B01-C93D-A091E01C2C34}"/>
              </a:ext>
            </a:extLst>
          </p:cNvPr>
          <p:cNvSpPr/>
          <p:nvPr/>
        </p:nvSpPr>
        <p:spPr bwMode="auto">
          <a:xfrm>
            <a:off x="1658575" y="2182110"/>
            <a:ext cx="630888" cy="3053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5" name="Oval 4">
            <a:extLst>
              <a:ext uri="{FF2B5EF4-FFF2-40B4-BE49-F238E27FC236}">
                <a16:creationId xmlns:a16="http://schemas.microsoft.com/office/drawing/2014/main" id="{90460D3A-6818-3C73-92FD-C6A91420E6CB}"/>
              </a:ext>
            </a:extLst>
          </p:cNvPr>
          <p:cNvSpPr/>
          <p:nvPr/>
        </p:nvSpPr>
        <p:spPr bwMode="auto">
          <a:xfrm>
            <a:off x="4155057" y="2148904"/>
            <a:ext cx="630888" cy="3053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a:ln>
                <a:noFill/>
              </a:ln>
              <a:solidFill>
                <a:schemeClr val="tx1"/>
              </a:solidFill>
              <a:effectLst/>
              <a:latin typeface="Comic Sans MS" pitchFamily="66" charset="0"/>
            </a:endParaRPr>
          </a:p>
        </p:txBody>
      </p:sp>
      <p:cxnSp>
        <p:nvCxnSpPr>
          <p:cNvPr id="7" name="Straight Arrow Connector 6">
            <a:extLst>
              <a:ext uri="{FF2B5EF4-FFF2-40B4-BE49-F238E27FC236}">
                <a16:creationId xmlns:a16="http://schemas.microsoft.com/office/drawing/2014/main" id="{4E21F33A-21FB-B00D-12D0-D892ACB99C92}"/>
              </a:ext>
            </a:extLst>
          </p:cNvPr>
          <p:cNvCxnSpPr/>
          <p:nvPr/>
        </p:nvCxnSpPr>
        <p:spPr bwMode="auto">
          <a:xfrm>
            <a:off x="776835" y="1399922"/>
            <a:ext cx="2708773" cy="0"/>
          </a:xfrm>
          <a:prstGeom prst="straightConnector1">
            <a:avLst/>
          </a:prstGeom>
          <a:noFill/>
          <a:ln w="12700" cap="flat" cmpd="sng" algn="ctr">
            <a:solidFill>
              <a:schemeClr val="tx1"/>
            </a:solidFill>
            <a:prstDash val="solid"/>
            <a:round/>
            <a:headEnd type="none" w="med" len="med"/>
            <a:tailEnd type="triangle"/>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9D42CF5F-CE41-43D9-9698-57BA35A8BBA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155650" name="Rectangle 8">
            <a:extLst>
              <a:ext uri="{FF2B5EF4-FFF2-40B4-BE49-F238E27FC236}">
                <a16:creationId xmlns:a16="http://schemas.microsoft.com/office/drawing/2014/main" id="{3799FD23-A890-49CB-B1AD-04591E467B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A75E52D4-9E32-4C9B-A73C-9A101DF9E029}" type="slidenum">
              <a:rPr lang="en-US" altLang="en-US" sz="1200">
                <a:latin typeface="Tahoma" panose="020B0604030504040204" pitchFamily="34" charset="0"/>
              </a:rPr>
              <a:pPr/>
              <a:t>55</a:t>
            </a:fld>
            <a:endParaRPr lang="en-US" altLang="en-US" sz="1200">
              <a:latin typeface="Tahoma" panose="020B0604030504040204" pitchFamily="34" charset="0"/>
            </a:endParaRPr>
          </a:p>
        </p:txBody>
      </p:sp>
      <p:sp>
        <p:nvSpPr>
          <p:cNvPr id="155651" name="Rectangle 2">
            <a:extLst>
              <a:ext uri="{FF2B5EF4-FFF2-40B4-BE49-F238E27FC236}">
                <a16:creationId xmlns:a16="http://schemas.microsoft.com/office/drawing/2014/main" id="{912A053C-B331-434A-8337-437257B803D6}"/>
              </a:ext>
            </a:extLst>
          </p:cNvPr>
          <p:cNvSpPr>
            <a:spLocks noGrp="1" noChangeArrowheads="1"/>
          </p:cNvSpPr>
          <p:nvPr>
            <p:ph type="title"/>
          </p:nvPr>
        </p:nvSpPr>
        <p:spPr>
          <a:xfrm>
            <a:off x="533400" y="236538"/>
            <a:ext cx="7772400" cy="957262"/>
          </a:xfrm>
        </p:spPr>
        <p:txBody>
          <a:bodyPr/>
          <a:lstStyle/>
          <a:p>
            <a:r>
              <a:rPr lang="en-US" altLang="en-US">
                <a:ea typeface="ＭＳ Ｐゴシック" panose="020B0600070205080204" pitchFamily="34" charset="-128"/>
              </a:rPr>
              <a:t>Local </a:t>
            </a:r>
            <a:r>
              <a:rPr lang="en-US" altLang="en-US" sz="4000">
                <a:ea typeface="ＭＳ Ｐゴシック" panose="020B0600070205080204" pitchFamily="34" charset="-128"/>
              </a:rPr>
              <a:t>DNS</a:t>
            </a:r>
            <a:r>
              <a:rPr lang="en-US" altLang="en-US">
                <a:ea typeface="ＭＳ Ｐゴシック" panose="020B0600070205080204" pitchFamily="34" charset="-128"/>
              </a:rPr>
              <a:t> name server</a:t>
            </a:r>
          </a:p>
        </p:txBody>
      </p:sp>
      <p:sp>
        <p:nvSpPr>
          <p:cNvPr id="155652" name="Rectangle 3">
            <a:extLst>
              <a:ext uri="{FF2B5EF4-FFF2-40B4-BE49-F238E27FC236}">
                <a16:creationId xmlns:a16="http://schemas.microsoft.com/office/drawing/2014/main" id="{1F6452EB-119D-4A8A-8F72-614A95885823}"/>
              </a:ext>
            </a:extLst>
          </p:cNvPr>
          <p:cNvSpPr>
            <a:spLocks noGrp="1" noChangeArrowheads="1"/>
          </p:cNvSpPr>
          <p:nvPr>
            <p:ph type="body" idx="1"/>
          </p:nvPr>
        </p:nvSpPr>
        <p:spPr/>
        <p:txBody>
          <a:bodyPr/>
          <a:lstStyle/>
          <a:p>
            <a:r>
              <a:rPr lang="en-US" altLang="en-US" dirty="0">
                <a:ea typeface="ＭＳ Ｐゴシック" panose="020B0600070205080204" pitchFamily="34" charset="-128"/>
              </a:rPr>
              <a:t>does not strictly belong to hierarchy</a:t>
            </a:r>
          </a:p>
          <a:p>
            <a:r>
              <a:rPr lang="en-US" altLang="en-US" dirty="0">
                <a:ea typeface="ＭＳ Ｐゴシック" panose="020B0600070205080204" pitchFamily="34" charset="-128"/>
              </a:rPr>
              <a:t>each ISP (residential ISP, company, university) has one</a:t>
            </a:r>
          </a:p>
          <a:p>
            <a:pPr lvl="1"/>
            <a:r>
              <a:rPr lang="en-US" altLang="en-US" dirty="0">
                <a:ea typeface="ＭＳ Ｐゴシック" panose="020B0600070205080204" pitchFamily="34" charset="-128"/>
              </a:rPr>
              <a:t>also called </a:t>
            </a:r>
            <a:r>
              <a:rPr lang="ja-JP" altLang="en-US" dirty="0">
                <a:ea typeface="ＭＳ Ｐゴシック" panose="020B0600070205080204" pitchFamily="34" charset="-128"/>
              </a:rPr>
              <a:t>“</a:t>
            </a:r>
            <a:r>
              <a:rPr lang="en-US" altLang="ja-JP" dirty="0">
                <a:ea typeface="ＭＳ Ｐゴシック" panose="020B0600070205080204" pitchFamily="34" charset="-128"/>
              </a:rPr>
              <a:t>default name server</a:t>
            </a:r>
            <a:r>
              <a:rPr lang="ja-JP" altLang="en-US" dirty="0">
                <a:ea typeface="ＭＳ Ｐゴシック" panose="020B0600070205080204" pitchFamily="34" charset="-128"/>
              </a:rPr>
              <a:t>”</a:t>
            </a:r>
            <a:endParaRPr lang="en-US" altLang="ja-JP" dirty="0">
              <a:ea typeface="ＭＳ Ｐゴシック" panose="020B0600070205080204" pitchFamily="34" charset="-128"/>
            </a:endParaRPr>
          </a:p>
          <a:p>
            <a:r>
              <a:rPr lang="en-US" altLang="en-US" dirty="0">
                <a:ea typeface="ＭＳ Ｐゴシック" panose="020B0600070205080204" pitchFamily="34" charset="-128"/>
              </a:rPr>
              <a:t>when host makes DNS query, query is sent to its local DNS server</a:t>
            </a:r>
          </a:p>
          <a:p>
            <a:pPr lvl="1"/>
            <a:r>
              <a:rPr lang="en-US" altLang="en-US" dirty="0">
                <a:ea typeface="ＭＳ Ｐゴシック" panose="020B0600070205080204" pitchFamily="34" charset="-128"/>
              </a:rPr>
              <a:t>has local </a:t>
            </a:r>
            <a:r>
              <a:rPr lang="en-US" altLang="en-US" dirty="0">
                <a:solidFill>
                  <a:srgbClr val="C00000"/>
                </a:solidFill>
                <a:ea typeface="ＭＳ Ｐゴシック" panose="020B0600070205080204" pitchFamily="34" charset="-128"/>
              </a:rPr>
              <a:t>cache</a:t>
            </a:r>
            <a:r>
              <a:rPr lang="en-US" altLang="en-US" dirty="0">
                <a:ea typeface="ＭＳ Ｐゴシック" panose="020B0600070205080204" pitchFamily="34" charset="-128"/>
              </a:rPr>
              <a:t> of recent name-to-address translation pairs (but may be out of date!)</a:t>
            </a:r>
          </a:p>
          <a:p>
            <a:pPr lvl="1"/>
            <a:r>
              <a:rPr lang="en-US" altLang="en-US" dirty="0">
                <a:ea typeface="ＭＳ Ｐゴシック" panose="020B0600070205080204" pitchFamily="34" charset="-128"/>
              </a:rPr>
              <a:t>acts as proxy, forwards query into hierarchy</a:t>
            </a:r>
          </a:p>
          <a:p>
            <a:pPr lvl="1"/>
            <a:endParaRPr lang="en-US" altLang="en-US" dirty="0">
              <a:ea typeface="ＭＳ Ｐゴシック" panose="020B0600070205080204" pitchFamily="34" charset="-128"/>
            </a:endParaRPr>
          </a:p>
        </p:txBody>
      </p:sp>
      <p:pic>
        <p:nvPicPr>
          <p:cNvPr id="155653" name="Picture 9" descr="underline_base">
            <a:extLst>
              <a:ext uri="{FF2B5EF4-FFF2-40B4-BE49-F238E27FC236}">
                <a16:creationId xmlns:a16="http://schemas.microsoft.com/office/drawing/2014/main" id="{F34C0945-3CEC-4FDA-8360-9318DFF10C7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969963"/>
            <a:ext cx="5548312"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9" name="Picture 73" descr="underline_base"/>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9125" y="1287463"/>
            <a:ext cx="4113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660" name="Text Box 5"/>
          <p:cNvSpPr txBox="1">
            <a:spLocks noChangeArrowheads="1"/>
          </p:cNvSpPr>
          <p:nvPr/>
        </p:nvSpPr>
        <p:spPr bwMode="auto">
          <a:xfrm>
            <a:off x="4206875" y="4881563"/>
            <a:ext cx="17462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t>requesting host</a:t>
            </a:r>
            <a:endParaRPr lang="en-US" sz="2400"/>
          </a:p>
          <a:p>
            <a:pPr algn="ctr">
              <a:spcBef>
                <a:spcPct val="0"/>
              </a:spcBef>
              <a:buClrTx/>
              <a:buSzTx/>
              <a:buFontTx/>
              <a:buNone/>
            </a:pPr>
            <a:r>
              <a:rPr lang="en-US" sz="1600" i="1">
                <a:solidFill>
                  <a:srgbClr val="000099"/>
                </a:solidFill>
              </a:rPr>
              <a:t>cis.poly.edu</a:t>
            </a:r>
          </a:p>
        </p:txBody>
      </p:sp>
      <p:sp>
        <p:nvSpPr>
          <p:cNvPr id="198661" name="Text Box 6"/>
          <p:cNvSpPr txBox="1">
            <a:spLocks noChangeArrowheads="1"/>
          </p:cNvSpPr>
          <p:nvPr/>
        </p:nvSpPr>
        <p:spPr bwMode="auto">
          <a:xfrm>
            <a:off x="6683375" y="5775325"/>
            <a:ext cx="1878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600" i="1" dirty="0"/>
              <a:t>gaia.cs.umass.edu</a:t>
            </a:r>
          </a:p>
        </p:txBody>
      </p:sp>
      <p:sp>
        <p:nvSpPr>
          <p:cNvPr id="198662" name="Text Box 17"/>
          <p:cNvSpPr txBox="1">
            <a:spLocks noChangeArrowheads="1"/>
          </p:cNvSpPr>
          <p:nvPr/>
        </p:nvSpPr>
        <p:spPr bwMode="auto">
          <a:xfrm>
            <a:off x="5791200" y="481013"/>
            <a:ext cx="2011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dirty="0"/>
              <a:t>root DNS server</a:t>
            </a:r>
            <a:endParaRPr lang="en-US" sz="1600" dirty="0"/>
          </a:p>
        </p:txBody>
      </p:sp>
      <p:sp>
        <p:nvSpPr>
          <p:cNvPr id="202770" name="Line 18"/>
          <p:cNvSpPr>
            <a:spLocks noChangeShapeType="1"/>
          </p:cNvSpPr>
          <p:nvPr/>
        </p:nvSpPr>
        <p:spPr bwMode="auto">
          <a:xfrm flipH="1" flipV="1">
            <a:off x="5286375" y="2916238"/>
            <a:ext cx="0" cy="13144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771" name="Line 19"/>
          <p:cNvSpPr>
            <a:spLocks noChangeShapeType="1"/>
          </p:cNvSpPr>
          <p:nvPr/>
        </p:nvSpPr>
        <p:spPr bwMode="auto">
          <a:xfrm flipV="1">
            <a:off x="5400675" y="1220788"/>
            <a:ext cx="914400" cy="9715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772" name="Line 20"/>
          <p:cNvSpPr>
            <a:spLocks noChangeShapeType="1"/>
          </p:cNvSpPr>
          <p:nvPr/>
        </p:nvSpPr>
        <p:spPr bwMode="auto">
          <a:xfrm flipV="1">
            <a:off x="5686425" y="2382838"/>
            <a:ext cx="1485900" cy="952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773" name="Line 21"/>
          <p:cNvSpPr>
            <a:spLocks noChangeShapeType="1"/>
          </p:cNvSpPr>
          <p:nvPr/>
        </p:nvSpPr>
        <p:spPr bwMode="auto">
          <a:xfrm flipH="1" flipV="1">
            <a:off x="5686425" y="2554288"/>
            <a:ext cx="1419225"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774" name="Line 22"/>
          <p:cNvSpPr>
            <a:spLocks noChangeShapeType="1"/>
          </p:cNvSpPr>
          <p:nvPr/>
        </p:nvSpPr>
        <p:spPr bwMode="auto">
          <a:xfrm flipH="1">
            <a:off x="5610225" y="1449388"/>
            <a:ext cx="733425" cy="7620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2775" name="Line 23"/>
          <p:cNvSpPr>
            <a:spLocks noChangeShapeType="1"/>
          </p:cNvSpPr>
          <p:nvPr/>
        </p:nvSpPr>
        <p:spPr bwMode="auto">
          <a:xfrm>
            <a:off x="5476875" y="2933700"/>
            <a:ext cx="9525" cy="13239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98669" name="Group 24"/>
          <p:cNvGrpSpPr>
            <a:grpSpLocks/>
          </p:cNvGrpSpPr>
          <p:nvPr/>
        </p:nvGrpSpPr>
        <p:grpSpPr bwMode="auto">
          <a:xfrm>
            <a:off x="4179888" y="3062288"/>
            <a:ext cx="1898650" cy="611187"/>
            <a:chOff x="2831" y="2132"/>
            <a:chExt cx="1196" cy="385"/>
          </a:xfrm>
        </p:grpSpPr>
        <p:sp>
          <p:nvSpPr>
            <p:cNvPr id="198823" name="Rectangle 25"/>
            <p:cNvSpPr>
              <a:spLocks noChangeArrowheads="1"/>
            </p:cNvSpPr>
            <p:nvPr/>
          </p:nvSpPr>
          <p:spPr bwMode="auto">
            <a:xfrm>
              <a:off x="2838" y="217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p>
          </p:txBody>
        </p:sp>
        <p:sp>
          <p:nvSpPr>
            <p:cNvPr id="198824" name="Text Box 26"/>
            <p:cNvSpPr txBox="1">
              <a:spLocks noChangeArrowheads="1"/>
            </p:cNvSpPr>
            <p:nvPr/>
          </p:nvSpPr>
          <p:spPr bwMode="auto">
            <a:xfrm>
              <a:off x="2831" y="2132"/>
              <a:ext cx="119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dirty="0"/>
                <a:t>local DNS server</a:t>
              </a:r>
              <a:endParaRPr lang="en-US" sz="2400" dirty="0"/>
            </a:p>
            <a:p>
              <a:pPr algn="ctr">
                <a:spcBef>
                  <a:spcPct val="0"/>
                </a:spcBef>
                <a:buClrTx/>
                <a:buSzTx/>
                <a:buFontTx/>
                <a:buNone/>
              </a:pPr>
              <a:r>
                <a:rPr lang="en-US" sz="1600" i="1" dirty="0">
                  <a:solidFill>
                    <a:srgbClr val="000099"/>
                  </a:solidFill>
                </a:rPr>
                <a:t>dns.poly.edu</a:t>
              </a:r>
            </a:p>
          </p:txBody>
        </p:sp>
      </p:grpSp>
      <p:sp>
        <p:nvSpPr>
          <p:cNvPr id="202779" name="Text Box 27"/>
          <p:cNvSpPr txBox="1">
            <a:spLocks noChangeArrowheads="1"/>
          </p:cNvSpPr>
          <p:nvPr/>
        </p:nvSpPr>
        <p:spPr bwMode="auto">
          <a:xfrm>
            <a:off x="4997450" y="3771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1</a:t>
            </a:r>
            <a:endParaRPr lang="en-US" sz="2400">
              <a:solidFill>
                <a:srgbClr val="CC0000"/>
              </a:solidFill>
            </a:endParaRPr>
          </a:p>
        </p:txBody>
      </p:sp>
      <p:sp>
        <p:nvSpPr>
          <p:cNvPr id="202780" name="Text Box 28"/>
          <p:cNvSpPr txBox="1">
            <a:spLocks noChangeArrowheads="1"/>
          </p:cNvSpPr>
          <p:nvPr/>
        </p:nvSpPr>
        <p:spPr bwMode="auto">
          <a:xfrm>
            <a:off x="5540375" y="1438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2</a:t>
            </a:r>
            <a:endParaRPr lang="en-US" sz="2400">
              <a:solidFill>
                <a:srgbClr val="CC0000"/>
              </a:solidFill>
            </a:endParaRPr>
          </a:p>
        </p:txBody>
      </p:sp>
      <p:sp>
        <p:nvSpPr>
          <p:cNvPr id="202781" name="Text Box 29"/>
          <p:cNvSpPr txBox="1">
            <a:spLocks noChangeArrowheads="1"/>
          </p:cNvSpPr>
          <p:nvPr/>
        </p:nvSpPr>
        <p:spPr bwMode="auto">
          <a:xfrm>
            <a:off x="5978525" y="167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3</a:t>
            </a:r>
            <a:endParaRPr lang="en-US" sz="2400">
              <a:solidFill>
                <a:srgbClr val="CC0000"/>
              </a:solidFill>
            </a:endParaRPr>
          </a:p>
        </p:txBody>
      </p:sp>
      <p:sp>
        <p:nvSpPr>
          <p:cNvPr id="202782" name="Text Box 30"/>
          <p:cNvSpPr txBox="1">
            <a:spLocks noChangeArrowheads="1"/>
          </p:cNvSpPr>
          <p:nvPr/>
        </p:nvSpPr>
        <p:spPr bwMode="auto">
          <a:xfrm>
            <a:off x="6292850" y="20859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4</a:t>
            </a:r>
            <a:endParaRPr lang="en-US" sz="2400">
              <a:solidFill>
                <a:srgbClr val="CC0000"/>
              </a:solidFill>
            </a:endParaRPr>
          </a:p>
        </p:txBody>
      </p:sp>
      <p:sp>
        <p:nvSpPr>
          <p:cNvPr id="202783" name="Text Box 31"/>
          <p:cNvSpPr txBox="1">
            <a:spLocks noChangeArrowheads="1"/>
          </p:cNvSpPr>
          <p:nvPr/>
        </p:nvSpPr>
        <p:spPr bwMode="auto">
          <a:xfrm>
            <a:off x="6323013" y="2573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5</a:t>
            </a:r>
            <a:endParaRPr lang="en-US" sz="2400">
              <a:solidFill>
                <a:srgbClr val="CC0000"/>
              </a:solidFill>
            </a:endParaRPr>
          </a:p>
        </p:txBody>
      </p:sp>
      <p:sp>
        <p:nvSpPr>
          <p:cNvPr id="202784" name="Text Box 32"/>
          <p:cNvSpPr txBox="1">
            <a:spLocks noChangeArrowheads="1"/>
          </p:cNvSpPr>
          <p:nvPr/>
        </p:nvSpPr>
        <p:spPr bwMode="auto">
          <a:xfrm>
            <a:off x="6919913" y="3613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6</a:t>
            </a:r>
            <a:endParaRPr lang="en-US" sz="2400">
              <a:solidFill>
                <a:srgbClr val="CC0000"/>
              </a:solidFill>
            </a:endParaRPr>
          </a:p>
        </p:txBody>
      </p:sp>
      <p:sp>
        <p:nvSpPr>
          <p:cNvPr id="198676" name="Text Box 60"/>
          <p:cNvSpPr txBox="1">
            <a:spLocks noChangeArrowheads="1"/>
          </p:cNvSpPr>
          <p:nvPr/>
        </p:nvSpPr>
        <p:spPr bwMode="auto">
          <a:xfrm>
            <a:off x="6353175" y="4429125"/>
            <a:ext cx="2397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600" dirty="0"/>
              <a:t>authoritative DNS server</a:t>
            </a:r>
            <a:endParaRPr lang="en-US" sz="2400" dirty="0"/>
          </a:p>
          <a:p>
            <a:pPr algn="ctr">
              <a:spcBef>
                <a:spcPct val="0"/>
              </a:spcBef>
              <a:buClrTx/>
              <a:buSzTx/>
              <a:buFontTx/>
              <a:buNone/>
            </a:pPr>
            <a:r>
              <a:rPr lang="en-US" sz="1600" b="1" dirty="0"/>
              <a:t>dns.cs.umass.edu</a:t>
            </a:r>
            <a:endParaRPr lang="en-US" sz="1600" dirty="0"/>
          </a:p>
        </p:txBody>
      </p:sp>
      <p:sp>
        <p:nvSpPr>
          <p:cNvPr id="202813" name="Text Box 61"/>
          <p:cNvSpPr txBox="1">
            <a:spLocks noChangeArrowheads="1"/>
          </p:cNvSpPr>
          <p:nvPr/>
        </p:nvSpPr>
        <p:spPr bwMode="auto">
          <a:xfrm>
            <a:off x="6292850" y="3643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7</a:t>
            </a:r>
            <a:endParaRPr lang="en-US" sz="2400">
              <a:solidFill>
                <a:srgbClr val="CC0000"/>
              </a:solidFill>
            </a:endParaRPr>
          </a:p>
        </p:txBody>
      </p:sp>
      <p:sp>
        <p:nvSpPr>
          <p:cNvPr id="202814" name="Text Box 62"/>
          <p:cNvSpPr txBox="1">
            <a:spLocks noChangeArrowheads="1"/>
          </p:cNvSpPr>
          <p:nvPr/>
        </p:nvSpPr>
        <p:spPr bwMode="auto">
          <a:xfrm>
            <a:off x="5549900" y="3790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a:solidFill>
                  <a:srgbClr val="CC0000"/>
                </a:solidFill>
              </a:rPr>
              <a:t>8</a:t>
            </a:r>
            <a:endParaRPr lang="en-US" sz="2400">
              <a:solidFill>
                <a:srgbClr val="CC0000"/>
              </a:solidFill>
            </a:endParaRPr>
          </a:p>
        </p:txBody>
      </p:sp>
      <p:sp>
        <p:nvSpPr>
          <p:cNvPr id="202815" name="Line 63"/>
          <p:cNvSpPr>
            <a:spLocks noChangeShapeType="1"/>
          </p:cNvSpPr>
          <p:nvPr/>
        </p:nvSpPr>
        <p:spPr bwMode="auto">
          <a:xfrm>
            <a:off x="5619750" y="2714625"/>
            <a:ext cx="1493838" cy="131445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2816" name="Line 64"/>
          <p:cNvSpPr>
            <a:spLocks noChangeShapeType="1"/>
          </p:cNvSpPr>
          <p:nvPr/>
        </p:nvSpPr>
        <p:spPr bwMode="auto">
          <a:xfrm flipH="1" flipV="1">
            <a:off x="5580063" y="2840038"/>
            <a:ext cx="1493837" cy="130175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8681" name="Text Box 65"/>
          <p:cNvSpPr txBox="1">
            <a:spLocks noChangeArrowheads="1"/>
          </p:cNvSpPr>
          <p:nvPr/>
        </p:nvSpPr>
        <p:spPr bwMode="auto">
          <a:xfrm>
            <a:off x="6551613" y="1852613"/>
            <a:ext cx="2011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cs typeface="ＭＳ Ｐゴシック" charset="0"/>
              </a:defRPr>
            </a:lvl2pPr>
            <a:lvl3pPr marL="1143000" indent="-228600">
              <a:defRPr sz="2000">
                <a:solidFill>
                  <a:schemeClr val="tx1"/>
                </a:solidFill>
                <a:latin typeface="Arial" charset="0"/>
                <a:ea typeface="ＭＳ Ｐゴシック" charset="0"/>
                <a:cs typeface="ＭＳ Ｐゴシック" charset="0"/>
              </a:defRPr>
            </a:lvl3pPr>
            <a:lvl4pPr marL="1600200" indent="-228600">
              <a:defRPr sz="2000">
                <a:solidFill>
                  <a:schemeClr val="tx1"/>
                </a:solidFill>
                <a:latin typeface="Arial" charset="0"/>
                <a:ea typeface="ＭＳ Ｐゴシック" charset="0"/>
                <a:cs typeface="ＭＳ Ｐゴシック" charset="0"/>
              </a:defRPr>
            </a:lvl4pPr>
            <a:lvl5pPr marL="2057400" indent="-228600">
              <a:defRPr sz="2000">
                <a:solidFill>
                  <a:schemeClr val="tx1"/>
                </a:solidFill>
                <a:latin typeface="Arial" charset="0"/>
                <a:ea typeface="ＭＳ Ｐゴシック" charset="0"/>
                <a:cs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cs typeface="ＭＳ Ｐゴシック" charset="0"/>
              </a:defRPr>
            </a:lvl9pPr>
          </a:lstStyle>
          <a:p>
            <a:pPr algn="ctr">
              <a:spcBef>
                <a:spcPct val="0"/>
              </a:spcBef>
              <a:buClrTx/>
              <a:buSzTx/>
              <a:buFontTx/>
              <a:buNone/>
            </a:pPr>
            <a:r>
              <a:rPr lang="en-US" sz="1800" dirty="0"/>
              <a:t>TLD DNS server</a:t>
            </a:r>
            <a:endParaRPr lang="en-US" sz="1600" dirty="0"/>
          </a:p>
        </p:txBody>
      </p:sp>
      <p:sp>
        <p:nvSpPr>
          <p:cNvPr id="198682" name="Rectangle 66"/>
          <p:cNvSpPr>
            <a:spLocks noGrp="1" noChangeArrowheads="1"/>
          </p:cNvSpPr>
          <p:nvPr>
            <p:ph type="title"/>
          </p:nvPr>
        </p:nvSpPr>
        <p:spPr>
          <a:xfrm>
            <a:off x="533400" y="217488"/>
            <a:ext cx="4910138" cy="1143000"/>
          </a:xfrm>
        </p:spPr>
        <p:txBody>
          <a:bodyPr/>
          <a:lstStyle/>
          <a:p>
            <a:pPr>
              <a:lnSpc>
                <a:spcPct val="85000"/>
              </a:lnSpc>
            </a:pPr>
            <a:r>
              <a:rPr lang="en-US" sz="4000" dirty="0">
                <a:latin typeface="Gill Sans MT" charset="0"/>
              </a:rPr>
              <a:t>DNS name </a:t>
            </a:r>
            <a:br>
              <a:rPr lang="en-US" sz="4000" dirty="0">
                <a:latin typeface="Gill Sans MT" charset="0"/>
              </a:rPr>
            </a:br>
            <a:r>
              <a:rPr lang="en-US" sz="4000" dirty="0">
                <a:latin typeface="Gill Sans MT" charset="0"/>
              </a:rPr>
              <a:t>resolution example</a:t>
            </a:r>
          </a:p>
        </p:txBody>
      </p:sp>
      <p:sp>
        <p:nvSpPr>
          <p:cNvPr id="198683" name="Rectangle 67"/>
          <p:cNvSpPr>
            <a:spLocks noGrp="1" noChangeArrowheads="1"/>
          </p:cNvSpPr>
          <p:nvPr>
            <p:ph type="body" sz="half" idx="1"/>
          </p:nvPr>
        </p:nvSpPr>
        <p:spPr>
          <a:xfrm>
            <a:off x="226985" y="1724776"/>
            <a:ext cx="3565525" cy="4648200"/>
          </a:xfrm>
        </p:spPr>
        <p:txBody>
          <a:bodyPr/>
          <a:lstStyle/>
          <a:p>
            <a:r>
              <a:rPr lang="en-US" sz="2400" dirty="0">
                <a:latin typeface="Gill Sans MT" charset="0"/>
              </a:rPr>
              <a:t>host at cis.poly.edu wants IP address for gaia.cs.umass.edu</a:t>
            </a:r>
          </a:p>
          <a:p>
            <a:endParaRPr lang="en-US" sz="2400" dirty="0">
              <a:latin typeface="Gill Sans MT" charset="0"/>
            </a:endParaRPr>
          </a:p>
          <a:p>
            <a:r>
              <a:rPr lang="en-US" sz="2400" dirty="0">
                <a:latin typeface="Gill Sans MT" charset="0"/>
              </a:rPr>
              <a:t>Queries can be iterative or recursive</a:t>
            </a:r>
          </a:p>
        </p:txBody>
      </p:sp>
      <p:sp>
        <p:nvSpPr>
          <p:cNvPr id="198684" name="Rectangle 69"/>
          <p:cNvSpPr>
            <a:spLocks noChangeArrowheads="1"/>
          </p:cNvSpPr>
          <p:nvPr/>
        </p:nvSpPr>
        <p:spPr bwMode="auto">
          <a:xfrm>
            <a:off x="353986" y="3803998"/>
            <a:ext cx="3478212"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r>
              <a:rPr lang="en-US" sz="2800" i="1" dirty="0">
                <a:solidFill>
                  <a:srgbClr val="CC0000"/>
                </a:solidFill>
                <a:latin typeface="Gill Sans MT" charset="0"/>
              </a:rPr>
              <a:t>iterative query:</a:t>
            </a:r>
          </a:p>
          <a:p>
            <a:pPr marL="342900" indent="-342900">
              <a:lnSpc>
                <a:spcPct val="85000"/>
              </a:lnSpc>
              <a:buClr>
                <a:srgbClr val="000099"/>
              </a:buClr>
              <a:buSzPct val="75000"/>
              <a:buFont typeface="Wingdings" charset="0"/>
              <a:buChar char="v"/>
            </a:pPr>
            <a:r>
              <a:rPr lang="en-US" sz="2400" dirty="0">
                <a:latin typeface="Gill Sans MT" charset="0"/>
              </a:rPr>
              <a:t>contacted server replies with name of server to contact</a:t>
            </a:r>
          </a:p>
          <a:p>
            <a:pPr marL="342900" indent="-342900">
              <a:lnSpc>
                <a:spcPct val="85000"/>
              </a:lnSpc>
              <a:buClr>
                <a:srgbClr val="000099"/>
              </a:buClr>
              <a:buSzPct val="75000"/>
              <a:buFont typeface="Wingdings" charset="0"/>
              <a:buChar char="v"/>
            </a:pPr>
            <a:r>
              <a:rPr lang="ja-JP" altLang="en-US" sz="2400" dirty="0">
                <a:latin typeface="Gill Sans MT" charset="0"/>
              </a:rPr>
              <a:t>“</a:t>
            </a:r>
            <a:r>
              <a:rPr lang="en-US" altLang="ja-JP" sz="2400" dirty="0">
                <a:latin typeface="Gill Sans MT" charset="0"/>
              </a:rPr>
              <a:t>I don</a:t>
            </a:r>
            <a:r>
              <a:rPr lang="ja-JP" altLang="en-US" sz="2400" dirty="0">
                <a:latin typeface="Gill Sans MT" charset="0"/>
              </a:rPr>
              <a:t>’</a:t>
            </a:r>
            <a:r>
              <a:rPr lang="en-US" altLang="ja-JP" sz="2400" dirty="0">
                <a:latin typeface="Gill Sans MT" charset="0"/>
              </a:rPr>
              <a:t>t know this name, but ask this server</a:t>
            </a:r>
            <a:r>
              <a:rPr lang="ja-JP" altLang="en-US" sz="2400" dirty="0">
                <a:latin typeface="Gill Sans MT" charset="0"/>
              </a:rPr>
              <a:t>”</a:t>
            </a:r>
            <a:endParaRPr lang="en-US" sz="2400" dirty="0">
              <a:latin typeface="Gill Sans MT" charset="0"/>
            </a:endParaRPr>
          </a:p>
        </p:txBody>
      </p:sp>
      <p:grpSp>
        <p:nvGrpSpPr>
          <p:cNvPr id="198685" name="Group 86"/>
          <p:cNvGrpSpPr>
            <a:grpSpLocks/>
          </p:cNvGrpSpPr>
          <p:nvPr/>
        </p:nvGrpSpPr>
        <p:grpSpPr bwMode="auto">
          <a:xfrm flipH="1">
            <a:off x="7226300" y="5091113"/>
            <a:ext cx="925513" cy="795337"/>
            <a:chOff x="-44" y="1473"/>
            <a:chExt cx="981" cy="1105"/>
          </a:xfrm>
        </p:grpSpPr>
        <p:pic>
          <p:nvPicPr>
            <p:cNvPr id="198821" name="Picture 87"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822" name="Freeform 8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98686" name="Group 89"/>
          <p:cNvGrpSpPr>
            <a:grpSpLocks/>
          </p:cNvGrpSpPr>
          <p:nvPr/>
        </p:nvGrpSpPr>
        <p:grpSpPr bwMode="auto">
          <a:xfrm>
            <a:off x="4765675" y="4244975"/>
            <a:ext cx="925513" cy="795338"/>
            <a:chOff x="-44" y="1473"/>
            <a:chExt cx="981" cy="1105"/>
          </a:xfrm>
        </p:grpSpPr>
        <p:pic>
          <p:nvPicPr>
            <p:cNvPr id="198819" name="Picture 90" descr="desktop_computer_stylized_mediu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820" name="Freeform 9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98687" name="Group 125"/>
          <p:cNvGrpSpPr>
            <a:grpSpLocks/>
          </p:cNvGrpSpPr>
          <p:nvPr/>
        </p:nvGrpSpPr>
        <p:grpSpPr bwMode="auto">
          <a:xfrm>
            <a:off x="7226300" y="3743325"/>
            <a:ext cx="390525" cy="641350"/>
            <a:chOff x="4140" y="429"/>
            <a:chExt cx="1425" cy="2396"/>
          </a:xfrm>
        </p:grpSpPr>
        <p:sp>
          <p:nvSpPr>
            <p:cNvPr id="198787" name="Freeform 126"/>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88" name="Rectangle 127"/>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8789" name="Freeform 128"/>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90" name="Freeform 129"/>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91" name="Rectangle 130"/>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92" name="Group 131"/>
            <p:cNvGrpSpPr>
              <a:grpSpLocks/>
            </p:cNvGrpSpPr>
            <p:nvPr/>
          </p:nvGrpSpPr>
          <p:grpSpPr bwMode="auto">
            <a:xfrm>
              <a:off x="4749" y="668"/>
              <a:ext cx="581" cy="145"/>
              <a:chOff x="614" y="2568"/>
              <a:chExt cx="725" cy="139"/>
            </a:xfrm>
          </p:grpSpPr>
          <p:sp>
            <p:nvSpPr>
              <p:cNvPr id="198817" name="AutoShape 132"/>
              <p:cNvSpPr>
                <a:spLocks noChangeArrowheads="1"/>
              </p:cNvSpPr>
              <p:nvPr/>
            </p:nvSpPr>
            <p:spPr bwMode="auto">
              <a:xfrm>
                <a:off x="613" y="2566"/>
                <a:ext cx="723"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18" name="AutoShape 133"/>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93" name="Rectangle 134"/>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94" name="Group 135"/>
            <p:cNvGrpSpPr>
              <a:grpSpLocks/>
            </p:cNvGrpSpPr>
            <p:nvPr/>
          </p:nvGrpSpPr>
          <p:grpSpPr bwMode="auto">
            <a:xfrm>
              <a:off x="4747" y="994"/>
              <a:ext cx="581" cy="134"/>
              <a:chOff x="614" y="2568"/>
              <a:chExt cx="725" cy="139"/>
            </a:xfrm>
          </p:grpSpPr>
          <p:sp>
            <p:nvSpPr>
              <p:cNvPr id="198815" name="AutoShape 136"/>
              <p:cNvSpPr>
                <a:spLocks noChangeArrowheads="1"/>
              </p:cNvSpPr>
              <p:nvPr/>
            </p:nvSpPr>
            <p:spPr bwMode="auto">
              <a:xfrm>
                <a:off x="616" y="2566"/>
                <a:ext cx="723"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16" name="AutoShape 137"/>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95" name="Rectangle 138"/>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98796" name="Rectangle 139"/>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97" name="Group 140"/>
            <p:cNvGrpSpPr>
              <a:grpSpLocks/>
            </p:cNvGrpSpPr>
            <p:nvPr/>
          </p:nvGrpSpPr>
          <p:grpSpPr bwMode="auto">
            <a:xfrm>
              <a:off x="4735" y="1627"/>
              <a:ext cx="582" cy="151"/>
              <a:chOff x="614" y="2568"/>
              <a:chExt cx="725" cy="139"/>
            </a:xfrm>
          </p:grpSpPr>
          <p:sp>
            <p:nvSpPr>
              <p:cNvPr id="198813" name="AutoShape 141"/>
              <p:cNvSpPr>
                <a:spLocks noChangeArrowheads="1"/>
              </p:cNvSpPr>
              <p:nvPr/>
            </p:nvSpPr>
            <p:spPr bwMode="auto">
              <a:xfrm>
                <a:off x="616" y="2568"/>
                <a:ext cx="722"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14" name="AutoShape 142"/>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98" name="Freeform 143"/>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8799" name="Group 144"/>
            <p:cNvGrpSpPr>
              <a:grpSpLocks/>
            </p:cNvGrpSpPr>
            <p:nvPr/>
          </p:nvGrpSpPr>
          <p:grpSpPr bwMode="auto">
            <a:xfrm>
              <a:off x="4739" y="1327"/>
              <a:ext cx="582" cy="139"/>
              <a:chOff x="614" y="2568"/>
              <a:chExt cx="725" cy="139"/>
            </a:xfrm>
          </p:grpSpPr>
          <p:sp>
            <p:nvSpPr>
              <p:cNvPr id="198811" name="AutoShape 145"/>
              <p:cNvSpPr>
                <a:spLocks noChangeArrowheads="1"/>
              </p:cNvSpPr>
              <p:nvPr/>
            </p:nvSpPr>
            <p:spPr bwMode="auto">
              <a:xfrm>
                <a:off x="611" y="2566"/>
                <a:ext cx="729"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12" name="AutoShape 146"/>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800" name="Rectangle 147"/>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98801" name="Freeform 148"/>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802" name="Freeform 149"/>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803" name="Oval 150"/>
            <p:cNvSpPr>
              <a:spLocks noChangeArrowheads="1"/>
            </p:cNvSpPr>
            <p:nvPr/>
          </p:nvSpPr>
          <p:spPr bwMode="auto">
            <a:xfrm>
              <a:off x="5519" y="2611"/>
              <a:ext cx="46"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04" name="Freeform 151"/>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805" name="AutoShape 152"/>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98806" name="AutoShape 153"/>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98807" name="Oval 154"/>
            <p:cNvSpPr>
              <a:spLocks noChangeArrowheads="1"/>
            </p:cNvSpPr>
            <p:nvPr/>
          </p:nvSpPr>
          <p:spPr bwMode="auto">
            <a:xfrm>
              <a:off x="4308" y="2380"/>
              <a:ext cx="156"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08" name="Oval 155"/>
            <p:cNvSpPr>
              <a:spLocks noChangeArrowheads="1"/>
            </p:cNvSpPr>
            <p:nvPr/>
          </p:nvSpPr>
          <p:spPr bwMode="auto">
            <a:xfrm>
              <a:off x="4488" y="2386"/>
              <a:ext cx="156"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SzTx/>
                <a:buFontTx/>
                <a:buNone/>
              </a:pPr>
              <a:endParaRPr lang="en-US" sz="1800">
                <a:solidFill>
                  <a:srgbClr val="FF0000"/>
                </a:solidFill>
                <a:cs typeface="Arial" charset="0"/>
              </a:endParaRPr>
            </a:p>
          </p:txBody>
        </p:sp>
        <p:sp>
          <p:nvSpPr>
            <p:cNvPr id="198809" name="Oval 156"/>
            <p:cNvSpPr>
              <a:spLocks noChangeArrowheads="1"/>
            </p:cNvSpPr>
            <p:nvPr/>
          </p:nvSpPr>
          <p:spPr bwMode="auto">
            <a:xfrm>
              <a:off x="4661" y="2380"/>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810" name="Rectangle 157"/>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98688" name="Group 158"/>
          <p:cNvGrpSpPr>
            <a:grpSpLocks/>
          </p:cNvGrpSpPr>
          <p:nvPr/>
        </p:nvGrpSpPr>
        <p:grpSpPr bwMode="auto">
          <a:xfrm>
            <a:off x="5222875" y="2230438"/>
            <a:ext cx="390525" cy="641350"/>
            <a:chOff x="4140" y="429"/>
            <a:chExt cx="1425" cy="2396"/>
          </a:xfrm>
        </p:grpSpPr>
        <p:sp>
          <p:nvSpPr>
            <p:cNvPr id="198755" name="Freeform 159"/>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56" name="Rectangle 160"/>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8757" name="Freeform 161"/>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58" name="Freeform 162"/>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59" name="Rectangle 163"/>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60" name="Group 164"/>
            <p:cNvGrpSpPr>
              <a:grpSpLocks/>
            </p:cNvGrpSpPr>
            <p:nvPr/>
          </p:nvGrpSpPr>
          <p:grpSpPr bwMode="auto">
            <a:xfrm>
              <a:off x="4749" y="668"/>
              <a:ext cx="581" cy="145"/>
              <a:chOff x="614" y="2568"/>
              <a:chExt cx="725" cy="139"/>
            </a:xfrm>
          </p:grpSpPr>
          <p:sp>
            <p:nvSpPr>
              <p:cNvPr id="198785" name="AutoShape 165"/>
              <p:cNvSpPr>
                <a:spLocks noChangeArrowheads="1"/>
              </p:cNvSpPr>
              <p:nvPr/>
            </p:nvSpPr>
            <p:spPr bwMode="auto">
              <a:xfrm>
                <a:off x="613" y="2566"/>
                <a:ext cx="723"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86" name="AutoShape 166"/>
              <p:cNvSpPr>
                <a:spLocks noChangeArrowheads="1"/>
              </p:cNvSpPr>
              <p:nvPr/>
            </p:nvSpPr>
            <p:spPr bwMode="auto">
              <a:xfrm>
                <a:off x="628" y="2583"/>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61" name="Rectangle 167"/>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62" name="Group 168"/>
            <p:cNvGrpSpPr>
              <a:grpSpLocks/>
            </p:cNvGrpSpPr>
            <p:nvPr/>
          </p:nvGrpSpPr>
          <p:grpSpPr bwMode="auto">
            <a:xfrm>
              <a:off x="4747" y="994"/>
              <a:ext cx="581" cy="134"/>
              <a:chOff x="614" y="2568"/>
              <a:chExt cx="725" cy="139"/>
            </a:xfrm>
          </p:grpSpPr>
          <p:sp>
            <p:nvSpPr>
              <p:cNvPr id="198783" name="AutoShape 169"/>
              <p:cNvSpPr>
                <a:spLocks noChangeArrowheads="1"/>
              </p:cNvSpPr>
              <p:nvPr/>
            </p:nvSpPr>
            <p:spPr bwMode="auto">
              <a:xfrm>
                <a:off x="616" y="2566"/>
                <a:ext cx="723"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84" name="AutoShape 170"/>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63" name="Rectangle 171"/>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98764" name="Rectangle 172"/>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65" name="Group 173"/>
            <p:cNvGrpSpPr>
              <a:grpSpLocks/>
            </p:cNvGrpSpPr>
            <p:nvPr/>
          </p:nvGrpSpPr>
          <p:grpSpPr bwMode="auto">
            <a:xfrm>
              <a:off x="4735" y="1627"/>
              <a:ext cx="582" cy="151"/>
              <a:chOff x="614" y="2568"/>
              <a:chExt cx="725" cy="139"/>
            </a:xfrm>
          </p:grpSpPr>
          <p:sp>
            <p:nvSpPr>
              <p:cNvPr id="198781" name="AutoShape 174"/>
              <p:cNvSpPr>
                <a:spLocks noChangeArrowheads="1"/>
              </p:cNvSpPr>
              <p:nvPr/>
            </p:nvSpPr>
            <p:spPr bwMode="auto">
              <a:xfrm>
                <a:off x="616" y="2568"/>
                <a:ext cx="722"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82" name="AutoShape 175"/>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66" name="Freeform 176"/>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8767" name="Group 177"/>
            <p:cNvGrpSpPr>
              <a:grpSpLocks/>
            </p:cNvGrpSpPr>
            <p:nvPr/>
          </p:nvGrpSpPr>
          <p:grpSpPr bwMode="auto">
            <a:xfrm>
              <a:off x="4739" y="1327"/>
              <a:ext cx="582" cy="139"/>
              <a:chOff x="614" y="2568"/>
              <a:chExt cx="725" cy="139"/>
            </a:xfrm>
          </p:grpSpPr>
          <p:sp>
            <p:nvSpPr>
              <p:cNvPr id="198779" name="AutoShape 178"/>
              <p:cNvSpPr>
                <a:spLocks noChangeArrowheads="1"/>
              </p:cNvSpPr>
              <p:nvPr/>
            </p:nvSpPr>
            <p:spPr bwMode="auto">
              <a:xfrm>
                <a:off x="611" y="2566"/>
                <a:ext cx="729"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80" name="AutoShape 179"/>
              <p:cNvSpPr>
                <a:spLocks noChangeArrowheads="1"/>
              </p:cNvSpPr>
              <p:nvPr/>
            </p:nvSpPr>
            <p:spPr bwMode="auto">
              <a:xfrm>
                <a:off x="626"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68" name="Rectangle 180"/>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98769" name="Freeform 181"/>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70" name="Freeform 182"/>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71" name="Oval 183"/>
            <p:cNvSpPr>
              <a:spLocks noChangeArrowheads="1"/>
            </p:cNvSpPr>
            <p:nvPr/>
          </p:nvSpPr>
          <p:spPr bwMode="auto">
            <a:xfrm>
              <a:off x="5519" y="2611"/>
              <a:ext cx="46"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72" name="Freeform 184"/>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73" name="AutoShape 185"/>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98774" name="AutoShape 186"/>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98775" name="Oval 187"/>
            <p:cNvSpPr>
              <a:spLocks noChangeArrowheads="1"/>
            </p:cNvSpPr>
            <p:nvPr/>
          </p:nvSpPr>
          <p:spPr bwMode="auto">
            <a:xfrm>
              <a:off x="4308" y="2380"/>
              <a:ext cx="156"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76" name="Oval 188"/>
            <p:cNvSpPr>
              <a:spLocks noChangeArrowheads="1"/>
            </p:cNvSpPr>
            <p:nvPr/>
          </p:nvSpPr>
          <p:spPr bwMode="auto">
            <a:xfrm>
              <a:off x="4488" y="2386"/>
              <a:ext cx="156"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SzTx/>
                <a:buFontTx/>
                <a:buNone/>
              </a:pPr>
              <a:endParaRPr lang="en-US" sz="1800">
                <a:solidFill>
                  <a:srgbClr val="FF0000"/>
                </a:solidFill>
                <a:cs typeface="Arial" charset="0"/>
              </a:endParaRPr>
            </a:p>
          </p:txBody>
        </p:sp>
        <p:sp>
          <p:nvSpPr>
            <p:cNvPr id="198777" name="Oval 189"/>
            <p:cNvSpPr>
              <a:spLocks noChangeArrowheads="1"/>
            </p:cNvSpPr>
            <p:nvPr/>
          </p:nvSpPr>
          <p:spPr bwMode="auto">
            <a:xfrm>
              <a:off x="4661" y="2380"/>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78" name="Rectangle 190"/>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98689" name="Group 224"/>
          <p:cNvGrpSpPr>
            <a:grpSpLocks/>
          </p:cNvGrpSpPr>
          <p:nvPr/>
        </p:nvGrpSpPr>
        <p:grpSpPr bwMode="auto">
          <a:xfrm>
            <a:off x="6376988" y="968375"/>
            <a:ext cx="390525" cy="641350"/>
            <a:chOff x="4140" y="429"/>
            <a:chExt cx="1425" cy="2396"/>
          </a:xfrm>
        </p:grpSpPr>
        <p:sp>
          <p:nvSpPr>
            <p:cNvPr id="198723" name="Freeform 225"/>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24" name="Rectangle 226"/>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8725" name="Freeform 227"/>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26" name="Freeform 228"/>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27" name="Rectangle 229"/>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28" name="Group 230"/>
            <p:cNvGrpSpPr>
              <a:grpSpLocks/>
            </p:cNvGrpSpPr>
            <p:nvPr/>
          </p:nvGrpSpPr>
          <p:grpSpPr bwMode="auto">
            <a:xfrm>
              <a:off x="4749" y="668"/>
              <a:ext cx="581" cy="145"/>
              <a:chOff x="614" y="2568"/>
              <a:chExt cx="725" cy="139"/>
            </a:xfrm>
          </p:grpSpPr>
          <p:sp>
            <p:nvSpPr>
              <p:cNvPr id="198753" name="AutoShape 231"/>
              <p:cNvSpPr>
                <a:spLocks noChangeArrowheads="1"/>
              </p:cNvSpPr>
              <p:nvPr/>
            </p:nvSpPr>
            <p:spPr bwMode="auto">
              <a:xfrm>
                <a:off x="613" y="2566"/>
                <a:ext cx="723"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54" name="AutoShape 232"/>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29" name="Rectangle 233"/>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30" name="Group 234"/>
            <p:cNvGrpSpPr>
              <a:grpSpLocks/>
            </p:cNvGrpSpPr>
            <p:nvPr/>
          </p:nvGrpSpPr>
          <p:grpSpPr bwMode="auto">
            <a:xfrm>
              <a:off x="4747" y="994"/>
              <a:ext cx="581" cy="134"/>
              <a:chOff x="614" y="2568"/>
              <a:chExt cx="725" cy="139"/>
            </a:xfrm>
          </p:grpSpPr>
          <p:sp>
            <p:nvSpPr>
              <p:cNvPr id="198751" name="AutoShape 235"/>
              <p:cNvSpPr>
                <a:spLocks noChangeArrowheads="1"/>
              </p:cNvSpPr>
              <p:nvPr/>
            </p:nvSpPr>
            <p:spPr bwMode="auto">
              <a:xfrm>
                <a:off x="616" y="2566"/>
                <a:ext cx="723"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52" name="AutoShape 236"/>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31" name="Rectangle 237"/>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98732" name="Rectangle 238"/>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33" name="Group 239"/>
            <p:cNvGrpSpPr>
              <a:grpSpLocks/>
            </p:cNvGrpSpPr>
            <p:nvPr/>
          </p:nvGrpSpPr>
          <p:grpSpPr bwMode="auto">
            <a:xfrm>
              <a:off x="4735" y="1627"/>
              <a:ext cx="582" cy="151"/>
              <a:chOff x="614" y="2568"/>
              <a:chExt cx="725" cy="139"/>
            </a:xfrm>
          </p:grpSpPr>
          <p:sp>
            <p:nvSpPr>
              <p:cNvPr id="198749" name="AutoShape 240"/>
              <p:cNvSpPr>
                <a:spLocks noChangeArrowheads="1"/>
              </p:cNvSpPr>
              <p:nvPr/>
            </p:nvSpPr>
            <p:spPr bwMode="auto">
              <a:xfrm>
                <a:off x="616" y="2568"/>
                <a:ext cx="722"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50" name="AutoShape 241"/>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34" name="Freeform 242"/>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8735" name="Group 243"/>
            <p:cNvGrpSpPr>
              <a:grpSpLocks/>
            </p:cNvGrpSpPr>
            <p:nvPr/>
          </p:nvGrpSpPr>
          <p:grpSpPr bwMode="auto">
            <a:xfrm>
              <a:off x="4739" y="1327"/>
              <a:ext cx="582" cy="139"/>
              <a:chOff x="614" y="2568"/>
              <a:chExt cx="725" cy="139"/>
            </a:xfrm>
          </p:grpSpPr>
          <p:sp>
            <p:nvSpPr>
              <p:cNvPr id="198747" name="AutoShape 244"/>
              <p:cNvSpPr>
                <a:spLocks noChangeArrowheads="1"/>
              </p:cNvSpPr>
              <p:nvPr/>
            </p:nvSpPr>
            <p:spPr bwMode="auto">
              <a:xfrm>
                <a:off x="611" y="2566"/>
                <a:ext cx="729"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48" name="AutoShape 245"/>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36" name="Rectangle 246"/>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98737" name="Freeform 247"/>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38" name="Freeform 248"/>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39" name="Oval 249"/>
            <p:cNvSpPr>
              <a:spLocks noChangeArrowheads="1"/>
            </p:cNvSpPr>
            <p:nvPr/>
          </p:nvSpPr>
          <p:spPr bwMode="auto">
            <a:xfrm>
              <a:off x="5519" y="2611"/>
              <a:ext cx="46"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40" name="Freeform 250"/>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41" name="AutoShape 251"/>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98742" name="AutoShape 252"/>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98743" name="Oval 253"/>
            <p:cNvSpPr>
              <a:spLocks noChangeArrowheads="1"/>
            </p:cNvSpPr>
            <p:nvPr/>
          </p:nvSpPr>
          <p:spPr bwMode="auto">
            <a:xfrm>
              <a:off x="4308" y="2380"/>
              <a:ext cx="156"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44" name="Oval 254"/>
            <p:cNvSpPr>
              <a:spLocks noChangeArrowheads="1"/>
            </p:cNvSpPr>
            <p:nvPr/>
          </p:nvSpPr>
          <p:spPr bwMode="auto">
            <a:xfrm>
              <a:off x="4488" y="2386"/>
              <a:ext cx="156"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SzTx/>
                <a:buFontTx/>
                <a:buNone/>
              </a:pPr>
              <a:endParaRPr lang="en-US" sz="1800">
                <a:solidFill>
                  <a:srgbClr val="FF0000"/>
                </a:solidFill>
                <a:cs typeface="Arial" charset="0"/>
              </a:endParaRPr>
            </a:p>
          </p:txBody>
        </p:sp>
        <p:sp>
          <p:nvSpPr>
            <p:cNvPr id="198745" name="Oval 255"/>
            <p:cNvSpPr>
              <a:spLocks noChangeArrowheads="1"/>
            </p:cNvSpPr>
            <p:nvPr/>
          </p:nvSpPr>
          <p:spPr bwMode="auto">
            <a:xfrm>
              <a:off x="4661" y="2380"/>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46" name="Rectangle 256"/>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en-US"/>
            </a:p>
          </p:txBody>
        </p:sp>
      </p:grpSp>
      <p:grpSp>
        <p:nvGrpSpPr>
          <p:cNvPr id="198690" name="Group 257"/>
          <p:cNvGrpSpPr>
            <a:grpSpLocks/>
          </p:cNvGrpSpPr>
          <p:nvPr/>
        </p:nvGrpSpPr>
        <p:grpSpPr bwMode="auto">
          <a:xfrm>
            <a:off x="7192963" y="2220913"/>
            <a:ext cx="390525" cy="641350"/>
            <a:chOff x="4140" y="429"/>
            <a:chExt cx="1425" cy="2396"/>
          </a:xfrm>
        </p:grpSpPr>
        <p:sp>
          <p:nvSpPr>
            <p:cNvPr id="198691" name="Freeform 258"/>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692" name="Rectangle 259"/>
            <p:cNvSpPr>
              <a:spLocks noChangeArrowheads="1"/>
            </p:cNvSpPr>
            <p:nvPr/>
          </p:nvSpPr>
          <p:spPr bwMode="auto">
            <a:xfrm>
              <a:off x="4204"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98693" name="Freeform 260"/>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694" name="Freeform 261"/>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695" name="Rectangle 262"/>
            <p:cNvSpPr>
              <a:spLocks noChangeArrowheads="1"/>
            </p:cNvSpPr>
            <p:nvPr/>
          </p:nvSpPr>
          <p:spPr bwMode="auto">
            <a:xfrm>
              <a:off x="4210" y="696"/>
              <a:ext cx="597" cy="42"/>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696" name="Group 263"/>
            <p:cNvGrpSpPr>
              <a:grpSpLocks/>
            </p:cNvGrpSpPr>
            <p:nvPr/>
          </p:nvGrpSpPr>
          <p:grpSpPr bwMode="auto">
            <a:xfrm>
              <a:off x="4749" y="668"/>
              <a:ext cx="581" cy="145"/>
              <a:chOff x="614" y="2568"/>
              <a:chExt cx="725" cy="139"/>
            </a:xfrm>
          </p:grpSpPr>
          <p:sp>
            <p:nvSpPr>
              <p:cNvPr id="198721" name="AutoShape 264"/>
              <p:cNvSpPr>
                <a:spLocks noChangeArrowheads="1"/>
              </p:cNvSpPr>
              <p:nvPr/>
            </p:nvSpPr>
            <p:spPr bwMode="auto">
              <a:xfrm>
                <a:off x="613" y="2566"/>
                <a:ext cx="723"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22" name="AutoShape 265"/>
              <p:cNvSpPr>
                <a:spLocks noChangeArrowheads="1"/>
              </p:cNvSpPr>
              <p:nvPr/>
            </p:nvSpPr>
            <p:spPr bwMode="auto">
              <a:xfrm>
                <a:off x="627" y="2583"/>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697" name="Rectangle 266"/>
            <p:cNvSpPr>
              <a:spLocks noChangeArrowheads="1"/>
            </p:cNvSpPr>
            <p:nvPr/>
          </p:nvSpPr>
          <p:spPr bwMode="auto">
            <a:xfrm>
              <a:off x="4227" y="1016"/>
              <a:ext cx="591"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698" name="Group 267"/>
            <p:cNvGrpSpPr>
              <a:grpSpLocks/>
            </p:cNvGrpSpPr>
            <p:nvPr/>
          </p:nvGrpSpPr>
          <p:grpSpPr bwMode="auto">
            <a:xfrm>
              <a:off x="4747" y="994"/>
              <a:ext cx="581" cy="134"/>
              <a:chOff x="614" y="2568"/>
              <a:chExt cx="725" cy="139"/>
            </a:xfrm>
          </p:grpSpPr>
          <p:sp>
            <p:nvSpPr>
              <p:cNvPr id="198719" name="AutoShape 268"/>
              <p:cNvSpPr>
                <a:spLocks noChangeArrowheads="1"/>
              </p:cNvSpPr>
              <p:nvPr/>
            </p:nvSpPr>
            <p:spPr bwMode="auto">
              <a:xfrm>
                <a:off x="616" y="2566"/>
                <a:ext cx="723"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20" name="AutoShape 269"/>
              <p:cNvSpPr>
                <a:spLocks noChangeArrowheads="1"/>
              </p:cNvSpPr>
              <p:nvPr/>
            </p:nvSpPr>
            <p:spPr bwMode="auto">
              <a:xfrm>
                <a:off x="630" y="2585"/>
                <a:ext cx="694"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699" name="Rectangle 270"/>
            <p:cNvSpPr>
              <a:spLocks noChangeArrowheads="1"/>
            </p:cNvSpPr>
            <p:nvPr/>
          </p:nvSpPr>
          <p:spPr bwMode="auto">
            <a:xfrm>
              <a:off x="4215" y="1360"/>
              <a:ext cx="597" cy="42"/>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98700" name="Rectangle 271"/>
            <p:cNvSpPr>
              <a:spLocks noChangeArrowheads="1"/>
            </p:cNvSpPr>
            <p:nvPr/>
          </p:nvSpPr>
          <p:spPr bwMode="auto">
            <a:xfrm>
              <a:off x="4227" y="1657"/>
              <a:ext cx="597" cy="47"/>
            </a:xfrm>
            <a:prstGeom prst="rect">
              <a:avLst/>
            </a:prstGeom>
            <a:solidFill>
              <a:schemeClr val="tx1"/>
            </a:solidFill>
            <a:ln w="9525">
              <a:solidFill>
                <a:schemeClr val="tx1"/>
              </a:solidFill>
              <a:miter lim="800000"/>
              <a:headEnd/>
              <a:tailEnd/>
            </a:ln>
          </p:spPr>
          <p:txBody>
            <a:bodyPr wrap="none" anchor="ctr"/>
            <a:lstStyle/>
            <a:p>
              <a:endParaRPr lang="en-US"/>
            </a:p>
          </p:txBody>
        </p:sp>
        <p:grpSp>
          <p:nvGrpSpPr>
            <p:cNvPr id="198701" name="Group 272"/>
            <p:cNvGrpSpPr>
              <a:grpSpLocks/>
            </p:cNvGrpSpPr>
            <p:nvPr/>
          </p:nvGrpSpPr>
          <p:grpSpPr bwMode="auto">
            <a:xfrm>
              <a:off x="4735" y="1627"/>
              <a:ext cx="582" cy="151"/>
              <a:chOff x="614" y="2568"/>
              <a:chExt cx="725" cy="139"/>
            </a:xfrm>
          </p:grpSpPr>
          <p:sp>
            <p:nvSpPr>
              <p:cNvPr id="198717" name="AutoShape 273"/>
              <p:cNvSpPr>
                <a:spLocks noChangeArrowheads="1"/>
              </p:cNvSpPr>
              <p:nvPr/>
            </p:nvSpPr>
            <p:spPr bwMode="auto">
              <a:xfrm>
                <a:off x="616" y="2568"/>
                <a:ext cx="722"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18" name="AutoShape 274"/>
              <p:cNvSpPr>
                <a:spLocks noChangeArrowheads="1"/>
              </p:cNvSpPr>
              <p:nvPr/>
            </p:nvSpPr>
            <p:spPr bwMode="auto">
              <a:xfrm>
                <a:off x="630" y="2584"/>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02" name="Freeform 275"/>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8703" name="Group 276"/>
            <p:cNvGrpSpPr>
              <a:grpSpLocks/>
            </p:cNvGrpSpPr>
            <p:nvPr/>
          </p:nvGrpSpPr>
          <p:grpSpPr bwMode="auto">
            <a:xfrm>
              <a:off x="4739" y="1327"/>
              <a:ext cx="582" cy="139"/>
              <a:chOff x="614" y="2568"/>
              <a:chExt cx="725" cy="139"/>
            </a:xfrm>
          </p:grpSpPr>
          <p:sp>
            <p:nvSpPr>
              <p:cNvPr id="198715" name="AutoShape 277"/>
              <p:cNvSpPr>
                <a:spLocks noChangeArrowheads="1"/>
              </p:cNvSpPr>
              <p:nvPr/>
            </p:nvSpPr>
            <p:spPr bwMode="auto">
              <a:xfrm>
                <a:off x="611" y="2566"/>
                <a:ext cx="729"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16" name="AutoShape 278"/>
              <p:cNvSpPr>
                <a:spLocks noChangeArrowheads="1"/>
              </p:cNvSpPr>
              <p:nvPr/>
            </p:nvSpPr>
            <p:spPr bwMode="auto">
              <a:xfrm>
                <a:off x="625"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198704" name="Rectangle 279"/>
            <p:cNvSpPr>
              <a:spLocks noChangeArrowheads="1"/>
            </p:cNvSpPr>
            <p:nvPr/>
          </p:nvSpPr>
          <p:spPr bwMode="auto">
            <a:xfrm>
              <a:off x="5252" y="429"/>
              <a:ext cx="64"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p>
              <a:endParaRPr lang="en-US"/>
            </a:p>
          </p:txBody>
        </p:sp>
        <p:sp>
          <p:nvSpPr>
            <p:cNvPr id="198705" name="Freeform 280"/>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06" name="Freeform 281"/>
            <p:cNvSpPr>
              <a:spLocks/>
            </p:cNvSpPr>
            <p:nvPr/>
          </p:nvSpPr>
          <p:spPr bwMode="auto">
            <a:xfrm>
              <a:off x="5315" y="680"/>
              <a:ext cx="244" cy="240"/>
            </a:xfrm>
            <a:custGeom>
              <a:avLst/>
              <a:gdLst>
                <a:gd name="T0" fmla="*/ 0 w 304"/>
                <a:gd name="T1" fmla="*/ 0 h 288"/>
                <a:gd name="T2" fmla="*/ 34 w 304"/>
                <a:gd name="T3" fmla="*/ 27 h 288"/>
                <a:gd name="T4" fmla="*/ 31 w 304"/>
                <a:gd name="T5" fmla="*/ 47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07" name="Oval 282"/>
            <p:cNvSpPr>
              <a:spLocks noChangeArrowheads="1"/>
            </p:cNvSpPr>
            <p:nvPr/>
          </p:nvSpPr>
          <p:spPr bwMode="auto">
            <a:xfrm>
              <a:off x="5519" y="2611"/>
              <a:ext cx="46"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08" name="Freeform 283"/>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709" name="AutoShape 284"/>
            <p:cNvSpPr>
              <a:spLocks noChangeArrowheads="1"/>
            </p:cNvSpPr>
            <p:nvPr/>
          </p:nvSpPr>
          <p:spPr bwMode="auto">
            <a:xfrm>
              <a:off x="4140" y="2677"/>
              <a:ext cx="1199" cy="148"/>
            </a:xfrm>
            <a:prstGeom prst="roundRect">
              <a:avLst>
                <a:gd name="adj" fmla="val 50000"/>
              </a:avLst>
            </a:prstGeom>
            <a:solidFill>
              <a:srgbClr val="DDDDDD"/>
            </a:solidFill>
            <a:ln w="9525">
              <a:solidFill>
                <a:schemeClr val="tx1"/>
              </a:solidFill>
              <a:round/>
              <a:headEnd/>
              <a:tailEnd/>
            </a:ln>
          </p:spPr>
          <p:txBody>
            <a:bodyPr wrap="none" anchor="ctr"/>
            <a:lstStyle/>
            <a:p>
              <a:endParaRPr lang="en-US"/>
            </a:p>
          </p:txBody>
        </p:sp>
        <p:sp>
          <p:nvSpPr>
            <p:cNvPr id="198710" name="AutoShape 285"/>
            <p:cNvSpPr>
              <a:spLocks noChangeArrowheads="1"/>
            </p:cNvSpPr>
            <p:nvPr/>
          </p:nvSpPr>
          <p:spPr bwMode="auto">
            <a:xfrm>
              <a:off x="4204" y="2712"/>
              <a:ext cx="1072"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p>
              <a:endParaRPr lang="en-US"/>
            </a:p>
          </p:txBody>
        </p:sp>
        <p:sp>
          <p:nvSpPr>
            <p:cNvPr id="198711" name="Oval 286"/>
            <p:cNvSpPr>
              <a:spLocks noChangeArrowheads="1"/>
            </p:cNvSpPr>
            <p:nvPr/>
          </p:nvSpPr>
          <p:spPr bwMode="auto">
            <a:xfrm>
              <a:off x="4308" y="2380"/>
              <a:ext cx="156"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12" name="Oval 287"/>
            <p:cNvSpPr>
              <a:spLocks noChangeArrowheads="1"/>
            </p:cNvSpPr>
            <p:nvPr/>
          </p:nvSpPr>
          <p:spPr bwMode="auto">
            <a:xfrm>
              <a:off x="4488" y="2386"/>
              <a:ext cx="156"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spcBef>
                  <a:spcPct val="0"/>
                </a:spcBef>
                <a:buClrTx/>
                <a:buSzTx/>
                <a:buFontTx/>
                <a:buNone/>
              </a:pPr>
              <a:endParaRPr lang="en-US" sz="1800">
                <a:solidFill>
                  <a:srgbClr val="FF0000"/>
                </a:solidFill>
                <a:cs typeface="Arial" charset="0"/>
              </a:endParaRPr>
            </a:p>
          </p:txBody>
        </p:sp>
        <p:sp>
          <p:nvSpPr>
            <p:cNvPr id="198713" name="Oval 288"/>
            <p:cNvSpPr>
              <a:spLocks noChangeArrowheads="1"/>
            </p:cNvSpPr>
            <p:nvPr/>
          </p:nvSpPr>
          <p:spPr bwMode="auto">
            <a:xfrm>
              <a:off x="4661" y="2380"/>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98714" name="Rectangle 289"/>
            <p:cNvSpPr>
              <a:spLocks noChangeArrowheads="1"/>
            </p:cNvSpPr>
            <p:nvPr/>
          </p:nvSpPr>
          <p:spPr bwMode="auto">
            <a:xfrm>
              <a:off x="5061" y="1835"/>
              <a:ext cx="87" cy="759"/>
            </a:xfrm>
            <a:prstGeom prst="rect">
              <a:avLst/>
            </a:prstGeom>
            <a:solidFill>
              <a:srgbClr val="292929"/>
            </a:solidFill>
            <a:ln w="9525">
              <a:solidFill>
                <a:schemeClr val="tx1"/>
              </a:solidFill>
              <a:miter lim="800000"/>
              <a:headEnd/>
              <a:tailEnd/>
            </a:ln>
          </p:spPr>
          <p:txBody>
            <a:bodyPr wrap="none" anchor="ctr"/>
            <a:lstStyle/>
            <a:p>
              <a:endParaRPr lang="en-US"/>
            </a:p>
          </p:txBody>
        </p:sp>
      </p:grpSp>
      <p:sp>
        <p:nvSpPr>
          <p:cNvPr id="2" name="Slide Number Placeholder 1">
            <a:extLst>
              <a:ext uri="{FF2B5EF4-FFF2-40B4-BE49-F238E27FC236}">
                <a16:creationId xmlns:a16="http://schemas.microsoft.com/office/drawing/2014/main" id="{B4395C46-21AB-4544-93D9-56C31D8A523C}"/>
              </a:ext>
            </a:extLst>
          </p:cNvPr>
          <p:cNvSpPr>
            <a:spLocks noGrp="1"/>
          </p:cNvSpPr>
          <p:nvPr>
            <p:ph type="sldNum" sz="quarter" idx="12"/>
          </p:nvPr>
        </p:nvSpPr>
        <p:spPr/>
        <p:txBody>
          <a:bodyPr/>
          <a:lstStyle/>
          <a:p>
            <a:pPr>
              <a:defRPr/>
            </a:pPr>
            <a:r>
              <a:rPr lang="en-US"/>
              <a:t>2-</a:t>
            </a:r>
            <a:fld id="{07D41980-B34F-7B40-BB06-66B9B9862AE7}" type="slidenum">
              <a:rPr lang="en-US" smtClean="0"/>
              <a:pPr>
                <a:defRPr/>
              </a:pPr>
              <a:t>56</a:t>
            </a:fld>
            <a:endParaRPr lang="en-US"/>
          </a:p>
        </p:txBody>
      </p:sp>
      <p:sp>
        <p:nvSpPr>
          <p:cNvPr id="170" name="TextBox 169">
            <a:extLst>
              <a:ext uri="{FF2B5EF4-FFF2-40B4-BE49-F238E27FC236}">
                <a16:creationId xmlns:a16="http://schemas.microsoft.com/office/drawing/2014/main" id="{45C84790-8BA1-471E-B6AF-B7D289C9B5F6}"/>
              </a:ext>
            </a:extLst>
          </p:cNvPr>
          <p:cNvSpPr txBox="1"/>
          <p:nvPr/>
        </p:nvSpPr>
        <p:spPr>
          <a:xfrm>
            <a:off x="3328629" y="3639980"/>
            <a:ext cx="1918362" cy="276999"/>
          </a:xfrm>
          <a:prstGeom prst="rect">
            <a:avLst/>
          </a:prstGeom>
          <a:noFill/>
        </p:spPr>
        <p:txBody>
          <a:bodyPr wrap="square">
            <a:spAutoFit/>
          </a:bodyPr>
          <a:lstStyle/>
          <a:p>
            <a:pPr algn="l"/>
            <a:r>
              <a:rPr lang="en-US" sz="1200" b="1" i="1" u="none" strike="noStrike" baseline="0" dirty="0">
                <a:solidFill>
                  <a:srgbClr val="1E7ABA"/>
                </a:solidFill>
                <a:latin typeface="CourierNewPS-BoldItalicMT"/>
              </a:rPr>
              <a:t>gaia.cs.umass.edu?</a:t>
            </a:r>
            <a:endParaRPr lang="en-US" sz="1200" dirty="0"/>
          </a:p>
        </p:txBody>
      </p:sp>
      <p:sp>
        <p:nvSpPr>
          <p:cNvPr id="171" name="TextBox 170">
            <a:extLst>
              <a:ext uri="{FF2B5EF4-FFF2-40B4-BE49-F238E27FC236}">
                <a16:creationId xmlns:a16="http://schemas.microsoft.com/office/drawing/2014/main" id="{057A7A7E-64FC-4362-B5E0-88275D9E1782}"/>
              </a:ext>
            </a:extLst>
          </p:cNvPr>
          <p:cNvSpPr txBox="1"/>
          <p:nvPr/>
        </p:nvSpPr>
        <p:spPr>
          <a:xfrm>
            <a:off x="3796328" y="1517618"/>
            <a:ext cx="1918362" cy="276999"/>
          </a:xfrm>
          <a:prstGeom prst="rect">
            <a:avLst/>
          </a:prstGeom>
          <a:noFill/>
        </p:spPr>
        <p:txBody>
          <a:bodyPr wrap="square">
            <a:spAutoFit/>
          </a:bodyPr>
          <a:lstStyle/>
          <a:p>
            <a:pPr algn="l"/>
            <a:r>
              <a:rPr lang="en-US" sz="1200" b="1" i="1" u="none" strike="noStrike" baseline="0" dirty="0">
                <a:solidFill>
                  <a:srgbClr val="1E7ABA"/>
                </a:solidFill>
                <a:latin typeface="CourierNewPS-BoldItalicMT"/>
              </a:rPr>
              <a:t>gaia.cs.umass.</a:t>
            </a:r>
            <a:r>
              <a:rPr lang="en-US" sz="1200" b="1" i="1" u="none" strike="noStrike" baseline="0" dirty="0">
                <a:solidFill>
                  <a:srgbClr val="FF0000"/>
                </a:solidFill>
                <a:latin typeface="CourierNewPS-BoldItalicMT"/>
              </a:rPr>
              <a:t>edu</a:t>
            </a:r>
            <a:r>
              <a:rPr lang="en-US" sz="1200" b="1" i="1" u="none" strike="noStrike" baseline="0" dirty="0">
                <a:solidFill>
                  <a:srgbClr val="1E7ABA"/>
                </a:solidFill>
                <a:latin typeface="CourierNewPS-BoldItalicMT"/>
              </a:rPr>
              <a:t>?</a:t>
            </a:r>
            <a:endParaRPr lang="en-US" sz="1200" dirty="0"/>
          </a:p>
        </p:txBody>
      </p:sp>
      <p:sp>
        <p:nvSpPr>
          <p:cNvPr id="173" name="TextBox 172">
            <a:extLst>
              <a:ext uri="{FF2B5EF4-FFF2-40B4-BE49-F238E27FC236}">
                <a16:creationId xmlns:a16="http://schemas.microsoft.com/office/drawing/2014/main" id="{CE240549-A948-45E7-AB6D-023AFF0A92BF}"/>
              </a:ext>
            </a:extLst>
          </p:cNvPr>
          <p:cNvSpPr txBox="1"/>
          <p:nvPr/>
        </p:nvSpPr>
        <p:spPr>
          <a:xfrm>
            <a:off x="6224399" y="1633626"/>
            <a:ext cx="3156327" cy="338554"/>
          </a:xfrm>
          <a:prstGeom prst="rect">
            <a:avLst/>
          </a:prstGeom>
          <a:noFill/>
        </p:spPr>
        <p:txBody>
          <a:bodyPr wrap="square">
            <a:spAutoFit/>
          </a:bodyPr>
          <a:lstStyle/>
          <a:p>
            <a:r>
              <a:rPr lang="en-US" sz="1000" b="0" i="0" u="none" strike="noStrike" baseline="0" dirty="0">
                <a:solidFill>
                  <a:srgbClr val="333333"/>
                </a:solidFill>
                <a:latin typeface="ArialMT"/>
              </a:rPr>
              <a:t>IP addresses for TLD servers  for </a:t>
            </a:r>
            <a:r>
              <a:rPr lang="en-US" sz="1600" b="1" i="1" u="none" strike="noStrike" baseline="0" dirty="0" err="1">
                <a:solidFill>
                  <a:srgbClr val="468273"/>
                </a:solidFill>
                <a:latin typeface="CourierNewPS-ItalicMT"/>
              </a:rPr>
              <a:t>edu</a:t>
            </a:r>
            <a:endParaRPr lang="en-US" sz="1600" b="1" dirty="0"/>
          </a:p>
        </p:txBody>
      </p:sp>
      <p:sp>
        <p:nvSpPr>
          <p:cNvPr id="174" name="TextBox 173">
            <a:extLst>
              <a:ext uri="{FF2B5EF4-FFF2-40B4-BE49-F238E27FC236}">
                <a16:creationId xmlns:a16="http://schemas.microsoft.com/office/drawing/2014/main" id="{690F36AB-A159-429A-8F9E-2C6F15EFA409}"/>
              </a:ext>
            </a:extLst>
          </p:cNvPr>
          <p:cNvSpPr txBox="1"/>
          <p:nvPr/>
        </p:nvSpPr>
        <p:spPr>
          <a:xfrm>
            <a:off x="5760253" y="2000120"/>
            <a:ext cx="1918362" cy="276999"/>
          </a:xfrm>
          <a:prstGeom prst="rect">
            <a:avLst/>
          </a:prstGeom>
          <a:noFill/>
        </p:spPr>
        <p:txBody>
          <a:bodyPr wrap="square">
            <a:spAutoFit/>
          </a:bodyPr>
          <a:lstStyle/>
          <a:p>
            <a:pPr algn="l"/>
            <a:r>
              <a:rPr lang="en-US" sz="1200" b="1" i="1" u="none" strike="noStrike" baseline="0" dirty="0">
                <a:solidFill>
                  <a:srgbClr val="1E7ABA"/>
                </a:solidFill>
                <a:latin typeface="CourierNewPS-BoldItalicMT"/>
              </a:rPr>
              <a:t>gaia.cs.</a:t>
            </a:r>
            <a:r>
              <a:rPr lang="en-US" sz="1200" b="1" i="1" u="none" strike="noStrike" baseline="0" dirty="0">
                <a:solidFill>
                  <a:srgbClr val="FF0000"/>
                </a:solidFill>
                <a:latin typeface="CourierNewPS-BoldItalicMT"/>
              </a:rPr>
              <a:t>umass.edu</a:t>
            </a:r>
            <a:r>
              <a:rPr lang="en-US" sz="1200" b="1" i="1" u="none" strike="noStrike" baseline="0" dirty="0">
                <a:solidFill>
                  <a:srgbClr val="1E7ABA"/>
                </a:solidFill>
                <a:latin typeface="CourierNewPS-BoldItalicMT"/>
              </a:rPr>
              <a:t>?</a:t>
            </a:r>
            <a:endParaRPr lang="en-US" sz="1200" dirty="0"/>
          </a:p>
        </p:txBody>
      </p:sp>
      <p:sp>
        <p:nvSpPr>
          <p:cNvPr id="176" name="TextBox 175">
            <a:extLst>
              <a:ext uri="{FF2B5EF4-FFF2-40B4-BE49-F238E27FC236}">
                <a16:creationId xmlns:a16="http://schemas.microsoft.com/office/drawing/2014/main" id="{80406CF8-FE5A-4C4B-AE9D-E156B7494A2D}"/>
              </a:ext>
            </a:extLst>
          </p:cNvPr>
          <p:cNvSpPr txBox="1"/>
          <p:nvPr/>
        </p:nvSpPr>
        <p:spPr>
          <a:xfrm>
            <a:off x="6106165" y="2863435"/>
            <a:ext cx="3206400" cy="338554"/>
          </a:xfrm>
          <a:prstGeom prst="rect">
            <a:avLst/>
          </a:prstGeom>
          <a:noFill/>
        </p:spPr>
        <p:txBody>
          <a:bodyPr wrap="square">
            <a:spAutoFit/>
          </a:bodyPr>
          <a:lstStyle/>
          <a:p>
            <a:r>
              <a:rPr lang="en-US" sz="1200" b="0" i="0" u="none" strike="noStrike" baseline="0" dirty="0">
                <a:solidFill>
                  <a:srgbClr val="333333"/>
                </a:solidFill>
                <a:latin typeface="ArialMT"/>
              </a:rPr>
              <a:t>IP of authoritative DNS server for </a:t>
            </a:r>
            <a:r>
              <a:rPr lang="en-US" sz="1600" b="1" i="0" u="none" strike="noStrike" baseline="0" dirty="0" err="1">
                <a:solidFill>
                  <a:srgbClr val="333333"/>
                </a:solidFill>
                <a:latin typeface="ArialMT"/>
              </a:rPr>
              <a:t>umass</a:t>
            </a:r>
            <a:endParaRPr lang="en-US" sz="1600" b="1" dirty="0"/>
          </a:p>
        </p:txBody>
      </p:sp>
      <p:sp>
        <p:nvSpPr>
          <p:cNvPr id="177" name="TextBox 176">
            <a:extLst>
              <a:ext uri="{FF2B5EF4-FFF2-40B4-BE49-F238E27FC236}">
                <a16:creationId xmlns:a16="http://schemas.microsoft.com/office/drawing/2014/main" id="{5E93E68A-703E-44F8-8A7C-3A8B2BBC96DE}"/>
              </a:ext>
            </a:extLst>
          </p:cNvPr>
          <p:cNvSpPr txBox="1"/>
          <p:nvPr/>
        </p:nvSpPr>
        <p:spPr>
          <a:xfrm>
            <a:off x="6486184" y="3250541"/>
            <a:ext cx="1918362" cy="276999"/>
          </a:xfrm>
          <a:prstGeom prst="rect">
            <a:avLst/>
          </a:prstGeom>
          <a:noFill/>
        </p:spPr>
        <p:txBody>
          <a:bodyPr wrap="square">
            <a:spAutoFit/>
          </a:bodyPr>
          <a:lstStyle/>
          <a:p>
            <a:pPr algn="l"/>
            <a:r>
              <a:rPr lang="en-US" sz="1200" b="1" i="1" u="none" strike="noStrike" baseline="0" dirty="0">
                <a:solidFill>
                  <a:srgbClr val="1E7ABA"/>
                </a:solidFill>
                <a:latin typeface="CourierNewPS-BoldItalicMT"/>
              </a:rPr>
              <a:t>gaia.cs.umass.edu?</a:t>
            </a:r>
            <a:endParaRPr lang="en-US" sz="1200" dirty="0"/>
          </a:p>
        </p:txBody>
      </p:sp>
      <p:sp>
        <p:nvSpPr>
          <p:cNvPr id="179" name="TextBox 178">
            <a:extLst>
              <a:ext uri="{FF2B5EF4-FFF2-40B4-BE49-F238E27FC236}">
                <a16:creationId xmlns:a16="http://schemas.microsoft.com/office/drawing/2014/main" id="{17015CF5-E4DF-46D0-BE07-136FB08D2D13}"/>
              </a:ext>
            </a:extLst>
          </p:cNvPr>
          <p:cNvSpPr txBox="1"/>
          <p:nvPr/>
        </p:nvSpPr>
        <p:spPr>
          <a:xfrm>
            <a:off x="5591485" y="3877192"/>
            <a:ext cx="1789058" cy="461665"/>
          </a:xfrm>
          <a:prstGeom prst="rect">
            <a:avLst/>
          </a:prstGeom>
          <a:noFill/>
        </p:spPr>
        <p:txBody>
          <a:bodyPr wrap="square">
            <a:spAutoFit/>
          </a:bodyPr>
          <a:lstStyle/>
          <a:p>
            <a:r>
              <a:rPr lang="en-US" sz="1200" b="0" i="0" u="none" strike="noStrike" baseline="0" dirty="0">
                <a:solidFill>
                  <a:srgbClr val="333333"/>
                </a:solidFill>
                <a:latin typeface="ArialMT"/>
              </a:rPr>
              <a:t>IP address of </a:t>
            </a:r>
            <a:r>
              <a:rPr lang="en-US" sz="1200" b="1" i="1" u="none" strike="noStrike" baseline="0" dirty="0">
                <a:solidFill>
                  <a:srgbClr val="1E7ABA"/>
                </a:solidFill>
                <a:latin typeface="CourierNewPS-BoldItalicMT"/>
              </a:rPr>
              <a:t>gaia.cs.umass.edu</a:t>
            </a:r>
            <a:endParaRPr lang="en-US" sz="1200" dirty="0"/>
          </a:p>
        </p:txBody>
      </p:sp>
    </p:spTree>
    <p:extLst>
      <p:ext uri="{BB962C8B-B14F-4D97-AF65-F5344CB8AC3E}">
        <p14:creationId xmlns:p14="http://schemas.microsoft.com/office/powerpoint/2010/main" val="1752002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277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27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27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7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278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28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7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8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81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2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28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0" grpId="0" animBg="1"/>
      <p:bldP spid="202771" grpId="0" animBg="1"/>
      <p:bldP spid="202772" grpId="0" animBg="1"/>
      <p:bldP spid="202773" grpId="0" animBg="1"/>
      <p:bldP spid="202774" grpId="0" animBg="1"/>
      <p:bldP spid="202775" grpId="0" animBg="1"/>
      <p:bldP spid="202779" grpId="0"/>
      <p:bldP spid="202780" grpId="0"/>
      <p:bldP spid="202781" grpId="0"/>
      <p:bldP spid="202782" grpId="0"/>
      <p:bldP spid="202783" grpId="0"/>
      <p:bldP spid="202784" grpId="0"/>
      <p:bldP spid="202813" grpId="0"/>
      <p:bldP spid="202814" grpId="0"/>
      <p:bldP spid="202815" grpId="0" animBg="1"/>
      <p:bldP spid="2028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3311-8686-E091-7FFD-FF7847E7F5E6}"/>
              </a:ext>
            </a:extLst>
          </p:cNvPr>
          <p:cNvSpPr>
            <a:spLocks noGrp="1"/>
          </p:cNvSpPr>
          <p:nvPr>
            <p:ph type="title"/>
          </p:nvPr>
        </p:nvSpPr>
        <p:spPr/>
        <p:txBody>
          <a:bodyPr/>
          <a:lstStyle/>
          <a:p>
            <a:r>
              <a:rPr lang="en-US" dirty="0">
                <a:solidFill>
                  <a:srgbClr val="FF0000"/>
                </a:solidFill>
              </a:rPr>
              <a:t>Discussion 7:</a:t>
            </a:r>
          </a:p>
        </p:txBody>
      </p:sp>
      <p:sp>
        <p:nvSpPr>
          <p:cNvPr id="3" name="Footer Placeholder 2">
            <a:extLst>
              <a:ext uri="{FF2B5EF4-FFF2-40B4-BE49-F238E27FC236}">
                <a16:creationId xmlns:a16="http://schemas.microsoft.com/office/drawing/2014/main" id="{37774FE7-117C-6F62-C551-D68170036F78}"/>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EA1C1DDB-EDB2-0E1D-FC1A-3915EE703AF4}"/>
              </a:ext>
            </a:extLst>
          </p:cNvPr>
          <p:cNvSpPr>
            <a:spLocks noGrp="1"/>
          </p:cNvSpPr>
          <p:nvPr>
            <p:ph type="sldNum" sz="quarter" idx="12"/>
          </p:nvPr>
        </p:nvSpPr>
        <p:spPr/>
        <p:txBody>
          <a:bodyPr/>
          <a:lstStyle/>
          <a:p>
            <a:r>
              <a:rPr lang="en-US" altLang="en-US"/>
              <a:t>2-</a:t>
            </a:r>
            <a:fld id="{29F929B8-65B4-4BF7-AE55-72FC75B78BC3}" type="slidenum">
              <a:rPr lang="en-US" altLang="en-US" smtClean="0"/>
              <a:pPr/>
              <a:t>57</a:t>
            </a:fld>
            <a:endParaRPr lang="en-US" altLang="en-US"/>
          </a:p>
        </p:txBody>
      </p:sp>
      <p:pic>
        <p:nvPicPr>
          <p:cNvPr id="5" name="Picture 4">
            <a:extLst>
              <a:ext uri="{FF2B5EF4-FFF2-40B4-BE49-F238E27FC236}">
                <a16:creationId xmlns:a16="http://schemas.microsoft.com/office/drawing/2014/main" id="{B234F6FB-4B3B-9E63-84FC-77AE1F15ADEE}"/>
              </a:ext>
            </a:extLst>
          </p:cNvPr>
          <p:cNvPicPr>
            <a:picLocks noChangeAspect="1"/>
          </p:cNvPicPr>
          <p:nvPr/>
        </p:nvPicPr>
        <p:blipFill rotWithShape="1">
          <a:blip r:embed="rId2">
            <a:extLst>
              <a:ext uri="{28A0092B-C50C-407E-A947-70E740481C1C}">
                <a14:useLocalDpi xmlns:a14="http://schemas.microsoft.com/office/drawing/2010/main" val="0"/>
              </a:ext>
            </a:extLst>
          </a:blip>
          <a:srcRect b="21424"/>
          <a:stretch/>
        </p:blipFill>
        <p:spPr bwMode="auto">
          <a:xfrm>
            <a:off x="258335" y="1371600"/>
            <a:ext cx="8742790" cy="323088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88266A87-A14F-F7BB-C6D0-E96FD558370B}"/>
              </a:ext>
            </a:extLst>
          </p:cNvPr>
          <p:cNvSpPr/>
          <p:nvPr/>
        </p:nvSpPr>
        <p:spPr>
          <a:xfrm>
            <a:off x="3762111" y="2987040"/>
            <a:ext cx="5123554" cy="441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Box 7">
            <a:extLst>
              <a:ext uri="{FF2B5EF4-FFF2-40B4-BE49-F238E27FC236}">
                <a16:creationId xmlns:a16="http://schemas.microsoft.com/office/drawing/2014/main" id="{101B6698-127B-8031-B7E9-54F31104F266}"/>
              </a:ext>
            </a:extLst>
          </p:cNvPr>
          <p:cNvSpPr txBox="1"/>
          <p:nvPr/>
        </p:nvSpPr>
        <p:spPr>
          <a:xfrm>
            <a:off x="5153114" y="4392538"/>
            <a:ext cx="3152686" cy="707886"/>
          </a:xfrm>
          <a:prstGeom prst="rect">
            <a:avLst/>
          </a:prstGeom>
          <a:noFill/>
        </p:spPr>
        <p:txBody>
          <a:bodyPr wrap="square" rtlCol="0">
            <a:spAutoFit/>
          </a:bodyPr>
          <a:lstStyle/>
          <a:p>
            <a:r>
              <a:rPr lang="en-US" dirty="0"/>
              <a:t>page = 1 object = small amount of HTML</a:t>
            </a:r>
          </a:p>
        </p:txBody>
      </p:sp>
    </p:spTree>
    <p:extLst>
      <p:ext uri="{BB962C8B-B14F-4D97-AF65-F5344CB8AC3E}">
        <p14:creationId xmlns:p14="http://schemas.microsoft.com/office/powerpoint/2010/main" val="691641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773F-EADF-5ED4-0773-5A6048497CA1}"/>
              </a:ext>
            </a:extLst>
          </p:cNvPr>
          <p:cNvSpPr>
            <a:spLocks noGrp="1"/>
          </p:cNvSpPr>
          <p:nvPr>
            <p:ph type="title"/>
          </p:nvPr>
        </p:nvSpPr>
        <p:spPr>
          <a:noFill/>
          <a:ln>
            <a:noFill/>
          </a:ln>
        </p:spPr>
        <p:txBody>
          <a:bodyPr/>
          <a:lstStyle/>
          <a:p>
            <a:r>
              <a:rPr lang="en-US" dirty="0">
                <a:solidFill>
                  <a:srgbClr val="FF0000"/>
                </a:solidFill>
              </a:rPr>
              <a:t>Discussion 7  Solution</a:t>
            </a:r>
          </a:p>
        </p:txBody>
      </p:sp>
      <p:sp>
        <p:nvSpPr>
          <p:cNvPr id="3" name="Footer Placeholder 2">
            <a:extLst>
              <a:ext uri="{FF2B5EF4-FFF2-40B4-BE49-F238E27FC236}">
                <a16:creationId xmlns:a16="http://schemas.microsoft.com/office/drawing/2014/main" id="{DFC7F047-F442-DE1C-A652-10158523D4FF}"/>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14D1C326-CC9C-2E37-4908-EB98CAAF1EA0}"/>
              </a:ext>
            </a:extLst>
          </p:cNvPr>
          <p:cNvSpPr>
            <a:spLocks noGrp="1"/>
          </p:cNvSpPr>
          <p:nvPr>
            <p:ph type="sldNum" sz="quarter" idx="12"/>
          </p:nvPr>
        </p:nvSpPr>
        <p:spPr/>
        <p:txBody>
          <a:bodyPr/>
          <a:lstStyle/>
          <a:p>
            <a:r>
              <a:rPr lang="en-US" altLang="en-US"/>
              <a:t>2-</a:t>
            </a:r>
            <a:fld id="{29F929B8-65B4-4BF7-AE55-72FC75B78BC3}" type="slidenum">
              <a:rPr lang="en-US" altLang="en-US" smtClean="0"/>
              <a:pPr/>
              <a:t>58</a:t>
            </a:fld>
            <a:endParaRPr lang="en-US" altLang="en-US"/>
          </a:p>
        </p:txBody>
      </p:sp>
      <p:sp>
        <p:nvSpPr>
          <p:cNvPr id="7" name="TextBox 6">
            <a:extLst>
              <a:ext uri="{FF2B5EF4-FFF2-40B4-BE49-F238E27FC236}">
                <a16:creationId xmlns:a16="http://schemas.microsoft.com/office/drawing/2014/main" id="{A08B3506-8CF1-79D0-E878-3DC17E48E551}"/>
              </a:ext>
            </a:extLst>
          </p:cNvPr>
          <p:cNvSpPr txBox="1"/>
          <p:nvPr/>
        </p:nvSpPr>
        <p:spPr>
          <a:xfrm>
            <a:off x="696481" y="1446219"/>
            <a:ext cx="6644355" cy="405367"/>
          </a:xfrm>
          <a:prstGeom prst="rect">
            <a:avLst/>
          </a:prstGeom>
          <a:noFill/>
        </p:spPr>
        <p:txBody>
          <a:bodyPr wrap="square">
            <a:spAutoFit/>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The total time to get the IP address is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5F0DD04-D149-69AB-B5F1-EC761F41181A}"/>
              </a:ext>
            </a:extLst>
          </p:cNvPr>
          <p:cNvGrpSpPr/>
          <p:nvPr/>
        </p:nvGrpSpPr>
        <p:grpSpPr>
          <a:xfrm>
            <a:off x="0" y="2029522"/>
            <a:ext cx="9144000" cy="2442319"/>
            <a:chOff x="533400" y="3116519"/>
            <a:chExt cx="8146636" cy="1355321"/>
          </a:xfrm>
        </p:grpSpPr>
        <p:pic>
          <p:nvPicPr>
            <p:cNvPr id="5" name="Picture 4">
              <a:extLst>
                <a:ext uri="{FF2B5EF4-FFF2-40B4-BE49-F238E27FC236}">
                  <a16:creationId xmlns:a16="http://schemas.microsoft.com/office/drawing/2014/main" id="{DB52B33F-9D00-3371-ABC5-B11A66AB71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16519"/>
              <a:ext cx="8146636" cy="1355321"/>
            </a:xfrm>
            <a:prstGeom prst="rect">
              <a:avLst/>
            </a:prstGeom>
            <a:noFill/>
            <a:ln>
              <a:noFill/>
            </a:ln>
          </p:spPr>
        </p:pic>
        <p:sp>
          <p:nvSpPr>
            <p:cNvPr id="8" name="Rectangle 7">
              <a:extLst>
                <a:ext uri="{FF2B5EF4-FFF2-40B4-BE49-F238E27FC236}">
                  <a16:creationId xmlns:a16="http://schemas.microsoft.com/office/drawing/2014/main" id="{13917A8C-E78B-08E2-30E2-FF0E5C722FFC}"/>
                </a:ext>
              </a:extLst>
            </p:cNvPr>
            <p:cNvSpPr/>
            <p:nvPr/>
          </p:nvSpPr>
          <p:spPr>
            <a:xfrm>
              <a:off x="3226034" y="3803336"/>
              <a:ext cx="2106541" cy="213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a:extLst>
                <a:ext uri="{FF2B5EF4-FFF2-40B4-BE49-F238E27FC236}">
                  <a16:creationId xmlns:a16="http://schemas.microsoft.com/office/drawing/2014/main" id="{8D61F774-BD52-A2FB-D302-3D53384C2333}"/>
                </a:ext>
              </a:extLst>
            </p:cNvPr>
            <p:cNvSpPr/>
            <p:nvPr/>
          </p:nvSpPr>
          <p:spPr>
            <a:xfrm>
              <a:off x="4768553" y="3402280"/>
              <a:ext cx="2572283" cy="4449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50"/>
                </a:solidFill>
              </a:endParaRPr>
            </a:p>
          </p:txBody>
        </p:sp>
        <p:sp>
          <p:nvSpPr>
            <p:cNvPr id="12" name="Rectangle 11">
              <a:extLst>
                <a:ext uri="{FF2B5EF4-FFF2-40B4-BE49-F238E27FC236}">
                  <a16:creationId xmlns:a16="http://schemas.microsoft.com/office/drawing/2014/main" id="{AE36DF25-6991-4D33-0AD7-AD2A5E2121E1}"/>
                </a:ext>
              </a:extLst>
            </p:cNvPr>
            <p:cNvSpPr/>
            <p:nvPr/>
          </p:nvSpPr>
          <p:spPr>
            <a:xfrm>
              <a:off x="3473688" y="3418316"/>
              <a:ext cx="544970" cy="3563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50"/>
                </a:solidFill>
              </a:endParaRPr>
            </a:p>
          </p:txBody>
        </p:sp>
        <p:sp>
          <p:nvSpPr>
            <p:cNvPr id="13" name="Rectangle 12">
              <a:extLst>
                <a:ext uri="{FF2B5EF4-FFF2-40B4-BE49-F238E27FC236}">
                  <a16:creationId xmlns:a16="http://schemas.microsoft.com/office/drawing/2014/main" id="{8FC25900-9427-1101-1455-1ECB6C733B48}"/>
                </a:ext>
              </a:extLst>
            </p:cNvPr>
            <p:cNvSpPr/>
            <p:nvPr/>
          </p:nvSpPr>
          <p:spPr>
            <a:xfrm>
              <a:off x="696481" y="3740626"/>
              <a:ext cx="593934" cy="356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835583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8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59</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53824" y="2064767"/>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54976" y="2222363"/>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92737" y="2239681"/>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22191" y="3031027"/>
            <a:ext cx="7759581" cy="458780"/>
          </a:xfrm>
          <a:prstGeom prst="rect">
            <a:avLst/>
          </a:prstGeom>
          <a:noFill/>
        </p:spPr>
        <p:txBody>
          <a:bodyPr wrap="square">
            <a:spAutoFit/>
          </a:bodyPr>
          <a:lstStyle/>
          <a:p>
            <a:pPr marL="0" marR="0">
              <a:lnSpc>
                <a:spcPct val="107000"/>
              </a:lnSpc>
              <a:spcBef>
                <a:spcPts val="0"/>
              </a:spcBef>
              <a:spcAft>
                <a:spcPts val="0"/>
              </a:spcAft>
            </a:pPr>
            <a:r>
              <a:rPr lang="en-US" sz="2400" dirty="0">
                <a:solidFill>
                  <a:srgbClr val="333333"/>
                </a:solidFill>
                <a:effectLst/>
                <a:latin typeface="ArialMT"/>
                <a:ea typeface="Calibri" panose="020F0502020204030204" pitchFamily="34" charset="0"/>
                <a:cs typeface="ArialMT"/>
              </a:rPr>
              <a:t>a. </a:t>
            </a:r>
            <a:r>
              <a:rPr lang="en-US" sz="2000" dirty="0">
                <a:solidFill>
                  <a:srgbClr val="333333"/>
                </a:solidFill>
                <a:effectLst/>
                <a:latin typeface="ArialMT"/>
                <a:ea typeface="Calibri" panose="020F0502020204030204" pitchFamily="34" charset="0"/>
                <a:cs typeface="ArialMT"/>
              </a:rPr>
              <a:t>Non-persistent HTTP with no parallel TCP connections?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149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D6B5D6B-5BFD-4865-AFC8-E5858C64DA6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46082" name="Rectangle 8">
            <a:extLst>
              <a:ext uri="{FF2B5EF4-FFF2-40B4-BE49-F238E27FC236}">
                <a16:creationId xmlns:a16="http://schemas.microsoft.com/office/drawing/2014/main" id="{96D0ECD6-4739-4DC4-BEFA-865FA8AFF4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536BED6C-3350-437C-8715-CD227A7371F1}" type="slidenum">
              <a:rPr lang="en-US" altLang="en-US" sz="1200">
                <a:latin typeface="Tahoma" panose="020B0604030504040204" pitchFamily="34" charset="0"/>
              </a:rPr>
              <a:pPr/>
              <a:t>6</a:t>
            </a:fld>
            <a:endParaRPr lang="en-US" altLang="en-US" sz="1200">
              <a:latin typeface="Tahoma" panose="020B0604030504040204" pitchFamily="34" charset="0"/>
            </a:endParaRPr>
          </a:p>
        </p:txBody>
      </p:sp>
      <p:grpSp>
        <p:nvGrpSpPr>
          <p:cNvPr id="46083" name="Group 566">
            <a:extLst>
              <a:ext uri="{FF2B5EF4-FFF2-40B4-BE49-F238E27FC236}">
                <a16:creationId xmlns:a16="http://schemas.microsoft.com/office/drawing/2014/main" id="{38C7FCC0-1A90-4EDA-B16F-6BF5501FBAF3}"/>
              </a:ext>
            </a:extLst>
          </p:cNvPr>
          <p:cNvGrpSpPr>
            <a:grpSpLocks/>
          </p:cNvGrpSpPr>
          <p:nvPr/>
        </p:nvGrpSpPr>
        <p:grpSpPr bwMode="auto">
          <a:xfrm>
            <a:off x="5202238" y="1546225"/>
            <a:ext cx="3540125" cy="4545013"/>
            <a:chOff x="3277" y="974"/>
            <a:chExt cx="2230" cy="2863"/>
          </a:xfrm>
        </p:grpSpPr>
        <p:sp>
          <p:nvSpPr>
            <p:cNvPr id="46091" name="Freeform 567">
              <a:extLst>
                <a:ext uri="{FF2B5EF4-FFF2-40B4-BE49-F238E27FC236}">
                  <a16:creationId xmlns:a16="http://schemas.microsoft.com/office/drawing/2014/main" id="{0B4FB7BB-E85C-4E70-962E-4004CA07A64A}"/>
                </a:ext>
              </a:extLst>
            </p:cNvPr>
            <p:cNvSpPr>
              <a:spLocks/>
            </p:cNvSpPr>
            <p:nvPr/>
          </p:nvSpPr>
          <p:spPr bwMode="auto">
            <a:xfrm>
              <a:off x="3277" y="1079"/>
              <a:ext cx="1094" cy="675"/>
            </a:xfrm>
            <a:custGeom>
              <a:avLst/>
              <a:gdLst>
                <a:gd name="T0" fmla="*/ 1466 w 1036"/>
                <a:gd name="T1" fmla="*/ 11 h 675"/>
                <a:gd name="T2" fmla="*/ 884 w 1036"/>
                <a:gd name="T3" fmla="*/ 53 h 675"/>
                <a:gd name="T4" fmla="*/ 467 w 1036"/>
                <a:gd name="T5" fmla="*/ 129 h 675"/>
                <a:gd name="T6" fmla="*/ 347 w 1036"/>
                <a:gd name="T7" fmla="*/ 229 h 675"/>
                <a:gd name="T8" fmla="*/ 48 w 1036"/>
                <a:gd name="T9" fmla="*/ 297 h 675"/>
                <a:gd name="T10" fmla="*/ 39 w 1036"/>
                <a:gd name="T11" fmla="*/ 459 h 675"/>
                <a:gd name="T12" fmla="*/ 298 w 1036"/>
                <a:gd name="T13" fmla="*/ 489 h 675"/>
                <a:gd name="T14" fmla="*/ 1039 w 1036"/>
                <a:gd name="T15" fmla="*/ 489 h 675"/>
                <a:gd name="T16" fmla="*/ 1353 w 1036"/>
                <a:gd name="T17" fmla="*/ 555 h 675"/>
                <a:gd name="T18" fmla="*/ 1702 w 1036"/>
                <a:gd name="T19" fmla="*/ 657 h 675"/>
                <a:gd name="T20" fmla="*/ 1969 w 1036"/>
                <a:gd name="T21" fmla="*/ 661 h 675"/>
                <a:gd name="T22" fmla="*/ 2153 w 1036"/>
                <a:gd name="T23" fmla="*/ 603 h 675"/>
                <a:gd name="T24" fmla="*/ 2247 w 1036"/>
                <a:gd name="T25" fmla="*/ 445 h 675"/>
                <a:gd name="T26" fmla="*/ 2305 w 1036"/>
                <a:gd name="T27" fmla="*/ 291 h 675"/>
                <a:gd name="T28" fmla="*/ 2312 w 1036"/>
                <a:gd name="T29" fmla="*/ 107 h 675"/>
                <a:gd name="T30" fmla="*/ 2113 w 1036"/>
                <a:gd name="T31" fmla="*/ 17 h 675"/>
                <a:gd name="T32" fmla="*/ 1755 w 1036"/>
                <a:gd name="T33" fmla="*/ 3 h 675"/>
                <a:gd name="T34" fmla="*/ 1466 w 1036"/>
                <a:gd name="T35" fmla="*/ 11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092" name="Group 568">
              <a:extLst>
                <a:ext uri="{FF2B5EF4-FFF2-40B4-BE49-F238E27FC236}">
                  <a16:creationId xmlns:a16="http://schemas.microsoft.com/office/drawing/2014/main" id="{21FD3635-97AC-4F28-9178-72701C3E8C12}"/>
                </a:ext>
              </a:extLst>
            </p:cNvPr>
            <p:cNvGrpSpPr>
              <a:grpSpLocks/>
            </p:cNvGrpSpPr>
            <p:nvPr/>
          </p:nvGrpSpPr>
          <p:grpSpPr bwMode="auto">
            <a:xfrm>
              <a:off x="3383" y="1920"/>
              <a:ext cx="919" cy="588"/>
              <a:chOff x="2889" y="1631"/>
              <a:chExt cx="980" cy="743"/>
            </a:xfrm>
          </p:grpSpPr>
          <p:sp>
            <p:nvSpPr>
              <p:cNvPr id="46466" name="Rectangle 569">
                <a:extLst>
                  <a:ext uri="{FF2B5EF4-FFF2-40B4-BE49-F238E27FC236}">
                    <a16:creationId xmlns:a16="http://schemas.microsoft.com/office/drawing/2014/main" id="{04EE04FB-17BC-4591-9C27-A43838AF2237}"/>
                  </a:ext>
                </a:extLst>
              </p:cNvPr>
              <p:cNvSpPr>
                <a:spLocks noChangeArrowheads="1"/>
              </p:cNvSpPr>
              <p:nvPr/>
            </p:nvSpPr>
            <p:spPr bwMode="auto">
              <a:xfrm>
                <a:off x="3046" y="1841"/>
                <a:ext cx="663" cy="53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467" name="AutoShape 570">
                <a:extLst>
                  <a:ext uri="{FF2B5EF4-FFF2-40B4-BE49-F238E27FC236}">
                    <a16:creationId xmlns:a16="http://schemas.microsoft.com/office/drawing/2014/main" id="{E90DA131-DCCE-4648-8921-F3338D06174B}"/>
                  </a:ext>
                </a:extLst>
              </p:cNvPr>
              <p:cNvSpPr>
                <a:spLocks noChangeArrowheads="1"/>
              </p:cNvSpPr>
              <p:nvPr/>
            </p:nvSpPr>
            <p:spPr bwMode="auto">
              <a:xfrm>
                <a:off x="2889" y="1631"/>
                <a:ext cx="980" cy="253"/>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solidFill>
                    <a:srgbClr val="00CCFF"/>
                  </a:solidFill>
                </a:endParaRPr>
              </a:p>
            </p:txBody>
          </p:sp>
        </p:grpSp>
        <p:sp>
          <p:nvSpPr>
            <p:cNvPr id="46093" name="Freeform 571">
              <a:extLst>
                <a:ext uri="{FF2B5EF4-FFF2-40B4-BE49-F238E27FC236}">
                  <a16:creationId xmlns:a16="http://schemas.microsoft.com/office/drawing/2014/main" id="{0E5BFC59-089C-4222-8F66-1D4F63EE05F6}"/>
                </a:ext>
              </a:extLst>
            </p:cNvPr>
            <p:cNvSpPr>
              <a:spLocks/>
            </p:cNvSpPr>
            <p:nvPr/>
          </p:nvSpPr>
          <p:spPr bwMode="auto">
            <a:xfrm>
              <a:off x="3379" y="2788"/>
              <a:ext cx="2032" cy="1049"/>
            </a:xfrm>
            <a:custGeom>
              <a:avLst/>
              <a:gdLst>
                <a:gd name="T0" fmla="*/ 1044 w 2032"/>
                <a:gd name="T1" fmla="*/ 26 h 1049"/>
                <a:gd name="T2" fmla="*/ 847 w 2032"/>
                <a:gd name="T3" fmla="*/ 125 h 1049"/>
                <a:gd name="T4" fmla="*/ 580 w 2032"/>
                <a:gd name="T5" fmla="*/ 68 h 1049"/>
                <a:gd name="T6" fmla="*/ 143 w 2032"/>
                <a:gd name="T7" fmla="*/ 170 h 1049"/>
                <a:gd name="T8" fmla="*/ 48 w 2032"/>
                <a:gd name="T9" fmla="*/ 374 h 1049"/>
                <a:gd name="T10" fmla="*/ 41 w 2032"/>
                <a:gd name="T11" fmla="*/ 680 h 1049"/>
                <a:gd name="T12" fmla="*/ 294 w 2032"/>
                <a:gd name="T13" fmla="*/ 744 h 1049"/>
                <a:gd name="T14" fmla="*/ 660 w 2032"/>
                <a:gd name="T15" fmla="*/ 893 h 1049"/>
                <a:gd name="T16" fmla="*/ 1088 w 2032"/>
                <a:gd name="T17" fmla="*/ 1014 h 1049"/>
                <a:gd name="T18" fmla="*/ 1525 w 2032"/>
                <a:gd name="T19" fmla="*/ 1031 h 1049"/>
                <a:gd name="T20" fmla="*/ 1831 w 2032"/>
                <a:gd name="T21" fmla="*/ 907 h 1049"/>
                <a:gd name="T22" fmla="*/ 2015 w 2032"/>
                <a:gd name="T23" fmla="*/ 714 h 1049"/>
                <a:gd name="T24" fmla="*/ 1931 w 2032"/>
                <a:gd name="T25" fmla="*/ 251 h 1049"/>
                <a:gd name="T26" fmla="*/ 1658 w 2032"/>
                <a:gd name="T27" fmla="*/ 114 h 1049"/>
                <a:gd name="T28" fmla="*/ 1355 w 2032"/>
                <a:gd name="T29" fmla="*/ 15 h 1049"/>
                <a:gd name="T30" fmla="*/ 1044 w 2032"/>
                <a:gd name="T31" fmla="*/ 2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032"/>
                <a:gd name="T49" fmla="*/ 0 h 1049"/>
                <a:gd name="T50" fmla="*/ 2032 w 2032"/>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032" h="1049">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94" name="Line 572">
              <a:extLst>
                <a:ext uri="{FF2B5EF4-FFF2-40B4-BE49-F238E27FC236}">
                  <a16:creationId xmlns:a16="http://schemas.microsoft.com/office/drawing/2014/main" id="{4E91DD7E-2D04-4DFF-B1B9-9E33CF477887}"/>
                </a:ext>
              </a:extLst>
            </p:cNvPr>
            <p:cNvSpPr>
              <a:spLocks noChangeShapeType="1"/>
            </p:cNvSpPr>
            <p:nvPr/>
          </p:nvSpPr>
          <p:spPr bwMode="auto">
            <a:xfrm rot="-5400000">
              <a:off x="4924" y="3316"/>
              <a:ext cx="284"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5" name="Line 573">
              <a:extLst>
                <a:ext uri="{FF2B5EF4-FFF2-40B4-BE49-F238E27FC236}">
                  <a16:creationId xmlns:a16="http://schemas.microsoft.com/office/drawing/2014/main" id="{AEF74385-A933-4708-B48C-FEF73AA6A423}"/>
                </a:ext>
              </a:extLst>
            </p:cNvPr>
            <p:cNvSpPr>
              <a:spLocks noChangeShapeType="1"/>
            </p:cNvSpPr>
            <p:nvPr/>
          </p:nvSpPr>
          <p:spPr bwMode="auto">
            <a:xfrm rot="5400000" flipV="1">
              <a:off x="5034" y="3429"/>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6" name="Line 574">
              <a:extLst>
                <a:ext uri="{FF2B5EF4-FFF2-40B4-BE49-F238E27FC236}">
                  <a16:creationId xmlns:a16="http://schemas.microsoft.com/office/drawing/2014/main" id="{85E31921-2793-45CB-A9EE-0BDF8F52DC34}"/>
                </a:ext>
              </a:extLst>
            </p:cNvPr>
            <p:cNvSpPr>
              <a:spLocks noChangeShapeType="1"/>
            </p:cNvSpPr>
            <p:nvPr/>
          </p:nvSpPr>
          <p:spPr bwMode="auto">
            <a:xfrm rot="16200000" flipH="1">
              <a:off x="5113" y="3192"/>
              <a:ext cx="90" cy="5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7" name="Line 576">
              <a:extLst>
                <a:ext uri="{FF2B5EF4-FFF2-40B4-BE49-F238E27FC236}">
                  <a16:creationId xmlns:a16="http://schemas.microsoft.com/office/drawing/2014/main" id="{7E3969D9-6F56-4900-94E4-82B5A2F936E9}"/>
                </a:ext>
              </a:extLst>
            </p:cNvPr>
            <p:cNvSpPr>
              <a:spLocks noChangeShapeType="1"/>
            </p:cNvSpPr>
            <p:nvPr/>
          </p:nvSpPr>
          <p:spPr bwMode="auto">
            <a:xfrm>
              <a:off x="3843" y="3009"/>
              <a:ext cx="99" cy="81"/>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Line 577">
              <a:extLst>
                <a:ext uri="{FF2B5EF4-FFF2-40B4-BE49-F238E27FC236}">
                  <a16:creationId xmlns:a16="http://schemas.microsoft.com/office/drawing/2014/main" id="{56A62AC4-DEAA-4CC6-A58C-2D4BF6F56A19}"/>
                </a:ext>
              </a:extLst>
            </p:cNvPr>
            <p:cNvSpPr>
              <a:spLocks noChangeShapeType="1"/>
            </p:cNvSpPr>
            <p:nvPr/>
          </p:nvSpPr>
          <p:spPr bwMode="auto">
            <a:xfrm flipV="1">
              <a:off x="3680" y="3159"/>
              <a:ext cx="256" cy="6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9" name="Line 580">
              <a:extLst>
                <a:ext uri="{FF2B5EF4-FFF2-40B4-BE49-F238E27FC236}">
                  <a16:creationId xmlns:a16="http://schemas.microsoft.com/office/drawing/2014/main" id="{04B52CB1-2D5A-4791-BBBF-6CD0851DBDC6}"/>
                </a:ext>
              </a:extLst>
            </p:cNvPr>
            <p:cNvSpPr>
              <a:spLocks noChangeShapeType="1"/>
            </p:cNvSpPr>
            <p:nvPr/>
          </p:nvSpPr>
          <p:spPr bwMode="auto">
            <a:xfrm flipH="1">
              <a:off x="3948" y="3204"/>
              <a:ext cx="90" cy="11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0" name="Line 581">
              <a:extLst>
                <a:ext uri="{FF2B5EF4-FFF2-40B4-BE49-F238E27FC236}">
                  <a16:creationId xmlns:a16="http://schemas.microsoft.com/office/drawing/2014/main" id="{71859079-23F4-4FF7-8327-25092FC173D4}"/>
                </a:ext>
              </a:extLst>
            </p:cNvPr>
            <p:cNvSpPr>
              <a:spLocks noChangeShapeType="1"/>
            </p:cNvSpPr>
            <p:nvPr/>
          </p:nvSpPr>
          <p:spPr bwMode="auto">
            <a:xfrm flipH="1" flipV="1">
              <a:off x="4146" y="3213"/>
              <a:ext cx="51" cy="10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1" name="Line 582">
              <a:extLst>
                <a:ext uri="{FF2B5EF4-FFF2-40B4-BE49-F238E27FC236}">
                  <a16:creationId xmlns:a16="http://schemas.microsoft.com/office/drawing/2014/main" id="{F726CF51-FD89-41A0-8C66-15FC2FDB1170}"/>
                </a:ext>
              </a:extLst>
            </p:cNvPr>
            <p:cNvSpPr>
              <a:spLocks noChangeShapeType="1"/>
            </p:cNvSpPr>
            <p:nvPr/>
          </p:nvSpPr>
          <p:spPr bwMode="auto">
            <a:xfrm>
              <a:off x="4248" y="3185"/>
              <a:ext cx="317" cy="17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2" name="Line 584">
              <a:extLst>
                <a:ext uri="{FF2B5EF4-FFF2-40B4-BE49-F238E27FC236}">
                  <a16:creationId xmlns:a16="http://schemas.microsoft.com/office/drawing/2014/main" id="{B573F59D-11A9-402C-A524-B03E52D7336C}"/>
                </a:ext>
              </a:extLst>
            </p:cNvPr>
            <p:cNvSpPr>
              <a:spLocks noChangeShapeType="1"/>
            </p:cNvSpPr>
            <p:nvPr/>
          </p:nvSpPr>
          <p:spPr bwMode="auto">
            <a:xfrm>
              <a:off x="3809" y="2257"/>
              <a:ext cx="148"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585">
              <a:extLst>
                <a:ext uri="{FF2B5EF4-FFF2-40B4-BE49-F238E27FC236}">
                  <a16:creationId xmlns:a16="http://schemas.microsoft.com/office/drawing/2014/main" id="{CA9E1EC5-9478-4D19-89F7-5DC92053DF75}"/>
                </a:ext>
              </a:extLst>
            </p:cNvPr>
            <p:cNvSpPr>
              <a:spLocks noChangeShapeType="1"/>
            </p:cNvSpPr>
            <p:nvPr/>
          </p:nvSpPr>
          <p:spPr bwMode="auto">
            <a:xfrm flipV="1">
              <a:off x="3711" y="2354"/>
              <a:ext cx="106" cy="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104" name="Group 586">
              <a:extLst>
                <a:ext uri="{FF2B5EF4-FFF2-40B4-BE49-F238E27FC236}">
                  <a16:creationId xmlns:a16="http://schemas.microsoft.com/office/drawing/2014/main" id="{DFBF9B75-29F4-47A0-A0E0-F09B8615FD79}"/>
                </a:ext>
              </a:extLst>
            </p:cNvPr>
            <p:cNvGrpSpPr>
              <a:grpSpLocks/>
            </p:cNvGrpSpPr>
            <p:nvPr/>
          </p:nvGrpSpPr>
          <p:grpSpPr bwMode="auto">
            <a:xfrm>
              <a:off x="3535" y="2207"/>
              <a:ext cx="319" cy="222"/>
              <a:chOff x="2967" y="478"/>
              <a:chExt cx="788" cy="625"/>
            </a:xfrm>
          </p:grpSpPr>
          <p:pic>
            <p:nvPicPr>
              <p:cNvPr id="46464" name="Picture 587" descr="access_point_stylized_small">
                <a:extLst>
                  <a:ext uri="{FF2B5EF4-FFF2-40B4-BE49-F238E27FC236}">
                    <a16:creationId xmlns:a16="http://schemas.microsoft.com/office/drawing/2014/main" id="{343AD7A6-A3FB-4144-AF02-793574F02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65" name="Picture 588" descr="antenna_radiation_stylized">
                <a:extLst>
                  <a:ext uri="{FF2B5EF4-FFF2-40B4-BE49-F238E27FC236}">
                    <a16:creationId xmlns:a16="http://schemas.microsoft.com/office/drawing/2014/main" id="{A7E1EF2B-B0CB-4719-BB65-6EFCDA794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105" name="Freeform 589">
              <a:extLst>
                <a:ext uri="{FF2B5EF4-FFF2-40B4-BE49-F238E27FC236}">
                  <a16:creationId xmlns:a16="http://schemas.microsoft.com/office/drawing/2014/main" id="{7E790357-4691-49E8-B5BD-BF1C8F2E5D18}"/>
                </a:ext>
              </a:extLst>
            </p:cNvPr>
            <p:cNvSpPr>
              <a:spLocks/>
            </p:cNvSpPr>
            <p:nvPr/>
          </p:nvSpPr>
          <p:spPr bwMode="auto">
            <a:xfrm>
              <a:off x="4419" y="2224"/>
              <a:ext cx="828" cy="425"/>
            </a:xfrm>
            <a:custGeom>
              <a:avLst/>
              <a:gdLst>
                <a:gd name="T0" fmla="*/ 382 w 828"/>
                <a:gd name="T1" fmla="*/ 30 h 425"/>
                <a:gd name="T2" fmla="*/ 370 w 828"/>
                <a:gd name="T3" fmla="*/ 30 h 425"/>
                <a:gd name="T4" fmla="*/ 126 w 828"/>
                <a:gd name="T5" fmla="*/ 32 h 425"/>
                <a:gd name="T6" fmla="*/ 6 w 828"/>
                <a:gd name="T7" fmla="*/ 126 h 425"/>
                <a:gd name="T8" fmla="*/ 92 w 828"/>
                <a:gd name="T9" fmla="*/ 274 h 425"/>
                <a:gd name="T10" fmla="*/ 292 w 828"/>
                <a:gd name="T11" fmla="*/ 384 h 425"/>
                <a:gd name="T12" fmla="*/ 540 w 828"/>
                <a:gd name="T13" fmla="*/ 416 h 425"/>
                <a:gd name="T14" fmla="*/ 698 w 828"/>
                <a:gd name="T15" fmla="*/ 330 h 425"/>
                <a:gd name="T16" fmla="*/ 776 w 828"/>
                <a:gd name="T17" fmla="*/ 170 h 425"/>
                <a:gd name="T18" fmla="*/ 792 w 828"/>
                <a:gd name="T19" fmla="*/ 22 h 425"/>
                <a:gd name="T20" fmla="*/ 560 w 828"/>
                <a:gd name="T21" fmla="*/ 38 h 425"/>
                <a:gd name="T22" fmla="*/ 382 w 828"/>
                <a:gd name="T23" fmla="*/ 30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06" name="Freeform 590">
              <a:extLst>
                <a:ext uri="{FF2B5EF4-FFF2-40B4-BE49-F238E27FC236}">
                  <a16:creationId xmlns:a16="http://schemas.microsoft.com/office/drawing/2014/main" id="{CEB4AF5B-108E-4CC4-8D60-8F2113443495}"/>
                </a:ext>
              </a:extLst>
            </p:cNvPr>
            <p:cNvSpPr>
              <a:spLocks/>
            </p:cNvSpPr>
            <p:nvPr/>
          </p:nvSpPr>
          <p:spPr bwMode="auto">
            <a:xfrm>
              <a:off x="4417" y="1263"/>
              <a:ext cx="1090" cy="709"/>
            </a:xfrm>
            <a:custGeom>
              <a:avLst/>
              <a:gdLst>
                <a:gd name="T0" fmla="*/ 85898 w 765"/>
                <a:gd name="T1" fmla="*/ 6712 h 459"/>
                <a:gd name="T2" fmla="*/ 58210 w 765"/>
                <a:gd name="T3" fmla="*/ 47662 h 459"/>
                <a:gd name="T4" fmla="*/ 19473 w 765"/>
                <a:gd name="T5" fmla="*/ 67835 h 459"/>
                <a:gd name="T6" fmla="*/ 2783 w 765"/>
                <a:gd name="T7" fmla="*/ 228588 h 459"/>
                <a:gd name="T8" fmla="*/ 36422 w 765"/>
                <a:gd name="T9" fmla="*/ 302028 h 459"/>
                <a:gd name="T10" fmla="*/ 70014 w 765"/>
                <a:gd name="T11" fmla="*/ 289496 h 459"/>
                <a:gd name="T12" fmla="*/ 118176 w 765"/>
                <a:gd name="T13" fmla="*/ 302028 h 459"/>
                <a:gd name="T14" fmla="*/ 141415 w 765"/>
                <a:gd name="T15" fmla="*/ 295017 h 459"/>
                <a:gd name="T16" fmla="*/ 152220 w 765"/>
                <a:gd name="T17" fmla="*/ 253122 h 459"/>
                <a:gd name="T18" fmla="*/ 151953 w 765"/>
                <a:gd name="T19" fmla="*/ 107441 h 459"/>
                <a:gd name="T20" fmla="*/ 134106 w 765"/>
                <a:gd name="T21" fmla="*/ 23437 h 459"/>
                <a:gd name="T22" fmla="*/ 85898 w 765"/>
                <a:gd name="T23" fmla="*/ 6712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07" name="Line 591">
              <a:extLst>
                <a:ext uri="{FF2B5EF4-FFF2-40B4-BE49-F238E27FC236}">
                  <a16:creationId xmlns:a16="http://schemas.microsoft.com/office/drawing/2014/main" id="{38691594-A9B4-448A-B4B0-DCDAF08A2734}"/>
                </a:ext>
              </a:extLst>
            </p:cNvPr>
            <p:cNvSpPr>
              <a:spLocks noChangeShapeType="1"/>
            </p:cNvSpPr>
            <p:nvPr/>
          </p:nvSpPr>
          <p:spPr bwMode="auto">
            <a:xfrm>
              <a:off x="4659" y="2404"/>
              <a:ext cx="103" cy="7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Line 592">
              <a:extLst>
                <a:ext uri="{FF2B5EF4-FFF2-40B4-BE49-F238E27FC236}">
                  <a16:creationId xmlns:a16="http://schemas.microsoft.com/office/drawing/2014/main" id="{C512B73F-7DFE-4EC4-9A8A-50FE935BCBE1}"/>
                </a:ext>
              </a:extLst>
            </p:cNvPr>
            <p:cNvSpPr>
              <a:spLocks noChangeShapeType="1"/>
            </p:cNvSpPr>
            <p:nvPr/>
          </p:nvSpPr>
          <p:spPr bwMode="auto">
            <a:xfrm>
              <a:off x="4720" y="2354"/>
              <a:ext cx="17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9" name="Line 593">
              <a:extLst>
                <a:ext uri="{FF2B5EF4-FFF2-40B4-BE49-F238E27FC236}">
                  <a16:creationId xmlns:a16="http://schemas.microsoft.com/office/drawing/2014/main" id="{9DF7CE91-724E-4DD9-A973-6458C7B7688D}"/>
                </a:ext>
              </a:extLst>
            </p:cNvPr>
            <p:cNvSpPr>
              <a:spLocks noChangeShapeType="1"/>
            </p:cNvSpPr>
            <p:nvPr/>
          </p:nvSpPr>
          <p:spPr bwMode="auto">
            <a:xfrm flipV="1">
              <a:off x="4869" y="2408"/>
              <a:ext cx="85" cy="6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0" name="Line 594">
              <a:extLst>
                <a:ext uri="{FF2B5EF4-FFF2-40B4-BE49-F238E27FC236}">
                  <a16:creationId xmlns:a16="http://schemas.microsoft.com/office/drawing/2014/main" id="{03BEB91C-DEDB-4142-B926-0433BFE77D18}"/>
                </a:ext>
              </a:extLst>
            </p:cNvPr>
            <p:cNvSpPr>
              <a:spLocks noChangeShapeType="1"/>
            </p:cNvSpPr>
            <p:nvPr/>
          </p:nvSpPr>
          <p:spPr bwMode="auto">
            <a:xfrm>
              <a:off x="4235" y="1632"/>
              <a:ext cx="321" cy="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1" name="Line 595">
              <a:extLst>
                <a:ext uri="{FF2B5EF4-FFF2-40B4-BE49-F238E27FC236}">
                  <a16:creationId xmlns:a16="http://schemas.microsoft.com/office/drawing/2014/main" id="{A408AAA6-5030-4D57-85DB-FD836D256824}"/>
                </a:ext>
              </a:extLst>
            </p:cNvPr>
            <p:cNvSpPr>
              <a:spLocks noChangeShapeType="1"/>
            </p:cNvSpPr>
            <p:nvPr/>
          </p:nvSpPr>
          <p:spPr bwMode="auto">
            <a:xfrm>
              <a:off x="4635" y="2961"/>
              <a:ext cx="246" cy="11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2" name="Line 596">
              <a:extLst>
                <a:ext uri="{FF2B5EF4-FFF2-40B4-BE49-F238E27FC236}">
                  <a16:creationId xmlns:a16="http://schemas.microsoft.com/office/drawing/2014/main" id="{AF33FA92-D644-4297-B7B0-22A84C0FEFF8}"/>
                </a:ext>
              </a:extLst>
            </p:cNvPr>
            <p:cNvSpPr>
              <a:spLocks noChangeShapeType="1"/>
            </p:cNvSpPr>
            <p:nvPr/>
          </p:nvSpPr>
          <p:spPr bwMode="auto">
            <a:xfrm flipV="1">
              <a:off x="4244" y="2953"/>
              <a:ext cx="203" cy="1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3" name="Line 597">
              <a:extLst>
                <a:ext uri="{FF2B5EF4-FFF2-40B4-BE49-F238E27FC236}">
                  <a16:creationId xmlns:a16="http://schemas.microsoft.com/office/drawing/2014/main" id="{F98EEBDD-5DAB-4DA8-B2CE-01C383841C15}"/>
                </a:ext>
              </a:extLst>
            </p:cNvPr>
            <p:cNvSpPr>
              <a:spLocks noChangeShapeType="1"/>
            </p:cNvSpPr>
            <p:nvPr/>
          </p:nvSpPr>
          <p:spPr bwMode="auto">
            <a:xfrm flipV="1">
              <a:off x="4271" y="3137"/>
              <a:ext cx="6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4" name="Line 598">
              <a:extLst>
                <a:ext uri="{FF2B5EF4-FFF2-40B4-BE49-F238E27FC236}">
                  <a16:creationId xmlns:a16="http://schemas.microsoft.com/office/drawing/2014/main" id="{150D7493-168D-4663-B0A5-7463F137E20D}"/>
                </a:ext>
              </a:extLst>
            </p:cNvPr>
            <p:cNvSpPr>
              <a:spLocks noChangeShapeType="1"/>
            </p:cNvSpPr>
            <p:nvPr/>
          </p:nvSpPr>
          <p:spPr bwMode="auto">
            <a:xfrm flipV="1">
              <a:off x="4773" y="1572"/>
              <a:ext cx="78" cy="5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5" name="Line 599">
              <a:extLst>
                <a:ext uri="{FF2B5EF4-FFF2-40B4-BE49-F238E27FC236}">
                  <a16:creationId xmlns:a16="http://schemas.microsoft.com/office/drawing/2014/main" id="{DD328C15-F541-40F9-9979-592C5CB4EBA3}"/>
                </a:ext>
              </a:extLst>
            </p:cNvPr>
            <p:cNvSpPr>
              <a:spLocks noChangeShapeType="1"/>
            </p:cNvSpPr>
            <p:nvPr/>
          </p:nvSpPr>
          <p:spPr bwMode="auto">
            <a:xfrm>
              <a:off x="4665" y="1681"/>
              <a:ext cx="0" cy="52"/>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6" name="Line 600">
              <a:extLst>
                <a:ext uri="{FF2B5EF4-FFF2-40B4-BE49-F238E27FC236}">
                  <a16:creationId xmlns:a16="http://schemas.microsoft.com/office/drawing/2014/main" id="{2886F982-C56A-4D69-882A-0752870EA22F}"/>
                </a:ext>
              </a:extLst>
            </p:cNvPr>
            <p:cNvSpPr>
              <a:spLocks noChangeShapeType="1"/>
            </p:cNvSpPr>
            <p:nvPr/>
          </p:nvSpPr>
          <p:spPr bwMode="auto">
            <a:xfrm flipV="1">
              <a:off x="4773" y="1616"/>
              <a:ext cx="166" cy="182"/>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7" name="Line 601">
              <a:extLst>
                <a:ext uri="{FF2B5EF4-FFF2-40B4-BE49-F238E27FC236}">
                  <a16:creationId xmlns:a16="http://schemas.microsoft.com/office/drawing/2014/main" id="{AF4D534E-385B-4C54-B798-E2266CB11660}"/>
                </a:ext>
              </a:extLst>
            </p:cNvPr>
            <p:cNvSpPr>
              <a:spLocks noChangeShapeType="1"/>
            </p:cNvSpPr>
            <p:nvPr/>
          </p:nvSpPr>
          <p:spPr bwMode="auto">
            <a:xfrm>
              <a:off x="5003" y="1615"/>
              <a:ext cx="0" cy="12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8" name="Line 602">
              <a:extLst>
                <a:ext uri="{FF2B5EF4-FFF2-40B4-BE49-F238E27FC236}">
                  <a16:creationId xmlns:a16="http://schemas.microsoft.com/office/drawing/2014/main" id="{41C975DB-6BE2-4B37-821A-6609B7322803}"/>
                </a:ext>
              </a:extLst>
            </p:cNvPr>
            <p:cNvSpPr>
              <a:spLocks noChangeShapeType="1"/>
            </p:cNvSpPr>
            <p:nvPr/>
          </p:nvSpPr>
          <p:spPr bwMode="auto">
            <a:xfrm>
              <a:off x="4785" y="1808"/>
              <a:ext cx="119"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19" name="Line 603">
              <a:extLst>
                <a:ext uri="{FF2B5EF4-FFF2-40B4-BE49-F238E27FC236}">
                  <a16:creationId xmlns:a16="http://schemas.microsoft.com/office/drawing/2014/main" id="{6372C4C4-6A51-4154-89AA-DE0703B9DCA1}"/>
                </a:ext>
              </a:extLst>
            </p:cNvPr>
            <p:cNvSpPr>
              <a:spLocks noChangeShapeType="1"/>
            </p:cNvSpPr>
            <p:nvPr/>
          </p:nvSpPr>
          <p:spPr bwMode="auto">
            <a:xfrm>
              <a:off x="5134" y="1802"/>
              <a:ext cx="112"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0" name="Line 604">
              <a:extLst>
                <a:ext uri="{FF2B5EF4-FFF2-40B4-BE49-F238E27FC236}">
                  <a16:creationId xmlns:a16="http://schemas.microsoft.com/office/drawing/2014/main" id="{E037043C-D45B-492F-A9CD-50D5AAEC886E}"/>
                </a:ext>
              </a:extLst>
            </p:cNvPr>
            <p:cNvSpPr>
              <a:spLocks noChangeShapeType="1"/>
            </p:cNvSpPr>
            <p:nvPr/>
          </p:nvSpPr>
          <p:spPr bwMode="auto">
            <a:xfrm flipH="1">
              <a:off x="4596" y="1850"/>
              <a:ext cx="62" cy="444"/>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1" name="Line 605">
              <a:extLst>
                <a:ext uri="{FF2B5EF4-FFF2-40B4-BE49-F238E27FC236}">
                  <a16:creationId xmlns:a16="http://schemas.microsoft.com/office/drawing/2014/main" id="{5EACADAC-90AE-4CFC-A728-CD09FA4D6EB2}"/>
                </a:ext>
              </a:extLst>
            </p:cNvPr>
            <p:cNvSpPr>
              <a:spLocks noChangeShapeType="1"/>
            </p:cNvSpPr>
            <p:nvPr/>
          </p:nvSpPr>
          <p:spPr bwMode="auto">
            <a:xfrm flipH="1">
              <a:off x="4969" y="1850"/>
              <a:ext cx="70" cy="458"/>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2" name="Line 606">
              <a:extLst>
                <a:ext uri="{FF2B5EF4-FFF2-40B4-BE49-F238E27FC236}">
                  <a16:creationId xmlns:a16="http://schemas.microsoft.com/office/drawing/2014/main" id="{C0984F6E-060E-43BA-8D77-A7985B05B245}"/>
                </a:ext>
              </a:extLst>
            </p:cNvPr>
            <p:cNvSpPr>
              <a:spLocks noChangeShapeType="1"/>
            </p:cNvSpPr>
            <p:nvPr/>
          </p:nvSpPr>
          <p:spPr bwMode="auto">
            <a:xfrm flipV="1">
              <a:off x="4581" y="2569"/>
              <a:ext cx="143" cy="27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Line 607">
              <a:extLst>
                <a:ext uri="{FF2B5EF4-FFF2-40B4-BE49-F238E27FC236}">
                  <a16:creationId xmlns:a16="http://schemas.microsoft.com/office/drawing/2014/main" id="{BF4CF494-4060-4783-8E31-9EB5C51841EC}"/>
                </a:ext>
              </a:extLst>
            </p:cNvPr>
            <p:cNvSpPr>
              <a:spLocks noChangeShapeType="1"/>
            </p:cNvSpPr>
            <p:nvPr/>
          </p:nvSpPr>
          <p:spPr bwMode="auto">
            <a:xfrm>
              <a:off x="5257" y="1801"/>
              <a:ext cx="112"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124" name="Group 608">
              <a:extLst>
                <a:ext uri="{FF2B5EF4-FFF2-40B4-BE49-F238E27FC236}">
                  <a16:creationId xmlns:a16="http://schemas.microsoft.com/office/drawing/2014/main" id="{8290A681-4D40-4BF1-9078-F6825D9AF5EA}"/>
                </a:ext>
              </a:extLst>
            </p:cNvPr>
            <p:cNvGrpSpPr>
              <a:grpSpLocks/>
            </p:cNvGrpSpPr>
            <p:nvPr/>
          </p:nvGrpSpPr>
          <p:grpSpPr bwMode="auto">
            <a:xfrm>
              <a:off x="3813" y="1163"/>
              <a:ext cx="295" cy="391"/>
              <a:chOff x="1653" y="3023"/>
              <a:chExt cx="622" cy="911"/>
            </a:xfrm>
          </p:grpSpPr>
          <p:sp>
            <p:nvSpPr>
              <p:cNvPr id="46447" name="Line 270">
                <a:extLst>
                  <a:ext uri="{FF2B5EF4-FFF2-40B4-BE49-F238E27FC236}">
                    <a16:creationId xmlns:a16="http://schemas.microsoft.com/office/drawing/2014/main" id="{39BC1325-738D-4FF3-876F-513B7D23D500}"/>
                  </a:ext>
                </a:extLst>
              </p:cNvPr>
              <p:cNvSpPr>
                <a:spLocks noChangeShapeType="1"/>
              </p:cNvSpPr>
              <p:nvPr/>
            </p:nvSpPr>
            <p:spPr bwMode="auto">
              <a:xfrm flipH="1">
                <a:off x="1766" y="3287"/>
                <a:ext cx="188" cy="586"/>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48" name="Line 271">
                <a:extLst>
                  <a:ext uri="{FF2B5EF4-FFF2-40B4-BE49-F238E27FC236}">
                    <a16:creationId xmlns:a16="http://schemas.microsoft.com/office/drawing/2014/main" id="{035D71AA-312E-481F-8ABF-931B9138643F}"/>
                  </a:ext>
                </a:extLst>
              </p:cNvPr>
              <p:cNvSpPr>
                <a:spLocks noChangeShapeType="1"/>
              </p:cNvSpPr>
              <p:nvPr/>
            </p:nvSpPr>
            <p:spPr bwMode="auto">
              <a:xfrm>
                <a:off x="1954" y="3287"/>
                <a:ext cx="188" cy="58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49" name="Line 272">
                <a:extLst>
                  <a:ext uri="{FF2B5EF4-FFF2-40B4-BE49-F238E27FC236}">
                    <a16:creationId xmlns:a16="http://schemas.microsoft.com/office/drawing/2014/main" id="{D0198388-C58C-477A-85DF-38C2B2733B6C}"/>
                  </a:ext>
                </a:extLst>
              </p:cNvPr>
              <p:cNvSpPr>
                <a:spLocks noChangeShapeType="1"/>
              </p:cNvSpPr>
              <p:nvPr/>
            </p:nvSpPr>
            <p:spPr bwMode="auto">
              <a:xfrm>
                <a:off x="1766"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0" name="Line 273">
                <a:extLst>
                  <a:ext uri="{FF2B5EF4-FFF2-40B4-BE49-F238E27FC236}">
                    <a16:creationId xmlns:a16="http://schemas.microsoft.com/office/drawing/2014/main" id="{CFF6B3CF-4C17-4F00-8324-657FE975B88B}"/>
                  </a:ext>
                </a:extLst>
              </p:cNvPr>
              <p:cNvSpPr>
                <a:spLocks noChangeShapeType="1"/>
              </p:cNvSpPr>
              <p:nvPr/>
            </p:nvSpPr>
            <p:spPr bwMode="auto">
              <a:xfrm flipH="1">
                <a:off x="1954" y="3870"/>
                <a:ext cx="188" cy="6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1" name="Line 274">
                <a:extLst>
                  <a:ext uri="{FF2B5EF4-FFF2-40B4-BE49-F238E27FC236}">
                    <a16:creationId xmlns:a16="http://schemas.microsoft.com/office/drawing/2014/main" id="{8AD4579A-1F81-4D40-971C-267AC2E57175}"/>
                  </a:ext>
                </a:extLst>
              </p:cNvPr>
              <p:cNvSpPr>
                <a:spLocks noChangeShapeType="1"/>
              </p:cNvSpPr>
              <p:nvPr/>
            </p:nvSpPr>
            <p:spPr bwMode="auto">
              <a:xfrm>
                <a:off x="1954" y="3300"/>
                <a:ext cx="0" cy="63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2" name="Line 275">
                <a:extLst>
                  <a:ext uri="{FF2B5EF4-FFF2-40B4-BE49-F238E27FC236}">
                    <a16:creationId xmlns:a16="http://schemas.microsoft.com/office/drawing/2014/main" id="{DD139B42-338D-4610-9FFB-6F4F2741D057}"/>
                  </a:ext>
                </a:extLst>
              </p:cNvPr>
              <p:cNvSpPr>
                <a:spLocks noChangeShapeType="1"/>
              </p:cNvSpPr>
              <p:nvPr/>
            </p:nvSpPr>
            <p:spPr bwMode="auto">
              <a:xfrm flipV="1">
                <a:off x="1766" y="3810"/>
                <a:ext cx="188" cy="63"/>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3" name="Line 276">
                <a:extLst>
                  <a:ext uri="{FF2B5EF4-FFF2-40B4-BE49-F238E27FC236}">
                    <a16:creationId xmlns:a16="http://schemas.microsoft.com/office/drawing/2014/main" id="{4518656D-96A4-4143-9458-C8C2A72C2431}"/>
                  </a:ext>
                </a:extLst>
              </p:cNvPr>
              <p:cNvSpPr>
                <a:spLocks noChangeShapeType="1"/>
              </p:cNvSpPr>
              <p:nvPr/>
            </p:nvSpPr>
            <p:spPr bwMode="auto">
              <a:xfrm flipH="1" flipV="1">
                <a:off x="1954" y="3810"/>
                <a:ext cx="188" cy="60"/>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4" name="Line 277">
                <a:extLst>
                  <a:ext uri="{FF2B5EF4-FFF2-40B4-BE49-F238E27FC236}">
                    <a16:creationId xmlns:a16="http://schemas.microsoft.com/office/drawing/2014/main" id="{3E47C27B-337F-462F-8AE0-9186C9483B17}"/>
                  </a:ext>
                </a:extLst>
              </p:cNvPr>
              <p:cNvSpPr>
                <a:spLocks noChangeShapeType="1"/>
              </p:cNvSpPr>
              <p:nvPr/>
            </p:nvSpPr>
            <p:spPr bwMode="auto">
              <a:xfrm>
                <a:off x="1846" y="3618"/>
                <a:ext cx="108"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5" name="Line 278">
                <a:extLst>
                  <a:ext uri="{FF2B5EF4-FFF2-40B4-BE49-F238E27FC236}">
                    <a16:creationId xmlns:a16="http://schemas.microsoft.com/office/drawing/2014/main" id="{FD0FE866-6667-46BA-848C-ED36E1210A8B}"/>
                  </a:ext>
                </a:extLst>
              </p:cNvPr>
              <p:cNvSpPr>
                <a:spLocks noChangeShapeType="1"/>
              </p:cNvSpPr>
              <p:nvPr/>
            </p:nvSpPr>
            <p:spPr bwMode="auto">
              <a:xfrm flipV="1">
                <a:off x="1954" y="3618"/>
                <a:ext cx="114" cy="4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6" name="Line 279">
                <a:extLst>
                  <a:ext uri="{FF2B5EF4-FFF2-40B4-BE49-F238E27FC236}">
                    <a16:creationId xmlns:a16="http://schemas.microsoft.com/office/drawing/2014/main" id="{0925E7E7-440B-46AE-91A6-488DE3E9546C}"/>
                  </a:ext>
                </a:extLst>
              </p:cNvPr>
              <p:cNvSpPr>
                <a:spLocks noChangeShapeType="1"/>
              </p:cNvSpPr>
              <p:nvPr/>
            </p:nvSpPr>
            <p:spPr bwMode="auto">
              <a:xfrm>
                <a:off x="1810" y="3704"/>
                <a:ext cx="139" cy="65"/>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7" name="Line 280">
                <a:extLst>
                  <a:ext uri="{FF2B5EF4-FFF2-40B4-BE49-F238E27FC236}">
                    <a16:creationId xmlns:a16="http://schemas.microsoft.com/office/drawing/2014/main" id="{AE044928-D36B-4139-9EB4-9FD60D5554D2}"/>
                  </a:ext>
                </a:extLst>
              </p:cNvPr>
              <p:cNvSpPr>
                <a:spLocks noChangeShapeType="1"/>
              </p:cNvSpPr>
              <p:nvPr/>
            </p:nvSpPr>
            <p:spPr bwMode="auto">
              <a:xfrm flipV="1">
                <a:off x="1954" y="3717"/>
                <a:ext cx="140" cy="57"/>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8" name="Line 281">
                <a:extLst>
                  <a:ext uri="{FF2B5EF4-FFF2-40B4-BE49-F238E27FC236}">
                    <a16:creationId xmlns:a16="http://schemas.microsoft.com/office/drawing/2014/main" id="{C8D6931D-26F5-4343-983C-902ECBA845BF}"/>
                  </a:ext>
                </a:extLst>
              </p:cNvPr>
              <p:cNvSpPr>
                <a:spLocks noChangeShapeType="1"/>
              </p:cNvSpPr>
              <p:nvPr/>
            </p:nvSpPr>
            <p:spPr bwMode="auto">
              <a:xfrm flipV="1">
                <a:off x="1954" y="3530"/>
                <a:ext cx="72" cy="24"/>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59" name="Line 282">
                <a:extLst>
                  <a:ext uri="{FF2B5EF4-FFF2-40B4-BE49-F238E27FC236}">
                    <a16:creationId xmlns:a16="http://schemas.microsoft.com/office/drawing/2014/main" id="{AA034FE7-1206-466A-8C97-08E4C42C90C2}"/>
                  </a:ext>
                </a:extLst>
              </p:cNvPr>
              <p:cNvSpPr>
                <a:spLocks noChangeShapeType="1"/>
              </p:cNvSpPr>
              <p:nvPr/>
            </p:nvSpPr>
            <p:spPr bwMode="auto">
              <a:xfrm flipV="1">
                <a:off x="1954" y="3409"/>
                <a:ext cx="45" cy="18"/>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60" name="Line 283">
                <a:extLst>
                  <a:ext uri="{FF2B5EF4-FFF2-40B4-BE49-F238E27FC236}">
                    <a16:creationId xmlns:a16="http://schemas.microsoft.com/office/drawing/2014/main" id="{75EA85A4-54E5-4976-ABA2-3ADB557CC34E}"/>
                  </a:ext>
                </a:extLst>
              </p:cNvPr>
              <p:cNvSpPr>
                <a:spLocks noChangeShapeType="1"/>
              </p:cNvSpPr>
              <p:nvPr/>
            </p:nvSpPr>
            <p:spPr bwMode="auto">
              <a:xfrm>
                <a:off x="1873" y="3522"/>
                <a:ext cx="87" cy="32"/>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61" name="Line 284">
                <a:extLst>
                  <a:ext uri="{FF2B5EF4-FFF2-40B4-BE49-F238E27FC236}">
                    <a16:creationId xmlns:a16="http://schemas.microsoft.com/office/drawing/2014/main" id="{E77C92BC-49C3-4AED-9C65-A98B843A1330}"/>
                  </a:ext>
                </a:extLst>
              </p:cNvPr>
              <p:cNvSpPr>
                <a:spLocks noChangeShapeType="1"/>
              </p:cNvSpPr>
              <p:nvPr/>
            </p:nvSpPr>
            <p:spPr bwMode="auto">
              <a:xfrm>
                <a:off x="1912" y="3404"/>
                <a:ext cx="50" cy="31"/>
              </a:xfrm>
              <a:prstGeom prst="line">
                <a:avLst/>
              </a:prstGeom>
              <a:noFill/>
              <a:ln w="19050">
                <a:solidFill>
                  <a:srgbClr val="80808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462" name="Oval 624">
                <a:extLst>
                  <a:ext uri="{FF2B5EF4-FFF2-40B4-BE49-F238E27FC236}">
                    <a16:creationId xmlns:a16="http://schemas.microsoft.com/office/drawing/2014/main" id="{14353D1B-8E40-407E-89A5-70723591A48A}"/>
                  </a:ext>
                </a:extLst>
              </p:cNvPr>
              <p:cNvSpPr>
                <a:spLocks noChangeArrowheads="1"/>
              </p:cNvSpPr>
              <p:nvPr/>
            </p:nvSpPr>
            <p:spPr bwMode="auto">
              <a:xfrm>
                <a:off x="1921" y="3233"/>
                <a:ext cx="63" cy="68"/>
              </a:xfrm>
              <a:prstGeom prst="ellipse">
                <a:avLst/>
              </a:prstGeom>
              <a:solidFill>
                <a:srgbClr val="808080"/>
              </a:solidFill>
              <a:ln w="9525">
                <a:solidFill>
                  <a:srgbClr val="808080"/>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46463" name="Picture 625" descr="cell_tower_radiation_gray">
                <a:extLst>
                  <a:ext uri="{FF2B5EF4-FFF2-40B4-BE49-F238E27FC236}">
                    <a16:creationId xmlns:a16="http://schemas.microsoft.com/office/drawing/2014/main" id="{5BEE5943-8C1F-49F0-8F7D-887D9EF4FE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 y="3023"/>
                <a:ext cx="622"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25" name="Group 626">
              <a:extLst>
                <a:ext uri="{FF2B5EF4-FFF2-40B4-BE49-F238E27FC236}">
                  <a16:creationId xmlns:a16="http://schemas.microsoft.com/office/drawing/2014/main" id="{4B017FD8-1AAE-4A1F-BE39-6D3FB9A36BE0}"/>
                </a:ext>
              </a:extLst>
            </p:cNvPr>
            <p:cNvGrpSpPr>
              <a:grpSpLocks/>
            </p:cNvGrpSpPr>
            <p:nvPr/>
          </p:nvGrpSpPr>
          <p:grpSpPr bwMode="auto">
            <a:xfrm>
              <a:off x="3962" y="1516"/>
              <a:ext cx="286" cy="160"/>
              <a:chOff x="3843" y="1516"/>
              <a:chExt cx="286" cy="160"/>
            </a:xfrm>
          </p:grpSpPr>
          <p:sp>
            <p:nvSpPr>
              <p:cNvPr id="46438" name="Line 627">
                <a:extLst>
                  <a:ext uri="{FF2B5EF4-FFF2-40B4-BE49-F238E27FC236}">
                    <a16:creationId xmlns:a16="http://schemas.microsoft.com/office/drawing/2014/main" id="{C4B5069E-60D3-4586-B011-C021402393A6}"/>
                  </a:ext>
                </a:extLst>
              </p:cNvPr>
              <p:cNvSpPr>
                <a:spLocks noChangeShapeType="1"/>
              </p:cNvSpPr>
              <p:nvPr/>
            </p:nvSpPr>
            <p:spPr bwMode="auto">
              <a:xfrm>
                <a:off x="3843" y="1516"/>
                <a:ext cx="96" cy="60"/>
              </a:xfrm>
              <a:prstGeom prst="line">
                <a:avLst/>
              </a:prstGeom>
              <a:noFill/>
              <a:ln w="95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39" name="Oval 407">
                <a:extLst>
                  <a:ext uri="{FF2B5EF4-FFF2-40B4-BE49-F238E27FC236}">
                    <a16:creationId xmlns:a16="http://schemas.microsoft.com/office/drawing/2014/main" id="{0EAA7388-4738-4B60-A3A8-C369A088752A}"/>
                  </a:ext>
                </a:extLst>
              </p:cNvPr>
              <p:cNvSpPr>
                <a:spLocks noChangeArrowheads="1"/>
              </p:cNvSpPr>
              <p:nvPr/>
            </p:nvSpPr>
            <p:spPr bwMode="auto">
              <a:xfrm>
                <a:off x="3884" y="1616"/>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40" name="Rectangle 410">
                <a:extLst>
                  <a:ext uri="{FF2B5EF4-FFF2-40B4-BE49-F238E27FC236}">
                    <a16:creationId xmlns:a16="http://schemas.microsoft.com/office/drawing/2014/main" id="{018B0FBB-FDFB-45DA-816A-4B4DD045D4EB}"/>
                  </a:ext>
                </a:extLst>
              </p:cNvPr>
              <p:cNvSpPr>
                <a:spLocks noChangeArrowheads="1"/>
              </p:cNvSpPr>
              <p:nvPr/>
            </p:nvSpPr>
            <p:spPr bwMode="auto">
              <a:xfrm>
                <a:off x="3884" y="1610"/>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41" name="Oval 411">
                <a:extLst>
                  <a:ext uri="{FF2B5EF4-FFF2-40B4-BE49-F238E27FC236}">
                    <a16:creationId xmlns:a16="http://schemas.microsoft.com/office/drawing/2014/main" id="{A845E222-5F79-492B-BBC7-1ED680384502}"/>
                  </a:ext>
                </a:extLst>
              </p:cNvPr>
              <p:cNvSpPr>
                <a:spLocks noChangeArrowheads="1"/>
              </p:cNvSpPr>
              <p:nvPr/>
            </p:nvSpPr>
            <p:spPr bwMode="auto">
              <a:xfrm>
                <a:off x="3883" y="1569"/>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42" name="Group 631">
                <a:extLst>
                  <a:ext uri="{FF2B5EF4-FFF2-40B4-BE49-F238E27FC236}">
                    <a16:creationId xmlns:a16="http://schemas.microsoft.com/office/drawing/2014/main" id="{DF88EC67-AF98-4B45-A0FF-82BF99C8B74D}"/>
                  </a:ext>
                </a:extLst>
              </p:cNvPr>
              <p:cNvGrpSpPr>
                <a:grpSpLocks/>
              </p:cNvGrpSpPr>
              <p:nvPr/>
            </p:nvGrpSpPr>
            <p:grpSpPr bwMode="auto">
              <a:xfrm>
                <a:off x="3932" y="1587"/>
                <a:ext cx="138" cy="33"/>
                <a:chOff x="2468" y="1332"/>
                <a:chExt cx="310" cy="60"/>
              </a:xfrm>
            </p:grpSpPr>
            <p:sp>
              <p:nvSpPr>
                <p:cNvPr id="46445" name="Freeform 632">
                  <a:extLst>
                    <a:ext uri="{FF2B5EF4-FFF2-40B4-BE49-F238E27FC236}">
                      <a16:creationId xmlns:a16="http://schemas.microsoft.com/office/drawing/2014/main" id="{1ABEB0E7-2FE6-4C92-A637-3CE70549B5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46" name="Freeform 633">
                  <a:extLst>
                    <a:ext uri="{FF2B5EF4-FFF2-40B4-BE49-F238E27FC236}">
                      <a16:creationId xmlns:a16="http://schemas.microsoft.com/office/drawing/2014/main" id="{AF790848-C35C-4D36-A533-2B4154B89DF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43" name="Line 634">
                <a:extLst>
                  <a:ext uri="{FF2B5EF4-FFF2-40B4-BE49-F238E27FC236}">
                    <a16:creationId xmlns:a16="http://schemas.microsoft.com/office/drawing/2014/main" id="{2B2A5A78-382F-44C2-A0D5-CF2F9063A672}"/>
                  </a:ext>
                </a:extLst>
              </p:cNvPr>
              <p:cNvSpPr>
                <a:spLocks noChangeShapeType="1"/>
              </p:cNvSpPr>
              <p:nvPr/>
            </p:nvSpPr>
            <p:spPr bwMode="auto">
              <a:xfrm>
                <a:off x="3884" y="1602"/>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44" name="Line 635">
                <a:extLst>
                  <a:ext uri="{FF2B5EF4-FFF2-40B4-BE49-F238E27FC236}">
                    <a16:creationId xmlns:a16="http://schemas.microsoft.com/office/drawing/2014/main" id="{1634B47A-9C2A-495C-A7E8-5353CE5F1C86}"/>
                  </a:ext>
                </a:extLst>
              </p:cNvPr>
              <p:cNvSpPr>
                <a:spLocks noChangeShapeType="1"/>
              </p:cNvSpPr>
              <p:nvPr/>
            </p:nvSpPr>
            <p:spPr bwMode="auto">
              <a:xfrm>
                <a:off x="4127" y="1604"/>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26" name="Group 636">
              <a:extLst>
                <a:ext uri="{FF2B5EF4-FFF2-40B4-BE49-F238E27FC236}">
                  <a16:creationId xmlns:a16="http://schemas.microsoft.com/office/drawing/2014/main" id="{5C1711BF-2FDF-4BD7-8EF0-299A7BBDE3F7}"/>
                </a:ext>
              </a:extLst>
            </p:cNvPr>
            <p:cNvGrpSpPr>
              <a:grpSpLocks/>
            </p:cNvGrpSpPr>
            <p:nvPr/>
          </p:nvGrpSpPr>
          <p:grpSpPr bwMode="auto">
            <a:xfrm>
              <a:off x="4537" y="1571"/>
              <a:ext cx="246" cy="110"/>
              <a:chOff x="4334" y="1470"/>
              <a:chExt cx="246" cy="107"/>
            </a:xfrm>
          </p:grpSpPr>
          <p:sp>
            <p:nvSpPr>
              <p:cNvPr id="46430" name="Oval 407">
                <a:extLst>
                  <a:ext uri="{FF2B5EF4-FFF2-40B4-BE49-F238E27FC236}">
                    <a16:creationId xmlns:a16="http://schemas.microsoft.com/office/drawing/2014/main" id="{2F3EF330-50FE-4A1E-B4BB-CD0B34008107}"/>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31" name="Rectangle 410">
                <a:extLst>
                  <a:ext uri="{FF2B5EF4-FFF2-40B4-BE49-F238E27FC236}">
                    <a16:creationId xmlns:a16="http://schemas.microsoft.com/office/drawing/2014/main" id="{BE0DCFFB-B9CC-4FED-B0ED-33680981DCE5}"/>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32" name="Oval 411">
                <a:extLst>
                  <a:ext uri="{FF2B5EF4-FFF2-40B4-BE49-F238E27FC236}">
                    <a16:creationId xmlns:a16="http://schemas.microsoft.com/office/drawing/2014/main" id="{FBD508F8-7031-4653-9528-06DC6F1B3B5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33" name="Group 640">
                <a:extLst>
                  <a:ext uri="{FF2B5EF4-FFF2-40B4-BE49-F238E27FC236}">
                    <a16:creationId xmlns:a16="http://schemas.microsoft.com/office/drawing/2014/main" id="{FBEE7B01-D649-4170-B8E7-DDEBCF6EA895}"/>
                  </a:ext>
                </a:extLst>
              </p:cNvPr>
              <p:cNvGrpSpPr>
                <a:grpSpLocks/>
              </p:cNvGrpSpPr>
              <p:nvPr/>
            </p:nvGrpSpPr>
            <p:grpSpPr bwMode="auto">
              <a:xfrm>
                <a:off x="4383" y="1488"/>
                <a:ext cx="138" cy="33"/>
                <a:chOff x="2468" y="1332"/>
                <a:chExt cx="310" cy="60"/>
              </a:xfrm>
            </p:grpSpPr>
            <p:sp>
              <p:nvSpPr>
                <p:cNvPr id="46436" name="Freeform 641">
                  <a:extLst>
                    <a:ext uri="{FF2B5EF4-FFF2-40B4-BE49-F238E27FC236}">
                      <a16:creationId xmlns:a16="http://schemas.microsoft.com/office/drawing/2014/main" id="{E69D0382-0810-4B3E-9658-A41D79A8F35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37" name="Freeform 642">
                  <a:extLst>
                    <a:ext uri="{FF2B5EF4-FFF2-40B4-BE49-F238E27FC236}">
                      <a16:creationId xmlns:a16="http://schemas.microsoft.com/office/drawing/2014/main" id="{4085FE37-B423-4C65-BA39-CD4A0D97703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34" name="Line 643">
                <a:extLst>
                  <a:ext uri="{FF2B5EF4-FFF2-40B4-BE49-F238E27FC236}">
                    <a16:creationId xmlns:a16="http://schemas.microsoft.com/office/drawing/2014/main" id="{A76235E4-E3CC-4181-B9EB-9EABAA43A8FA}"/>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35" name="Line 644">
                <a:extLst>
                  <a:ext uri="{FF2B5EF4-FFF2-40B4-BE49-F238E27FC236}">
                    <a16:creationId xmlns:a16="http://schemas.microsoft.com/office/drawing/2014/main" id="{DC0CF860-9171-4B3D-98F4-F9907C3D15ED}"/>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27" name="Group 645">
              <a:extLst>
                <a:ext uri="{FF2B5EF4-FFF2-40B4-BE49-F238E27FC236}">
                  <a16:creationId xmlns:a16="http://schemas.microsoft.com/office/drawing/2014/main" id="{8E0047DE-D956-4476-9ED4-81B2285252C0}"/>
                </a:ext>
              </a:extLst>
            </p:cNvPr>
            <p:cNvGrpSpPr>
              <a:grpSpLocks/>
            </p:cNvGrpSpPr>
            <p:nvPr/>
          </p:nvGrpSpPr>
          <p:grpSpPr bwMode="auto">
            <a:xfrm>
              <a:off x="4544" y="1737"/>
              <a:ext cx="246" cy="110"/>
              <a:chOff x="4334" y="1470"/>
              <a:chExt cx="246" cy="107"/>
            </a:xfrm>
          </p:grpSpPr>
          <p:sp>
            <p:nvSpPr>
              <p:cNvPr id="46422" name="Oval 407">
                <a:extLst>
                  <a:ext uri="{FF2B5EF4-FFF2-40B4-BE49-F238E27FC236}">
                    <a16:creationId xmlns:a16="http://schemas.microsoft.com/office/drawing/2014/main" id="{5B8C942E-1A44-4174-B326-67C0732BF59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23" name="Rectangle 410">
                <a:extLst>
                  <a:ext uri="{FF2B5EF4-FFF2-40B4-BE49-F238E27FC236}">
                    <a16:creationId xmlns:a16="http://schemas.microsoft.com/office/drawing/2014/main" id="{1ECD106E-DA19-44FF-819C-8245CF3CFD0B}"/>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24" name="Oval 411">
                <a:extLst>
                  <a:ext uri="{FF2B5EF4-FFF2-40B4-BE49-F238E27FC236}">
                    <a16:creationId xmlns:a16="http://schemas.microsoft.com/office/drawing/2014/main" id="{198F08E4-1BD1-4646-8F24-839CCECB4E3D}"/>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25" name="Group 649">
                <a:extLst>
                  <a:ext uri="{FF2B5EF4-FFF2-40B4-BE49-F238E27FC236}">
                    <a16:creationId xmlns:a16="http://schemas.microsoft.com/office/drawing/2014/main" id="{02921B59-EED3-4428-8B74-246784DEDCD2}"/>
                  </a:ext>
                </a:extLst>
              </p:cNvPr>
              <p:cNvGrpSpPr>
                <a:grpSpLocks/>
              </p:cNvGrpSpPr>
              <p:nvPr/>
            </p:nvGrpSpPr>
            <p:grpSpPr bwMode="auto">
              <a:xfrm>
                <a:off x="4383" y="1488"/>
                <a:ext cx="138" cy="33"/>
                <a:chOff x="2468" y="1332"/>
                <a:chExt cx="310" cy="60"/>
              </a:xfrm>
            </p:grpSpPr>
            <p:sp>
              <p:nvSpPr>
                <p:cNvPr id="46428" name="Freeform 650">
                  <a:extLst>
                    <a:ext uri="{FF2B5EF4-FFF2-40B4-BE49-F238E27FC236}">
                      <a16:creationId xmlns:a16="http://schemas.microsoft.com/office/drawing/2014/main" id="{2E872CBF-4255-487D-87A6-C109E511374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29" name="Freeform 651">
                  <a:extLst>
                    <a:ext uri="{FF2B5EF4-FFF2-40B4-BE49-F238E27FC236}">
                      <a16:creationId xmlns:a16="http://schemas.microsoft.com/office/drawing/2014/main" id="{F098508E-CB4F-4215-B9BB-3938CC9A2D0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26" name="Line 652">
                <a:extLst>
                  <a:ext uri="{FF2B5EF4-FFF2-40B4-BE49-F238E27FC236}">
                    <a16:creationId xmlns:a16="http://schemas.microsoft.com/office/drawing/2014/main" id="{86409058-E7F3-4B4C-95D0-4834DB94E361}"/>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27" name="Line 653">
                <a:extLst>
                  <a:ext uri="{FF2B5EF4-FFF2-40B4-BE49-F238E27FC236}">
                    <a16:creationId xmlns:a16="http://schemas.microsoft.com/office/drawing/2014/main" id="{7509FB06-5222-45D5-B49D-48B2C85BFE22}"/>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28" name="Group 654">
              <a:extLst>
                <a:ext uri="{FF2B5EF4-FFF2-40B4-BE49-F238E27FC236}">
                  <a16:creationId xmlns:a16="http://schemas.microsoft.com/office/drawing/2014/main" id="{2D3820C4-9A10-4801-8A10-4145A329B5DA}"/>
                </a:ext>
              </a:extLst>
            </p:cNvPr>
            <p:cNvGrpSpPr>
              <a:grpSpLocks/>
            </p:cNvGrpSpPr>
            <p:nvPr/>
          </p:nvGrpSpPr>
          <p:grpSpPr bwMode="auto">
            <a:xfrm>
              <a:off x="4890" y="1738"/>
              <a:ext cx="246" cy="110"/>
              <a:chOff x="4334" y="1470"/>
              <a:chExt cx="246" cy="107"/>
            </a:xfrm>
          </p:grpSpPr>
          <p:sp>
            <p:nvSpPr>
              <p:cNvPr id="46414" name="Oval 407">
                <a:extLst>
                  <a:ext uri="{FF2B5EF4-FFF2-40B4-BE49-F238E27FC236}">
                    <a16:creationId xmlns:a16="http://schemas.microsoft.com/office/drawing/2014/main" id="{B75F3D20-62B8-4282-867B-2EF6FC04127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15" name="Rectangle 410">
                <a:extLst>
                  <a:ext uri="{FF2B5EF4-FFF2-40B4-BE49-F238E27FC236}">
                    <a16:creationId xmlns:a16="http://schemas.microsoft.com/office/drawing/2014/main" id="{5934BE37-4781-4113-BF5E-7B161D8BB3D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16" name="Oval 411">
                <a:extLst>
                  <a:ext uri="{FF2B5EF4-FFF2-40B4-BE49-F238E27FC236}">
                    <a16:creationId xmlns:a16="http://schemas.microsoft.com/office/drawing/2014/main" id="{A5353567-774B-4028-BF16-548CB56A6603}"/>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17" name="Group 658">
                <a:extLst>
                  <a:ext uri="{FF2B5EF4-FFF2-40B4-BE49-F238E27FC236}">
                    <a16:creationId xmlns:a16="http://schemas.microsoft.com/office/drawing/2014/main" id="{E1FFA9B9-A2F8-48EA-8ED0-A94E8E808A53}"/>
                  </a:ext>
                </a:extLst>
              </p:cNvPr>
              <p:cNvGrpSpPr>
                <a:grpSpLocks/>
              </p:cNvGrpSpPr>
              <p:nvPr/>
            </p:nvGrpSpPr>
            <p:grpSpPr bwMode="auto">
              <a:xfrm>
                <a:off x="4383" y="1488"/>
                <a:ext cx="138" cy="33"/>
                <a:chOff x="2468" y="1332"/>
                <a:chExt cx="310" cy="60"/>
              </a:xfrm>
            </p:grpSpPr>
            <p:sp>
              <p:nvSpPr>
                <p:cNvPr id="46420" name="Freeform 659">
                  <a:extLst>
                    <a:ext uri="{FF2B5EF4-FFF2-40B4-BE49-F238E27FC236}">
                      <a16:creationId xmlns:a16="http://schemas.microsoft.com/office/drawing/2014/main" id="{A380F98A-DB74-4620-96CE-26B386CFCA9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21" name="Freeform 660">
                  <a:extLst>
                    <a:ext uri="{FF2B5EF4-FFF2-40B4-BE49-F238E27FC236}">
                      <a16:creationId xmlns:a16="http://schemas.microsoft.com/office/drawing/2014/main" id="{23366F9A-6411-4915-8232-37C6E755B85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18" name="Line 661">
                <a:extLst>
                  <a:ext uri="{FF2B5EF4-FFF2-40B4-BE49-F238E27FC236}">
                    <a16:creationId xmlns:a16="http://schemas.microsoft.com/office/drawing/2014/main" id="{B0AFEE2D-DCE0-4736-A9D9-6B685AC3B739}"/>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19" name="Line 662">
                <a:extLst>
                  <a:ext uri="{FF2B5EF4-FFF2-40B4-BE49-F238E27FC236}">
                    <a16:creationId xmlns:a16="http://schemas.microsoft.com/office/drawing/2014/main" id="{0CB0F7F2-7C3A-41C7-B53C-81C6E93201F8}"/>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29" name="Group 663">
              <a:extLst>
                <a:ext uri="{FF2B5EF4-FFF2-40B4-BE49-F238E27FC236}">
                  <a16:creationId xmlns:a16="http://schemas.microsoft.com/office/drawing/2014/main" id="{473E989B-D28A-4F7B-912A-83BBB8A281B7}"/>
                </a:ext>
              </a:extLst>
            </p:cNvPr>
            <p:cNvGrpSpPr>
              <a:grpSpLocks/>
            </p:cNvGrpSpPr>
            <p:nvPr/>
          </p:nvGrpSpPr>
          <p:grpSpPr bwMode="auto">
            <a:xfrm>
              <a:off x="4844" y="1508"/>
              <a:ext cx="246" cy="110"/>
              <a:chOff x="4334" y="1470"/>
              <a:chExt cx="246" cy="107"/>
            </a:xfrm>
          </p:grpSpPr>
          <p:sp>
            <p:nvSpPr>
              <p:cNvPr id="46406" name="Oval 407">
                <a:extLst>
                  <a:ext uri="{FF2B5EF4-FFF2-40B4-BE49-F238E27FC236}">
                    <a16:creationId xmlns:a16="http://schemas.microsoft.com/office/drawing/2014/main" id="{A1D2A792-64B9-49EF-B61E-B24DF682573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7" name="Rectangle 410">
                <a:extLst>
                  <a:ext uri="{FF2B5EF4-FFF2-40B4-BE49-F238E27FC236}">
                    <a16:creationId xmlns:a16="http://schemas.microsoft.com/office/drawing/2014/main" id="{3AE0D10B-5AF6-4967-8266-E40DF3D6C0F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8" name="Oval 411">
                <a:extLst>
                  <a:ext uri="{FF2B5EF4-FFF2-40B4-BE49-F238E27FC236}">
                    <a16:creationId xmlns:a16="http://schemas.microsoft.com/office/drawing/2014/main" id="{413EFF7A-555A-4166-AD60-7DCED5DFDB2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09" name="Group 667">
                <a:extLst>
                  <a:ext uri="{FF2B5EF4-FFF2-40B4-BE49-F238E27FC236}">
                    <a16:creationId xmlns:a16="http://schemas.microsoft.com/office/drawing/2014/main" id="{403C7B00-47C6-43D7-9A9B-330AA7732C36}"/>
                  </a:ext>
                </a:extLst>
              </p:cNvPr>
              <p:cNvGrpSpPr>
                <a:grpSpLocks/>
              </p:cNvGrpSpPr>
              <p:nvPr/>
            </p:nvGrpSpPr>
            <p:grpSpPr bwMode="auto">
              <a:xfrm>
                <a:off x="4383" y="1488"/>
                <a:ext cx="138" cy="33"/>
                <a:chOff x="2468" y="1332"/>
                <a:chExt cx="310" cy="60"/>
              </a:xfrm>
            </p:grpSpPr>
            <p:sp>
              <p:nvSpPr>
                <p:cNvPr id="46412" name="Freeform 668">
                  <a:extLst>
                    <a:ext uri="{FF2B5EF4-FFF2-40B4-BE49-F238E27FC236}">
                      <a16:creationId xmlns:a16="http://schemas.microsoft.com/office/drawing/2014/main" id="{9A84F8EA-F56F-4261-90B7-954ED2D34E4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13" name="Freeform 669">
                  <a:extLst>
                    <a:ext uri="{FF2B5EF4-FFF2-40B4-BE49-F238E27FC236}">
                      <a16:creationId xmlns:a16="http://schemas.microsoft.com/office/drawing/2014/main" id="{FC7A5093-D7D9-4BCA-BFAC-63643669061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10" name="Line 670">
                <a:extLst>
                  <a:ext uri="{FF2B5EF4-FFF2-40B4-BE49-F238E27FC236}">
                    <a16:creationId xmlns:a16="http://schemas.microsoft.com/office/drawing/2014/main" id="{2AAB4DF8-2F42-4DC3-97DF-DB48C8EDE73E}"/>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11" name="Line 671">
                <a:extLst>
                  <a:ext uri="{FF2B5EF4-FFF2-40B4-BE49-F238E27FC236}">
                    <a16:creationId xmlns:a16="http://schemas.microsoft.com/office/drawing/2014/main" id="{B01372E5-DF82-49B3-9ED0-A2C1640E80B7}"/>
                  </a:ext>
                </a:extLst>
              </p:cNvPr>
              <p:cNvSpPr>
                <a:spLocks noChangeShapeType="1"/>
              </p:cNvSpPr>
              <p:nvPr/>
            </p:nvSpPr>
            <p:spPr bwMode="auto">
              <a:xfrm>
                <a:off x="4578" y="1505"/>
                <a:ext cx="0" cy="4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0" name="Group 672">
              <a:extLst>
                <a:ext uri="{FF2B5EF4-FFF2-40B4-BE49-F238E27FC236}">
                  <a16:creationId xmlns:a16="http://schemas.microsoft.com/office/drawing/2014/main" id="{DEF2CC35-54BE-47BA-A5B9-B16DCB523F73}"/>
                </a:ext>
              </a:extLst>
            </p:cNvPr>
            <p:cNvGrpSpPr>
              <a:grpSpLocks/>
            </p:cNvGrpSpPr>
            <p:nvPr/>
          </p:nvGrpSpPr>
          <p:grpSpPr bwMode="auto">
            <a:xfrm>
              <a:off x="4874" y="2296"/>
              <a:ext cx="310" cy="130"/>
              <a:chOff x="4334" y="1470"/>
              <a:chExt cx="246" cy="107"/>
            </a:xfrm>
          </p:grpSpPr>
          <p:sp>
            <p:nvSpPr>
              <p:cNvPr id="46398" name="Oval 407">
                <a:extLst>
                  <a:ext uri="{FF2B5EF4-FFF2-40B4-BE49-F238E27FC236}">
                    <a16:creationId xmlns:a16="http://schemas.microsoft.com/office/drawing/2014/main" id="{A6CFA8B5-0879-4EE0-A9F1-0FF88E176A2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9" name="Rectangle 410">
                <a:extLst>
                  <a:ext uri="{FF2B5EF4-FFF2-40B4-BE49-F238E27FC236}">
                    <a16:creationId xmlns:a16="http://schemas.microsoft.com/office/drawing/2014/main" id="{8E08C71A-D892-4AE3-8C8F-7B289AA4C72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400" name="Oval 411">
                <a:extLst>
                  <a:ext uri="{FF2B5EF4-FFF2-40B4-BE49-F238E27FC236}">
                    <a16:creationId xmlns:a16="http://schemas.microsoft.com/office/drawing/2014/main" id="{896BB34E-5FED-4932-8B5F-63614CF70520}"/>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401" name="Group 676">
                <a:extLst>
                  <a:ext uri="{FF2B5EF4-FFF2-40B4-BE49-F238E27FC236}">
                    <a16:creationId xmlns:a16="http://schemas.microsoft.com/office/drawing/2014/main" id="{A4137E44-85E2-4044-A12E-70478DF6F423}"/>
                  </a:ext>
                </a:extLst>
              </p:cNvPr>
              <p:cNvGrpSpPr>
                <a:grpSpLocks/>
              </p:cNvGrpSpPr>
              <p:nvPr/>
            </p:nvGrpSpPr>
            <p:grpSpPr bwMode="auto">
              <a:xfrm>
                <a:off x="4383" y="1488"/>
                <a:ext cx="138" cy="33"/>
                <a:chOff x="2468" y="1332"/>
                <a:chExt cx="310" cy="60"/>
              </a:xfrm>
            </p:grpSpPr>
            <p:sp>
              <p:nvSpPr>
                <p:cNvPr id="46404" name="Freeform 677">
                  <a:extLst>
                    <a:ext uri="{FF2B5EF4-FFF2-40B4-BE49-F238E27FC236}">
                      <a16:creationId xmlns:a16="http://schemas.microsoft.com/office/drawing/2014/main" id="{FE255419-5918-461B-972A-1F97C95585E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405" name="Freeform 678">
                  <a:extLst>
                    <a:ext uri="{FF2B5EF4-FFF2-40B4-BE49-F238E27FC236}">
                      <a16:creationId xmlns:a16="http://schemas.microsoft.com/office/drawing/2014/main" id="{49BE0939-092A-4F13-97C3-669198FB59D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402" name="Line 679">
                <a:extLst>
                  <a:ext uri="{FF2B5EF4-FFF2-40B4-BE49-F238E27FC236}">
                    <a16:creationId xmlns:a16="http://schemas.microsoft.com/office/drawing/2014/main" id="{1D832891-A256-4E43-A997-62BF838B7D9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403" name="Line 680">
                <a:extLst>
                  <a:ext uri="{FF2B5EF4-FFF2-40B4-BE49-F238E27FC236}">
                    <a16:creationId xmlns:a16="http://schemas.microsoft.com/office/drawing/2014/main" id="{0E0D64A4-05E7-4CE5-A0EE-A5F13DECBBFF}"/>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131" name="Line 681">
              <a:extLst>
                <a:ext uri="{FF2B5EF4-FFF2-40B4-BE49-F238E27FC236}">
                  <a16:creationId xmlns:a16="http://schemas.microsoft.com/office/drawing/2014/main" id="{CAC24097-3A7F-47BB-8137-DAECD10E17C8}"/>
                </a:ext>
              </a:extLst>
            </p:cNvPr>
            <p:cNvSpPr>
              <a:spLocks noChangeShapeType="1"/>
            </p:cNvSpPr>
            <p:nvPr/>
          </p:nvSpPr>
          <p:spPr bwMode="auto">
            <a:xfrm>
              <a:off x="4049" y="2358"/>
              <a:ext cx="428"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6132" name="Group 682">
              <a:extLst>
                <a:ext uri="{FF2B5EF4-FFF2-40B4-BE49-F238E27FC236}">
                  <a16:creationId xmlns:a16="http://schemas.microsoft.com/office/drawing/2014/main" id="{86C1BF7B-04CC-420C-A20A-1A988A1307B0}"/>
                </a:ext>
              </a:extLst>
            </p:cNvPr>
            <p:cNvGrpSpPr>
              <a:grpSpLocks/>
            </p:cNvGrpSpPr>
            <p:nvPr/>
          </p:nvGrpSpPr>
          <p:grpSpPr bwMode="auto">
            <a:xfrm>
              <a:off x="4464" y="2288"/>
              <a:ext cx="310" cy="130"/>
              <a:chOff x="4334" y="1470"/>
              <a:chExt cx="246" cy="107"/>
            </a:xfrm>
          </p:grpSpPr>
          <p:sp>
            <p:nvSpPr>
              <p:cNvPr id="46390" name="Oval 407">
                <a:extLst>
                  <a:ext uri="{FF2B5EF4-FFF2-40B4-BE49-F238E27FC236}">
                    <a16:creationId xmlns:a16="http://schemas.microsoft.com/office/drawing/2014/main" id="{A84E9D95-FFBB-4143-91EB-91158C7A8519}"/>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1" name="Rectangle 410">
                <a:extLst>
                  <a:ext uri="{FF2B5EF4-FFF2-40B4-BE49-F238E27FC236}">
                    <a16:creationId xmlns:a16="http://schemas.microsoft.com/office/drawing/2014/main" id="{9086C8D4-282E-430B-9B5C-C133800DEDAA}"/>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92" name="Oval 411">
                <a:extLst>
                  <a:ext uri="{FF2B5EF4-FFF2-40B4-BE49-F238E27FC236}">
                    <a16:creationId xmlns:a16="http://schemas.microsoft.com/office/drawing/2014/main" id="{A25BDE8D-4ABF-4908-ACCA-1989477A93DE}"/>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93" name="Group 686">
                <a:extLst>
                  <a:ext uri="{FF2B5EF4-FFF2-40B4-BE49-F238E27FC236}">
                    <a16:creationId xmlns:a16="http://schemas.microsoft.com/office/drawing/2014/main" id="{A34DA96F-3B1D-49BC-B780-9C2DE539FB9E}"/>
                  </a:ext>
                </a:extLst>
              </p:cNvPr>
              <p:cNvGrpSpPr>
                <a:grpSpLocks/>
              </p:cNvGrpSpPr>
              <p:nvPr/>
            </p:nvGrpSpPr>
            <p:grpSpPr bwMode="auto">
              <a:xfrm>
                <a:off x="4383" y="1488"/>
                <a:ext cx="138" cy="33"/>
                <a:chOff x="2468" y="1332"/>
                <a:chExt cx="310" cy="60"/>
              </a:xfrm>
            </p:grpSpPr>
            <p:sp>
              <p:nvSpPr>
                <p:cNvPr id="46396" name="Freeform 687">
                  <a:extLst>
                    <a:ext uri="{FF2B5EF4-FFF2-40B4-BE49-F238E27FC236}">
                      <a16:creationId xmlns:a16="http://schemas.microsoft.com/office/drawing/2014/main" id="{79933C12-8D45-4F92-9DF7-AFB7AD1F21F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97" name="Freeform 688">
                  <a:extLst>
                    <a:ext uri="{FF2B5EF4-FFF2-40B4-BE49-F238E27FC236}">
                      <a16:creationId xmlns:a16="http://schemas.microsoft.com/office/drawing/2014/main" id="{605CFC20-6C8A-4D03-B063-ED0BA866F9A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94" name="Line 689">
                <a:extLst>
                  <a:ext uri="{FF2B5EF4-FFF2-40B4-BE49-F238E27FC236}">
                    <a16:creationId xmlns:a16="http://schemas.microsoft.com/office/drawing/2014/main" id="{964F3602-5D68-42D5-B5F3-4DE78D58DD9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95" name="Line 690">
                <a:extLst>
                  <a:ext uri="{FF2B5EF4-FFF2-40B4-BE49-F238E27FC236}">
                    <a16:creationId xmlns:a16="http://schemas.microsoft.com/office/drawing/2014/main" id="{7A4882BD-5494-4139-98BC-AEDAF7AA3080}"/>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3" name="Group 691">
              <a:extLst>
                <a:ext uri="{FF2B5EF4-FFF2-40B4-BE49-F238E27FC236}">
                  <a16:creationId xmlns:a16="http://schemas.microsoft.com/office/drawing/2014/main" id="{A5C60286-4C2D-4BAC-9ED3-551D19FD5AB3}"/>
                </a:ext>
              </a:extLst>
            </p:cNvPr>
            <p:cNvGrpSpPr>
              <a:grpSpLocks/>
            </p:cNvGrpSpPr>
            <p:nvPr/>
          </p:nvGrpSpPr>
          <p:grpSpPr bwMode="auto">
            <a:xfrm>
              <a:off x="4660" y="2464"/>
              <a:ext cx="310" cy="130"/>
              <a:chOff x="4334" y="1470"/>
              <a:chExt cx="246" cy="107"/>
            </a:xfrm>
          </p:grpSpPr>
          <p:sp>
            <p:nvSpPr>
              <p:cNvPr id="46382" name="Oval 407">
                <a:extLst>
                  <a:ext uri="{FF2B5EF4-FFF2-40B4-BE49-F238E27FC236}">
                    <a16:creationId xmlns:a16="http://schemas.microsoft.com/office/drawing/2014/main" id="{5918B59F-EBE3-4068-B4D6-CAA48D72A265}"/>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83" name="Rectangle 410">
                <a:extLst>
                  <a:ext uri="{FF2B5EF4-FFF2-40B4-BE49-F238E27FC236}">
                    <a16:creationId xmlns:a16="http://schemas.microsoft.com/office/drawing/2014/main" id="{D9982AAD-7858-4966-85F7-19FC634E01F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84" name="Oval 411">
                <a:extLst>
                  <a:ext uri="{FF2B5EF4-FFF2-40B4-BE49-F238E27FC236}">
                    <a16:creationId xmlns:a16="http://schemas.microsoft.com/office/drawing/2014/main" id="{C9420527-6A6D-4D73-B5F6-B9E12A693FF4}"/>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85" name="Group 695">
                <a:extLst>
                  <a:ext uri="{FF2B5EF4-FFF2-40B4-BE49-F238E27FC236}">
                    <a16:creationId xmlns:a16="http://schemas.microsoft.com/office/drawing/2014/main" id="{96E37445-7233-44FB-881A-D39895996C2E}"/>
                  </a:ext>
                </a:extLst>
              </p:cNvPr>
              <p:cNvGrpSpPr>
                <a:grpSpLocks/>
              </p:cNvGrpSpPr>
              <p:nvPr/>
            </p:nvGrpSpPr>
            <p:grpSpPr bwMode="auto">
              <a:xfrm>
                <a:off x="4383" y="1488"/>
                <a:ext cx="138" cy="33"/>
                <a:chOff x="2468" y="1332"/>
                <a:chExt cx="310" cy="60"/>
              </a:xfrm>
            </p:grpSpPr>
            <p:sp>
              <p:nvSpPr>
                <p:cNvPr id="46388" name="Freeform 696">
                  <a:extLst>
                    <a:ext uri="{FF2B5EF4-FFF2-40B4-BE49-F238E27FC236}">
                      <a16:creationId xmlns:a16="http://schemas.microsoft.com/office/drawing/2014/main" id="{2783918A-A347-41F0-B8FA-07C95A5F228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89" name="Freeform 697">
                  <a:extLst>
                    <a:ext uri="{FF2B5EF4-FFF2-40B4-BE49-F238E27FC236}">
                      <a16:creationId xmlns:a16="http://schemas.microsoft.com/office/drawing/2014/main" id="{90B38A8E-171B-4291-9BA4-C1E56913657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86" name="Line 698">
                <a:extLst>
                  <a:ext uri="{FF2B5EF4-FFF2-40B4-BE49-F238E27FC236}">
                    <a16:creationId xmlns:a16="http://schemas.microsoft.com/office/drawing/2014/main" id="{9D3BB989-415E-482C-8EDC-24558D681B4C}"/>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87" name="Line 699">
                <a:extLst>
                  <a:ext uri="{FF2B5EF4-FFF2-40B4-BE49-F238E27FC236}">
                    <a16:creationId xmlns:a16="http://schemas.microsoft.com/office/drawing/2014/main" id="{FD69A986-D672-4CAA-928E-7F9D8AF6F140}"/>
                  </a:ext>
                </a:extLst>
              </p:cNvPr>
              <p:cNvSpPr>
                <a:spLocks noChangeShapeType="1"/>
              </p:cNvSpPr>
              <p:nvPr/>
            </p:nvSpPr>
            <p:spPr bwMode="auto">
              <a:xfrm>
                <a:off x="4578" y="1505"/>
                <a:ext cx="0" cy="4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4" name="Group 700">
              <a:extLst>
                <a:ext uri="{FF2B5EF4-FFF2-40B4-BE49-F238E27FC236}">
                  <a16:creationId xmlns:a16="http://schemas.microsoft.com/office/drawing/2014/main" id="{6DC71D85-82F9-4D65-BFAE-16D079C1A21C}"/>
                </a:ext>
              </a:extLst>
            </p:cNvPr>
            <p:cNvGrpSpPr>
              <a:grpSpLocks/>
            </p:cNvGrpSpPr>
            <p:nvPr/>
          </p:nvGrpSpPr>
          <p:grpSpPr bwMode="auto">
            <a:xfrm>
              <a:off x="4782" y="3028"/>
              <a:ext cx="392" cy="154"/>
              <a:chOff x="4334" y="1470"/>
              <a:chExt cx="246" cy="107"/>
            </a:xfrm>
          </p:grpSpPr>
          <p:sp>
            <p:nvSpPr>
              <p:cNvPr id="46374" name="Oval 407">
                <a:extLst>
                  <a:ext uri="{FF2B5EF4-FFF2-40B4-BE49-F238E27FC236}">
                    <a16:creationId xmlns:a16="http://schemas.microsoft.com/office/drawing/2014/main" id="{ADB751A3-6444-4FE1-BFAB-3C13D0AADEB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75" name="Rectangle 410">
                <a:extLst>
                  <a:ext uri="{FF2B5EF4-FFF2-40B4-BE49-F238E27FC236}">
                    <a16:creationId xmlns:a16="http://schemas.microsoft.com/office/drawing/2014/main" id="{E0BA32FE-36F2-4FD4-A146-9388E1C52290}"/>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76" name="Oval 411">
                <a:extLst>
                  <a:ext uri="{FF2B5EF4-FFF2-40B4-BE49-F238E27FC236}">
                    <a16:creationId xmlns:a16="http://schemas.microsoft.com/office/drawing/2014/main" id="{712CECCB-E6FA-40EF-B2AD-5068B689071B}"/>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77" name="Group 704">
                <a:extLst>
                  <a:ext uri="{FF2B5EF4-FFF2-40B4-BE49-F238E27FC236}">
                    <a16:creationId xmlns:a16="http://schemas.microsoft.com/office/drawing/2014/main" id="{5AE65E44-7B75-42B2-848B-ACA0030B2E2D}"/>
                  </a:ext>
                </a:extLst>
              </p:cNvPr>
              <p:cNvGrpSpPr>
                <a:grpSpLocks/>
              </p:cNvGrpSpPr>
              <p:nvPr/>
            </p:nvGrpSpPr>
            <p:grpSpPr bwMode="auto">
              <a:xfrm>
                <a:off x="4383" y="1488"/>
                <a:ext cx="138" cy="33"/>
                <a:chOff x="2468" y="1332"/>
                <a:chExt cx="310" cy="60"/>
              </a:xfrm>
            </p:grpSpPr>
            <p:sp>
              <p:nvSpPr>
                <p:cNvPr id="46380" name="Freeform 705">
                  <a:extLst>
                    <a:ext uri="{FF2B5EF4-FFF2-40B4-BE49-F238E27FC236}">
                      <a16:creationId xmlns:a16="http://schemas.microsoft.com/office/drawing/2014/main" id="{73EC636C-A5AF-41DB-AA9D-45553151D94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81" name="Freeform 706">
                  <a:extLst>
                    <a:ext uri="{FF2B5EF4-FFF2-40B4-BE49-F238E27FC236}">
                      <a16:creationId xmlns:a16="http://schemas.microsoft.com/office/drawing/2014/main" id="{20E1885B-A5FF-4732-91D0-F7A7EEC2C97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78" name="Line 707">
                <a:extLst>
                  <a:ext uri="{FF2B5EF4-FFF2-40B4-BE49-F238E27FC236}">
                    <a16:creationId xmlns:a16="http://schemas.microsoft.com/office/drawing/2014/main" id="{33814D44-377F-47AD-9C11-01567B6DDFC7}"/>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79" name="Line 708">
                <a:extLst>
                  <a:ext uri="{FF2B5EF4-FFF2-40B4-BE49-F238E27FC236}">
                    <a16:creationId xmlns:a16="http://schemas.microsoft.com/office/drawing/2014/main" id="{037A1B13-BAB1-47B2-B3F1-E6425080D156}"/>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5" name="Group 709">
              <a:extLst>
                <a:ext uri="{FF2B5EF4-FFF2-40B4-BE49-F238E27FC236}">
                  <a16:creationId xmlns:a16="http://schemas.microsoft.com/office/drawing/2014/main" id="{D843C76E-59F1-4C06-99D4-C21103B1F870}"/>
                </a:ext>
              </a:extLst>
            </p:cNvPr>
            <p:cNvGrpSpPr>
              <a:grpSpLocks/>
            </p:cNvGrpSpPr>
            <p:nvPr/>
          </p:nvGrpSpPr>
          <p:grpSpPr bwMode="auto">
            <a:xfrm>
              <a:off x="4388" y="2840"/>
              <a:ext cx="392" cy="154"/>
              <a:chOff x="4334" y="1470"/>
              <a:chExt cx="246" cy="107"/>
            </a:xfrm>
          </p:grpSpPr>
          <p:sp>
            <p:nvSpPr>
              <p:cNvPr id="46366" name="Oval 407">
                <a:extLst>
                  <a:ext uri="{FF2B5EF4-FFF2-40B4-BE49-F238E27FC236}">
                    <a16:creationId xmlns:a16="http://schemas.microsoft.com/office/drawing/2014/main" id="{C42351D5-37E4-47ED-BFAD-22FB7D8B84E2}"/>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7" name="Rectangle 410">
                <a:extLst>
                  <a:ext uri="{FF2B5EF4-FFF2-40B4-BE49-F238E27FC236}">
                    <a16:creationId xmlns:a16="http://schemas.microsoft.com/office/drawing/2014/main" id="{15B733ED-000B-49A5-A042-9A422CA7540E}"/>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8" name="Oval 411">
                <a:extLst>
                  <a:ext uri="{FF2B5EF4-FFF2-40B4-BE49-F238E27FC236}">
                    <a16:creationId xmlns:a16="http://schemas.microsoft.com/office/drawing/2014/main" id="{A1E0EC10-B045-496E-B104-E2A29FD83A7D}"/>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69" name="Group 713">
                <a:extLst>
                  <a:ext uri="{FF2B5EF4-FFF2-40B4-BE49-F238E27FC236}">
                    <a16:creationId xmlns:a16="http://schemas.microsoft.com/office/drawing/2014/main" id="{D5C5840F-4236-42B0-9D26-2220D6B230D5}"/>
                  </a:ext>
                </a:extLst>
              </p:cNvPr>
              <p:cNvGrpSpPr>
                <a:grpSpLocks/>
              </p:cNvGrpSpPr>
              <p:nvPr/>
            </p:nvGrpSpPr>
            <p:grpSpPr bwMode="auto">
              <a:xfrm>
                <a:off x="4383" y="1488"/>
                <a:ext cx="138" cy="33"/>
                <a:chOff x="2468" y="1332"/>
                <a:chExt cx="310" cy="60"/>
              </a:xfrm>
            </p:grpSpPr>
            <p:sp>
              <p:nvSpPr>
                <p:cNvPr id="46372" name="Freeform 714">
                  <a:extLst>
                    <a:ext uri="{FF2B5EF4-FFF2-40B4-BE49-F238E27FC236}">
                      <a16:creationId xmlns:a16="http://schemas.microsoft.com/office/drawing/2014/main" id="{81F99429-1810-4C7D-89C4-73315F83604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73" name="Freeform 715">
                  <a:extLst>
                    <a:ext uri="{FF2B5EF4-FFF2-40B4-BE49-F238E27FC236}">
                      <a16:creationId xmlns:a16="http://schemas.microsoft.com/office/drawing/2014/main" id="{A97D02F5-88C3-4EC7-A514-00FB9305160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70" name="Line 716">
                <a:extLst>
                  <a:ext uri="{FF2B5EF4-FFF2-40B4-BE49-F238E27FC236}">
                    <a16:creationId xmlns:a16="http://schemas.microsoft.com/office/drawing/2014/main" id="{74CA2879-100B-49CE-AA96-08BA1CEAE5E6}"/>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71" name="Line 717">
                <a:extLst>
                  <a:ext uri="{FF2B5EF4-FFF2-40B4-BE49-F238E27FC236}">
                    <a16:creationId xmlns:a16="http://schemas.microsoft.com/office/drawing/2014/main" id="{5647AEFB-F838-4AF0-B9D8-D0028074BFB3}"/>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6" name="Group 718">
              <a:extLst>
                <a:ext uri="{FF2B5EF4-FFF2-40B4-BE49-F238E27FC236}">
                  <a16:creationId xmlns:a16="http://schemas.microsoft.com/office/drawing/2014/main" id="{560C1FE7-8801-4D66-A750-94E119A3C1B6}"/>
                </a:ext>
              </a:extLst>
            </p:cNvPr>
            <p:cNvGrpSpPr>
              <a:grpSpLocks/>
            </p:cNvGrpSpPr>
            <p:nvPr/>
          </p:nvGrpSpPr>
          <p:grpSpPr bwMode="auto">
            <a:xfrm>
              <a:off x="3932" y="3056"/>
              <a:ext cx="392" cy="154"/>
              <a:chOff x="4334" y="1470"/>
              <a:chExt cx="246" cy="107"/>
            </a:xfrm>
          </p:grpSpPr>
          <p:sp>
            <p:nvSpPr>
              <p:cNvPr id="46358" name="Oval 407">
                <a:extLst>
                  <a:ext uri="{FF2B5EF4-FFF2-40B4-BE49-F238E27FC236}">
                    <a16:creationId xmlns:a16="http://schemas.microsoft.com/office/drawing/2014/main" id="{80CDC79B-2928-4EF5-AB02-5734087BB250}"/>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9" name="Rectangle 410">
                <a:extLst>
                  <a:ext uri="{FF2B5EF4-FFF2-40B4-BE49-F238E27FC236}">
                    <a16:creationId xmlns:a16="http://schemas.microsoft.com/office/drawing/2014/main" id="{A1BAD992-C8EB-497C-A94B-C958363EFBB4}"/>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60" name="Oval 411">
                <a:extLst>
                  <a:ext uri="{FF2B5EF4-FFF2-40B4-BE49-F238E27FC236}">
                    <a16:creationId xmlns:a16="http://schemas.microsoft.com/office/drawing/2014/main" id="{751767E6-9E98-4E3D-B375-959E47216F6C}"/>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61" name="Group 722">
                <a:extLst>
                  <a:ext uri="{FF2B5EF4-FFF2-40B4-BE49-F238E27FC236}">
                    <a16:creationId xmlns:a16="http://schemas.microsoft.com/office/drawing/2014/main" id="{AA6FC313-D9B6-47EC-AEE3-0C09382DCA39}"/>
                  </a:ext>
                </a:extLst>
              </p:cNvPr>
              <p:cNvGrpSpPr>
                <a:grpSpLocks/>
              </p:cNvGrpSpPr>
              <p:nvPr/>
            </p:nvGrpSpPr>
            <p:grpSpPr bwMode="auto">
              <a:xfrm>
                <a:off x="4383" y="1488"/>
                <a:ext cx="138" cy="33"/>
                <a:chOff x="2468" y="1332"/>
                <a:chExt cx="310" cy="60"/>
              </a:xfrm>
            </p:grpSpPr>
            <p:sp>
              <p:nvSpPr>
                <p:cNvPr id="46364" name="Freeform 723">
                  <a:extLst>
                    <a:ext uri="{FF2B5EF4-FFF2-40B4-BE49-F238E27FC236}">
                      <a16:creationId xmlns:a16="http://schemas.microsoft.com/office/drawing/2014/main" id="{6AA91E35-36DC-4D99-B0CD-EA2D2914A91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65" name="Freeform 724">
                  <a:extLst>
                    <a:ext uri="{FF2B5EF4-FFF2-40B4-BE49-F238E27FC236}">
                      <a16:creationId xmlns:a16="http://schemas.microsoft.com/office/drawing/2014/main" id="{9BABDB76-A50D-4844-8874-E1CFC8F1D2B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62" name="Line 725">
                <a:extLst>
                  <a:ext uri="{FF2B5EF4-FFF2-40B4-BE49-F238E27FC236}">
                    <a16:creationId xmlns:a16="http://schemas.microsoft.com/office/drawing/2014/main" id="{639A353E-D32A-458D-8FDF-8CADACAA9DA8}"/>
                  </a:ext>
                </a:extLst>
              </p:cNvPr>
              <p:cNvSpPr>
                <a:spLocks noChangeShapeType="1"/>
              </p:cNvSpPr>
              <p:nvPr/>
            </p:nvSpPr>
            <p:spPr bwMode="auto">
              <a:xfrm>
                <a:off x="4335" y="1503"/>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63" name="Line 726">
                <a:extLst>
                  <a:ext uri="{FF2B5EF4-FFF2-40B4-BE49-F238E27FC236}">
                    <a16:creationId xmlns:a16="http://schemas.microsoft.com/office/drawing/2014/main" id="{FC93FDFF-3C8E-4F2A-8F0E-0B639E8ACE87}"/>
                  </a:ext>
                </a:extLst>
              </p:cNvPr>
              <p:cNvSpPr>
                <a:spLocks noChangeShapeType="1"/>
              </p:cNvSpPr>
              <p:nvPr/>
            </p:nvSpPr>
            <p:spPr bwMode="auto">
              <a:xfrm>
                <a:off x="4578" y="1505"/>
                <a:ext cx="0" cy="47"/>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7" name="Group 727">
              <a:extLst>
                <a:ext uri="{FF2B5EF4-FFF2-40B4-BE49-F238E27FC236}">
                  <a16:creationId xmlns:a16="http://schemas.microsoft.com/office/drawing/2014/main" id="{40AA65AB-2C5B-449C-8062-5306D1CE1813}"/>
                </a:ext>
              </a:extLst>
            </p:cNvPr>
            <p:cNvGrpSpPr>
              <a:grpSpLocks/>
            </p:cNvGrpSpPr>
            <p:nvPr/>
          </p:nvGrpSpPr>
          <p:grpSpPr bwMode="auto">
            <a:xfrm>
              <a:off x="3812" y="2296"/>
              <a:ext cx="246" cy="108"/>
              <a:chOff x="4334" y="1470"/>
              <a:chExt cx="246" cy="107"/>
            </a:xfrm>
          </p:grpSpPr>
          <p:sp>
            <p:nvSpPr>
              <p:cNvPr id="46350" name="Oval 407">
                <a:extLst>
                  <a:ext uri="{FF2B5EF4-FFF2-40B4-BE49-F238E27FC236}">
                    <a16:creationId xmlns:a16="http://schemas.microsoft.com/office/drawing/2014/main" id="{2796CD06-DC4F-42F6-866D-7654A727D508}"/>
                  </a:ext>
                </a:extLst>
              </p:cNvPr>
              <p:cNvSpPr>
                <a:spLocks noChangeArrowheads="1"/>
              </p:cNvSpPr>
              <p:nvPr/>
            </p:nvSpPr>
            <p:spPr bwMode="auto">
              <a:xfrm>
                <a:off x="4335" y="1517"/>
                <a:ext cx="244" cy="6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1" name="Rectangle 410">
                <a:extLst>
                  <a:ext uri="{FF2B5EF4-FFF2-40B4-BE49-F238E27FC236}">
                    <a16:creationId xmlns:a16="http://schemas.microsoft.com/office/drawing/2014/main" id="{7760C957-EE2D-4732-BB5D-14486969D111}"/>
                  </a:ext>
                </a:extLst>
              </p:cNvPr>
              <p:cNvSpPr>
                <a:spLocks noChangeArrowheads="1"/>
              </p:cNvSpPr>
              <p:nvPr/>
            </p:nvSpPr>
            <p:spPr bwMode="auto">
              <a:xfrm>
                <a:off x="4335" y="1511"/>
                <a:ext cx="245" cy="37"/>
              </a:xfrm>
              <a:prstGeom prst="rect">
                <a:avLst/>
              </a:prstGeom>
              <a:gradFill rotWithShape="1">
                <a:gsLst>
                  <a:gs pos="0">
                    <a:schemeClr val="folHlink"/>
                  </a:gs>
                  <a:gs pos="100000">
                    <a:srgbClr val="EAEAEA"/>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6352" name="Oval 411">
                <a:extLst>
                  <a:ext uri="{FF2B5EF4-FFF2-40B4-BE49-F238E27FC236}">
                    <a16:creationId xmlns:a16="http://schemas.microsoft.com/office/drawing/2014/main" id="{EA63AF4A-C14E-40DB-9B64-8C4E40EB44C9}"/>
                  </a:ext>
                </a:extLst>
              </p:cNvPr>
              <p:cNvSpPr>
                <a:spLocks noChangeArrowheads="1"/>
              </p:cNvSpPr>
              <p:nvPr/>
            </p:nvSpPr>
            <p:spPr bwMode="auto">
              <a:xfrm>
                <a:off x="4334" y="1470"/>
                <a:ext cx="244" cy="70"/>
              </a:xfrm>
              <a:prstGeom prst="ellipse">
                <a:avLst/>
              </a:prstGeom>
              <a:gradFill rotWithShape="1">
                <a:gsLst>
                  <a:gs pos="0">
                    <a:schemeClr val="folHlink"/>
                  </a:gs>
                  <a:gs pos="100000">
                    <a:srgbClr val="EAEAEA"/>
                  </a:gs>
                </a:gsLst>
                <a:lin ang="0" scaled="1"/>
              </a:gradFill>
              <a:ln w="9525">
                <a:solidFill>
                  <a:schemeClr val="bg2"/>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grpSp>
            <p:nvGrpSpPr>
              <p:cNvPr id="46353" name="Group 731">
                <a:extLst>
                  <a:ext uri="{FF2B5EF4-FFF2-40B4-BE49-F238E27FC236}">
                    <a16:creationId xmlns:a16="http://schemas.microsoft.com/office/drawing/2014/main" id="{FF809AEB-D388-4A4D-B97C-1BB2C069C2F9}"/>
                  </a:ext>
                </a:extLst>
              </p:cNvPr>
              <p:cNvGrpSpPr>
                <a:grpSpLocks/>
              </p:cNvGrpSpPr>
              <p:nvPr/>
            </p:nvGrpSpPr>
            <p:grpSpPr bwMode="auto">
              <a:xfrm>
                <a:off x="4383" y="1488"/>
                <a:ext cx="138" cy="33"/>
                <a:chOff x="2468" y="1332"/>
                <a:chExt cx="310" cy="60"/>
              </a:xfrm>
            </p:grpSpPr>
            <p:sp>
              <p:nvSpPr>
                <p:cNvPr id="46356" name="Freeform 732">
                  <a:extLst>
                    <a:ext uri="{FF2B5EF4-FFF2-40B4-BE49-F238E27FC236}">
                      <a16:creationId xmlns:a16="http://schemas.microsoft.com/office/drawing/2014/main" id="{4167F6D4-D12D-4145-89FE-BD6F420DB3C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sp>
              <p:nvSpPr>
                <p:cNvPr id="46357" name="Freeform 733">
                  <a:extLst>
                    <a:ext uri="{FF2B5EF4-FFF2-40B4-BE49-F238E27FC236}">
                      <a16:creationId xmlns:a16="http://schemas.microsoft.com/office/drawing/2014/main" id="{1098C7DC-793F-4C24-BAD0-7D8FD2C87E7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chemeClr val="folHlink"/>
                    </a:gs>
                    <a:gs pos="100000">
                      <a:srgbClr val="EAEAEA"/>
                    </a:gs>
                  </a:gsLst>
                  <a:lin ang="0" scaled="1"/>
                </a:gradFill>
                <a:ln w="12700" cmpd="sng">
                  <a:solidFill>
                    <a:schemeClr val="bg2"/>
                  </a:solidFill>
                  <a:round/>
                  <a:headEnd/>
                  <a:tailEnd/>
                </a:ln>
              </p:spPr>
              <p:txBody>
                <a:bodyPr/>
                <a:lstStyle/>
                <a:p>
                  <a:endParaRPr lang="en-US"/>
                </a:p>
              </p:txBody>
            </p:sp>
          </p:grpSp>
          <p:sp>
            <p:nvSpPr>
              <p:cNvPr id="46354" name="Line 734">
                <a:extLst>
                  <a:ext uri="{FF2B5EF4-FFF2-40B4-BE49-F238E27FC236}">
                    <a16:creationId xmlns:a16="http://schemas.microsoft.com/office/drawing/2014/main" id="{A89EA3F6-3E16-44E3-B4E7-E8692C812F92}"/>
                  </a:ext>
                </a:extLst>
              </p:cNvPr>
              <p:cNvSpPr>
                <a:spLocks noChangeShapeType="1"/>
              </p:cNvSpPr>
              <p:nvPr/>
            </p:nvSpPr>
            <p:spPr bwMode="auto">
              <a:xfrm>
                <a:off x="4335" y="1503"/>
                <a:ext cx="0" cy="5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355" name="Line 735">
                <a:extLst>
                  <a:ext uri="{FF2B5EF4-FFF2-40B4-BE49-F238E27FC236}">
                    <a16:creationId xmlns:a16="http://schemas.microsoft.com/office/drawing/2014/main" id="{B7B74685-4F30-4449-B9A9-3812F12B19E2}"/>
                  </a:ext>
                </a:extLst>
              </p:cNvPr>
              <p:cNvSpPr>
                <a:spLocks noChangeShapeType="1"/>
              </p:cNvSpPr>
              <p:nvPr/>
            </p:nvSpPr>
            <p:spPr bwMode="auto">
              <a:xfrm>
                <a:off x="4578" y="1505"/>
                <a:ext cx="0" cy="4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138" name="Group 736">
              <a:extLst>
                <a:ext uri="{FF2B5EF4-FFF2-40B4-BE49-F238E27FC236}">
                  <a16:creationId xmlns:a16="http://schemas.microsoft.com/office/drawing/2014/main" id="{6D38AA7E-C2CF-42E0-9DEF-B46E5326EC8C}"/>
                </a:ext>
              </a:extLst>
            </p:cNvPr>
            <p:cNvGrpSpPr>
              <a:grpSpLocks/>
            </p:cNvGrpSpPr>
            <p:nvPr/>
          </p:nvGrpSpPr>
          <p:grpSpPr bwMode="auto">
            <a:xfrm>
              <a:off x="4511" y="3153"/>
              <a:ext cx="281" cy="266"/>
              <a:chOff x="5072" y="3611"/>
              <a:chExt cx="459" cy="380"/>
            </a:xfrm>
          </p:grpSpPr>
          <p:grpSp>
            <p:nvGrpSpPr>
              <p:cNvPr id="46336" name="Group 737">
                <a:extLst>
                  <a:ext uri="{FF2B5EF4-FFF2-40B4-BE49-F238E27FC236}">
                    <a16:creationId xmlns:a16="http://schemas.microsoft.com/office/drawing/2014/main" id="{313FB6E7-28FC-487A-B97C-7AA570F6B175}"/>
                  </a:ext>
                </a:extLst>
              </p:cNvPr>
              <p:cNvGrpSpPr>
                <a:grpSpLocks/>
              </p:cNvGrpSpPr>
              <p:nvPr/>
            </p:nvGrpSpPr>
            <p:grpSpPr bwMode="auto">
              <a:xfrm>
                <a:off x="5144" y="3611"/>
                <a:ext cx="387" cy="99"/>
                <a:chOff x="5030" y="2639"/>
                <a:chExt cx="387" cy="99"/>
              </a:xfrm>
            </p:grpSpPr>
            <p:sp>
              <p:nvSpPr>
                <p:cNvPr id="46338" name="Freeform 738">
                  <a:extLst>
                    <a:ext uri="{FF2B5EF4-FFF2-40B4-BE49-F238E27FC236}">
                      <a16:creationId xmlns:a16="http://schemas.microsoft.com/office/drawing/2014/main" id="{FCA0EC39-A455-41DE-9BA5-8B01971F82A0}"/>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39" name="Freeform 739">
                  <a:extLst>
                    <a:ext uri="{FF2B5EF4-FFF2-40B4-BE49-F238E27FC236}">
                      <a16:creationId xmlns:a16="http://schemas.microsoft.com/office/drawing/2014/main" id="{1CE0C22E-11CD-4189-B6E0-63BEDB7C1CD7}"/>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40" name="Freeform 740">
                  <a:extLst>
                    <a:ext uri="{FF2B5EF4-FFF2-40B4-BE49-F238E27FC236}">
                      <a16:creationId xmlns:a16="http://schemas.microsoft.com/office/drawing/2014/main" id="{B5E5EA5C-067C-4AA1-AF15-B8ED975E74BE}"/>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41" name="Freeform 741">
                  <a:extLst>
                    <a:ext uri="{FF2B5EF4-FFF2-40B4-BE49-F238E27FC236}">
                      <a16:creationId xmlns:a16="http://schemas.microsoft.com/office/drawing/2014/main" id="{C4124434-B189-4D35-A0D9-0154AC556184}"/>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42" name="Freeform 742">
                  <a:extLst>
                    <a:ext uri="{FF2B5EF4-FFF2-40B4-BE49-F238E27FC236}">
                      <a16:creationId xmlns:a16="http://schemas.microsoft.com/office/drawing/2014/main" id="{A45B0BED-6127-416B-95E0-36D13B05D906}"/>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43" name="Freeform 743">
                  <a:extLst>
                    <a:ext uri="{FF2B5EF4-FFF2-40B4-BE49-F238E27FC236}">
                      <a16:creationId xmlns:a16="http://schemas.microsoft.com/office/drawing/2014/main" id="{DF8B45AC-3649-44F6-8803-BD232F85315E}"/>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44" name="Freeform 744">
                  <a:extLst>
                    <a:ext uri="{FF2B5EF4-FFF2-40B4-BE49-F238E27FC236}">
                      <a16:creationId xmlns:a16="http://schemas.microsoft.com/office/drawing/2014/main" id="{34A5A865-7894-4AF9-9918-A0F59C7055D5}"/>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6345" name="Freeform 745">
                  <a:extLst>
                    <a:ext uri="{FF2B5EF4-FFF2-40B4-BE49-F238E27FC236}">
                      <a16:creationId xmlns:a16="http://schemas.microsoft.com/office/drawing/2014/main" id="{402A2AB8-0699-49F3-8607-B8FB6AF08F1F}"/>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6346" name="Freeform 746">
                  <a:extLst>
                    <a:ext uri="{FF2B5EF4-FFF2-40B4-BE49-F238E27FC236}">
                      <a16:creationId xmlns:a16="http://schemas.microsoft.com/office/drawing/2014/main" id="{3E8CF2C4-04CC-4D4D-B036-C46CDF413C88}"/>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6347" name="Freeform 747">
                  <a:extLst>
                    <a:ext uri="{FF2B5EF4-FFF2-40B4-BE49-F238E27FC236}">
                      <a16:creationId xmlns:a16="http://schemas.microsoft.com/office/drawing/2014/main" id="{AF51DF28-472E-4C46-8188-30CAD1E641C0}"/>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6348" name="Freeform 748">
                  <a:extLst>
                    <a:ext uri="{FF2B5EF4-FFF2-40B4-BE49-F238E27FC236}">
                      <a16:creationId xmlns:a16="http://schemas.microsoft.com/office/drawing/2014/main" id="{610A4C80-263D-4526-8F3F-68A071462905}"/>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6349" name="Freeform 749">
                  <a:extLst>
                    <a:ext uri="{FF2B5EF4-FFF2-40B4-BE49-F238E27FC236}">
                      <a16:creationId xmlns:a16="http://schemas.microsoft.com/office/drawing/2014/main" id="{A01A078A-4D94-453C-A28E-95714D014278}"/>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6337" name="Picture 750" descr="access_point_stylized_gray_small">
                <a:extLst>
                  <a:ext uri="{FF2B5EF4-FFF2-40B4-BE49-F238E27FC236}">
                    <a16:creationId xmlns:a16="http://schemas.microsoft.com/office/drawing/2014/main" id="{917C5ECB-0CDD-4E82-81A4-1FA3E8DFB7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39" name="Group 751">
              <a:extLst>
                <a:ext uri="{FF2B5EF4-FFF2-40B4-BE49-F238E27FC236}">
                  <a16:creationId xmlns:a16="http://schemas.microsoft.com/office/drawing/2014/main" id="{7F52F728-8FA0-4AAB-90AE-93FD1C557F0A}"/>
                </a:ext>
              </a:extLst>
            </p:cNvPr>
            <p:cNvGrpSpPr>
              <a:grpSpLocks/>
            </p:cNvGrpSpPr>
            <p:nvPr/>
          </p:nvGrpSpPr>
          <p:grpSpPr bwMode="auto">
            <a:xfrm>
              <a:off x="3552" y="2211"/>
              <a:ext cx="251" cy="226"/>
              <a:chOff x="5072" y="3611"/>
              <a:chExt cx="459" cy="380"/>
            </a:xfrm>
          </p:grpSpPr>
          <p:grpSp>
            <p:nvGrpSpPr>
              <p:cNvPr id="46322" name="Group 752">
                <a:extLst>
                  <a:ext uri="{FF2B5EF4-FFF2-40B4-BE49-F238E27FC236}">
                    <a16:creationId xmlns:a16="http://schemas.microsoft.com/office/drawing/2014/main" id="{6F51C73C-3686-401A-A5DC-57D9DA89DD15}"/>
                  </a:ext>
                </a:extLst>
              </p:cNvPr>
              <p:cNvGrpSpPr>
                <a:grpSpLocks/>
              </p:cNvGrpSpPr>
              <p:nvPr/>
            </p:nvGrpSpPr>
            <p:grpSpPr bwMode="auto">
              <a:xfrm>
                <a:off x="5144" y="3611"/>
                <a:ext cx="387" cy="99"/>
                <a:chOff x="5030" y="2639"/>
                <a:chExt cx="387" cy="99"/>
              </a:xfrm>
            </p:grpSpPr>
            <p:sp>
              <p:nvSpPr>
                <p:cNvPr id="46324" name="Freeform 753">
                  <a:extLst>
                    <a:ext uri="{FF2B5EF4-FFF2-40B4-BE49-F238E27FC236}">
                      <a16:creationId xmlns:a16="http://schemas.microsoft.com/office/drawing/2014/main" id="{000FBAED-E84F-4D3C-8E56-CC8DFC4200CE}"/>
                    </a:ext>
                  </a:extLst>
                </p:cNvPr>
                <p:cNvSpPr>
                  <a:spLocks/>
                </p:cNvSpPr>
                <p:nvPr/>
              </p:nvSpPr>
              <p:spPr bwMode="auto">
                <a:xfrm>
                  <a:off x="5134" y="2657"/>
                  <a:ext cx="69" cy="55"/>
                </a:xfrm>
                <a:custGeom>
                  <a:avLst/>
                  <a:gdLst>
                    <a:gd name="T0" fmla="*/ 0 w 199"/>
                    <a:gd name="T1" fmla="*/ 0 h 232"/>
                    <a:gd name="T2" fmla="*/ 0 w 199"/>
                    <a:gd name="T3" fmla="*/ 0 h 232"/>
                    <a:gd name="T4" fmla="*/ 0 w 199"/>
                    <a:gd name="T5" fmla="*/ 0 h 232"/>
                    <a:gd name="T6" fmla="*/ 0 w 199"/>
                    <a:gd name="T7" fmla="*/ 0 h 232"/>
                    <a:gd name="T8" fmla="*/ 0 w 199"/>
                    <a:gd name="T9" fmla="*/ 0 h 232"/>
                    <a:gd name="T10" fmla="*/ 0 w 199"/>
                    <a:gd name="T11" fmla="*/ 0 h 232"/>
                    <a:gd name="T12" fmla="*/ 0 w 199"/>
                    <a:gd name="T13" fmla="*/ 0 h 232"/>
                    <a:gd name="T14" fmla="*/ 0 w 199"/>
                    <a:gd name="T15" fmla="*/ 0 h 232"/>
                    <a:gd name="T16" fmla="*/ 0 w 199"/>
                    <a:gd name="T17" fmla="*/ 0 h 232"/>
                    <a:gd name="T18" fmla="*/ 0 w 199"/>
                    <a:gd name="T19" fmla="*/ 0 h 232"/>
                    <a:gd name="T20" fmla="*/ 0 w 199"/>
                    <a:gd name="T21" fmla="*/ 0 h 232"/>
                    <a:gd name="T22" fmla="*/ 0 w 199"/>
                    <a:gd name="T23" fmla="*/ 0 h 232"/>
                    <a:gd name="T24" fmla="*/ 0 w 199"/>
                    <a:gd name="T25" fmla="*/ 0 h 232"/>
                    <a:gd name="T26" fmla="*/ 0 w 199"/>
                    <a:gd name="T27" fmla="*/ 0 h 232"/>
                    <a:gd name="T28" fmla="*/ 0 w 199"/>
                    <a:gd name="T29" fmla="*/ 0 h 232"/>
                    <a:gd name="T30" fmla="*/ 0 w 199"/>
                    <a:gd name="T31" fmla="*/ 0 h 232"/>
                    <a:gd name="T32" fmla="*/ 0 w 199"/>
                    <a:gd name="T33" fmla="*/ 0 h 232"/>
                    <a:gd name="T34" fmla="*/ 0 w 199"/>
                    <a:gd name="T35" fmla="*/ 0 h 232"/>
                    <a:gd name="T36" fmla="*/ 0 w 199"/>
                    <a:gd name="T37" fmla="*/ 0 h 232"/>
                    <a:gd name="T38" fmla="*/ 0 w 199"/>
                    <a:gd name="T39" fmla="*/ 0 h 232"/>
                    <a:gd name="T40" fmla="*/ 0 w 199"/>
                    <a:gd name="T41" fmla="*/ 0 h 232"/>
                    <a:gd name="T42" fmla="*/ 0 w 199"/>
                    <a:gd name="T43" fmla="*/ 0 h 232"/>
                    <a:gd name="T44" fmla="*/ 0 w 199"/>
                    <a:gd name="T45" fmla="*/ 0 h 232"/>
                    <a:gd name="T46" fmla="*/ 0 w 199"/>
                    <a:gd name="T47" fmla="*/ 0 h 232"/>
                    <a:gd name="T48" fmla="*/ 0 w 199"/>
                    <a:gd name="T49" fmla="*/ 0 h 232"/>
                    <a:gd name="T50" fmla="*/ 0 w 199"/>
                    <a:gd name="T51" fmla="*/ 0 h 232"/>
                    <a:gd name="T52" fmla="*/ 0 w 199"/>
                    <a:gd name="T53" fmla="*/ 0 h 232"/>
                    <a:gd name="T54" fmla="*/ 0 w 199"/>
                    <a:gd name="T55" fmla="*/ 0 h 232"/>
                    <a:gd name="T56" fmla="*/ 0 w 199"/>
                    <a:gd name="T57" fmla="*/ 0 h 232"/>
                    <a:gd name="T58" fmla="*/ 0 w 199"/>
                    <a:gd name="T59" fmla="*/ 0 h 232"/>
                    <a:gd name="T60" fmla="*/ 0 w 199"/>
                    <a:gd name="T61" fmla="*/ 0 h 232"/>
                    <a:gd name="T62" fmla="*/ 0 w 199"/>
                    <a:gd name="T63" fmla="*/ 0 h 232"/>
                    <a:gd name="T64" fmla="*/ 0 w 199"/>
                    <a:gd name="T65" fmla="*/ 0 h 232"/>
                    <a:gd name="T66" fmla="*/ 0 w 199"/>
                    <a:gd name="T67" fmla="*/ 0 h 232"/>
                    <a:gd name="T68" fmla="*/ 0 w 199"/>
                    <a:gd name="T69" fmla="*/ 0 h 232"/>
                    <a:gd name="T70" fmla="*/ 0 w 199"/>
                    <a:gd name="T71" fmla="*/ 0 h 232"/>
                    <a:gd name="T72" fmla="*/ 0 w 199"/>
                    <a:gd name="T73" fmla="*/ 0 h 232"/>
                    <a:gd name="T74" fmla="*/ 0 w 199"/>
                    <a:gd name="T75" fmla="*/ 0 h 232"/>
                    <a:gd name="T76" fmla="*/ 0 w 199"/>
                    <a:gd name="T77" fmla="*/ 0 h 232"/>
                    <a:gd name="T78" fmla="*/ 0 w 199"/>
                    <a:gd name="T79" fmla="*/ 0 h 232"/>
                    <a:gd name="T80" fmla="*/ 0 w 199"/>
                    <a:gd name="T81" fmla="*/ 0 h 232"/>
                    <a:gd name="T82" fmla="*/ 0 w 199"/>
                    <a:gd name="T83" fmla="*/ 0 h 232"/>
                    <a:gd name="T84" fmla="*/ 0 w 199"/>
                    <a:gd name="T85" fmla="*/ 0 h 232"/>
                    <a:gd name="T86" fmla="*/ 0 w 199"/>
                    <a:gd name="T87" fmla="*/ 0 h 232"/>
                    <a:gd name="T88" fmla="*/ 0 w 199"/>
                    <a:gd name="T89" fmla="*/ 0 h 232"/>
                    <a:gd name="T90" fmla="*/ 0 w 199"/>
                    <a:gd name="T91" fmla="*/ 0 h 232"/>
                    <a:gd name="T92" fmla="*/ 0 w 199"/>
                    <a:gd name="T93" fmla="*/ 0 h 232"/>
                    <a:gd name="T94" fmla="*/ 0 w 199"/>
                    <a:gd name="T95" fmla="*/ 0 h 232"/>
                    <a:gd name="T96" fmla="*/ 0 w 199"/>
                    <a:gd name="T97" fmla="*/ 0 h 2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9"/>
                    <a:gd name="T148" fmla="*/ 0 h 232"/>
                    <a:gd name="T149" fmla="*/ 199 w 199"/>
                    <a:gd name="T150" fmla="*/ 232 h 2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9" h="232">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25" name="Freeform 754">
                  <a:extLst>
                    <a:ext uri="{FF2B5EF4-FFF2-40B4-BE49-F238E27FC236}">
                      <a16:creationId xmlns:a16="http://schemas.microsoft.com/office/drawing/2014/main" id="{A9D30B40-B64B-486C-877E-F5A50455DD02}"/>
                    </a:ext>
                  </a:extLst>
                </p:cNvPr>
                <p:cNvSpPr>
                  <a:spLocks/>
                </p:cNvSpPr>
                <p:nvPr/>
              </p:nvSpPr>
              <p:spPr bwMode="auto">
                <a:xfrm>
                  <a:off x="5252" y="2656"/>
                  <a:ext cx="47" cy="42"/>
                </a:xfrm>
                <a:custGeom>
                  <a:avLst/>
                  <a:gdLst>
                    <a:gd name="T0" fmla="*/ 0 w 128"/>
                    <a:gd name="T1" fmla="*/ 0 h 180"/>
                    <a:gd name="T2" fmla="*/ 0 w 128"/>
                    <a:gd name="T3" fmla="*/ 0 h 180"/>
                    <a:gd name="T4" fmla="*/ 0 w 128"/>
                    <a:gd name="T5" fmla="*/ 0 h 180"/>
                    <a:gd name="T6" fmla="*/ 0 w 128"/>
                    <a:gd name="T7" fmla="*/ 0 h 180"/>
                    <a:gd name="T8" fmla="*/ 0 w 128"/>
                    <a:gd name="T9" fmla="*/ 0 h 180"/>
                    <a:gd name="T10" fmla="*/ 0 w 128"/>
                    <a:gd name="T11" fmla="*/ 0 h 180"/>
                    <a:gd name="T12" fmla="*/ 0 w 128"/>
                    <a:gd name="T13" fmla="*/ 0 h 180"/>
                    <a:gd name="T14" fmla="*/ 0 w 128"/>
                    <a:gd name="T15" fmla="*/ 0 h 180"/>
                    <a:gd name="T16" fmla="*/ 0 w 128"/>
                    <a:gd name="T17" fmla="*/ 0 h 180"/>
                    <a:gd name="T18" fmla="*/ 0 w 128"/>
                    <a:gd name="T19" fmla="*/ 0 h 180"/>
                    <a:gd name="T20" fmla="*/ 0 w 128"/>
                    <a:gd name="T21" fmla="*/ 0 h 180"/>
                    <a:gd name="T22" fmla="*/ 0 w 128"/>
                    <a:gd name="T23" fmla="*/ 0 h 180"/>
                    <a:gd name="T24" fmla="*/ 0 w 128"/>
                    <a:gd name="T25" fmla="*/ 0 h 180"/>
                    <a:gd name="T26" fmla="*/ 0 w 128"/>
                    <a:gd name="T27" fmla="*/ 0 h 180"/>
                    <a:gd name="T28" fmla="*/ 0 w 128"/>
                    <a:gd name="T29" fmla="*/ 0 h 180"/>
                    <a:gd name="T30" fmla="*/ 0 w 128"/>
                    <a:gd name="T31" fmla="*/ 0 h 180"/>
                    <a:gd name="T32" fmla="*/ 0 w 128"/>
                    <a:gd name="T33" fmla="*/ 0 h 180"/>
                    <a:gd name="T34" fmla="*/ 0 w 128"/>
                    <a:gd name="T35" fmla="*/ 0 h 180"/>
                    <a:gd name="T36" fmla="*/ 0 w 128"/>
                    <a:gd name="T37" fmla="*/ 0 h 180"/>
                    <a:gd name="T38" fmla="*/ 0 w 128"/>
                    <a:gd name="T39" fmla="*/ 0 h 180"/>
                    <a:gd name="T40" fmla="*/ 0 w 128"/>
                    <a:gd name="T41" fmla="*/ 0 h 180"/>
                    <a:gd name="T42" fmla="*/ 0 w 128"/>
                    <a:gd name="T43" fmla="*/ 0 h 180"/>
                    <a:gd name="T44" fmla="*/ 0 w 128"/>
                    <a:gd name="T45" fmla="*/ 0 h 180"/>
                    <a:gd name="T46" fmla="*/ 0 w 128"/>
                    <a:gd name="T47" fmla="*/ 0 h 180"/>
                    <a:gd name="T48" fmla="*/ 0 w 128"/>
                    <a:gd name="T49" fmla="*/ 0 h 180"/>
                    <a:gd name="T50" fmla="*/ 0 w 128"/>
                    <a:gd name="T51" fmla="*/ 0 h 180"/>
                    <a:gd name="T52" fmla="*/ 0 w 128"/>
                    <a:gd name="T53" fmla="*/ 0 h 180"/>
                    <a:gd name="T54" fmla="*/ 0 w 128"/>
                    <a:gd name="T55" fmla="*/ 0 h 180"/>
                    <a:gd name="T56" fmla="*/ 0 w 128"/>
                    <a:gd name="T57" fmla="*/ 0 h 180"/>
                    <a:gd name="T58" fmla="*/ 0 w 128"/>
                    <a:gd name="T59" fmla="*/ 0 h 180"/>
                    <a:gd name="T60" fmla="*/ 0 w 128"/>
                    <a:gd name="T61" fmla="*/ 0 h 180"/>
                    <a:gd name="T62" fmla="*/ 0 w 128"/>
                    <a:gd name="T63" fmla="*/ 0 h 180"/>
                    <a:gd name="T64" fmla="*/ 0 w 128"/>
                    <a:gd name="T65" fmla="*/ 0 h 180"/>
                    <a:gd name="T66" fmla="*/ 0 w 128"/>
                    <a:gd name="T67" fmla="*/ 0 h 180"/>
                    <a:gd name="T68" fmla="*/ 0 w 128"/>
                    <a:gd name="T69" fmla="*/ 0 h 180"/>
                    <a:gd name="T70" fmla="*/ 0 w 128"/>
                    <a:gd name="T71" fmla="*/ 0 h 180"/>
                    <a:gd name="T72" fmla="*/ 0 w 128"/>
                    <a:gd name="T73" fmla="*/ 0 h 180"/>
                    <a:gd name="T74" fmla="*/ 0 w 128"/>
                    <a:gd name="T75" fmla="*/ 0 h 180"/>
                    <a:gd name="T76" fmla="*/ 0 w 128"/>
                    <a:gd name="T77" fmla="*/ 0 h 180"/>
                    <a:gd name="T78" fmla="*/ 0 w 128"/>
                    <a:gd name="T79" fmla="*/ 0 h 180"/>
                    <a:gd name="T80" fmla="*/ 0 w 128"/>
                    <a:gd name="T81" fmla="*/ 0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0"/>
                    <a:gd name="T125" fmla="*/ 128 w 128"/>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0">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26" name="Freeform 755">
                  <a:extLst>
                    <a:ext uri="{FF2B5EF4-FFF2-40B4-BE49-F238E27FC236}">
                      <a16:creationId xmlns:a16="http://schemas.microsoft.com/office/drawing/2014/main" id="{91E11EBA-487E-4FA5-A961-8FC716D3809D}"/>
                    </a:ext>
                  </a:extLst>
                </p:cNvPr>
                <p:cNvSpPr>
                  <a:spLocks/>
                </p:cNvSpPr>
                <p:nvPr/>
              </p:nvSpPr>
              <p:spPr bwMode="auto">
                <a:xfrm>
                  <a:off x="5089" y="2646"/>
                  <a:ext cx="114" cy="88"/>
                </a:xfrm>
                <a:custGeom>
                  <a:avLst/>
                  <a:gdLst>
                    <a:gd name="T0" fmla="*/ 0 w 322"/>
                    <a:gd name="T1" fmla="*/ 0 h 378"/>
                    <a:gd name="T2" fmla="*/ 0 w 322"/>
                    <a:gd name="T3" fmla="*/ 0 h 378"/>
                    <a:gd name="T4" fmla="*/ 0 w 322"/>
                    <a:gd name="T5" fmla="*/ 0 h 378"/>
                    <a:gd name="T6" fmla="*/ 0 w 322"/>
                    <a:gd name="T7" fmla="*/ 0 h 378"/>
                    <a:gd name="T8" fmla="*/ 0 w 322"/>
                    <a:gd name="T9" fmla="*/ 0 h 378"/>
                    <a:gd name="T10" fmla="*/ 0 w 322"/>
                    <a:gd name="T11" fmla="*/ 0 h 378"/>
                    <a:gd name="T12" fmla="*/ 0 w 322"/>
                    <a:gd name="T13" fmla="*/ 0 h 378"/>
                    <a:gd name="T14" fmla="*/ 0 w 322"/>
                    <a:gd name="T15" fmla="*/ 0 h 378"/>
                    <a:gd name="T16" fmla="*/ 0 w 322"/>
                    <a:gd name="T17" fmla="*/ 0 h 378"/>
                    <a:gd name="T18" fmla="*/ 0 w 322"/>
                    <a:gd name="T19" fmla="*/ 0 h 378"/>
                    <a:gd name="T20" fmla="*/ 0 w 322"/>
                    <a:gd name="T21" fmla="*/ 0 h 378"/>
                    <a:gd name="T22" fmla="*/ 0 w 322"/>
                    <a:gd name="T23" fmla="*/ 0 h 378"/>
                    <a:gd name="T24" fmla="*/ 0 w 322"/>
                    <a:gd name="T25" fmla="*/ 0 h 378"/>
                    <a:gd name="T26" fmla="*/ 0 w 322"/>
                    <a:gd name="T27" fmla="*/ 0 h 378"/>
                    <a:gd name="T28" fmla="*/ 0 w 322"/>
                    <a:gd name="T29" fmla="*/ 0 h 378"/>
                    <a:gd name="T30" fmla="*/ 0 w 322"/>
                    <a:gd name="T31" fmla="*/ 0 h 378"/>
                    <a:gd name="T32" fmla="*/ 0 w 322"/>
                    <a:gd name="T33" fmla="*/ 0 h 378"/>
                    <a:gd name="T34" fmla="*/ 0 w 322"/>
                    <a:gd name="T35" fmla="*/ 0 h 378"/>
                    <a:gd name="T36" fmla="*/ 0 w 322"/>
                    <a:gd name="T37" fmla="*/ 0 h 378"/>
                    <a:gd name="T38" fmla="*/ 0 w 322"/>
                    <a:gd name="T39" fmla="*/ 0 h 378"/>
                    <a:gd name="T40" fmla="*/ 0 w 322"/>
                    <a:gd name="T41" fmla="*/ 0 h 378"/>
                    <a:gd name="T42" fmla="*/ 0 w 322"/>
                    <a:gd name="T43" fmla="*/ 0 h 378"/>
                    <a:gd name="T44" fmla="*/ 0 w 322"/>
                    <a:gd name="T45" fmla="*/ 0 h 378"/>
                    <a:gd name="T46" fmla="*/ 0 w 322"/>
                    <a:gd name="T47" fmla="*/ 0 h 378"/>
                    <a:gd name="T48" fmla="*/ 0 w 322"/>
                    <a:gd name="T49" fmla="*/ 0 h 378"/>
                    <a:gd name="T50" fmla="*/ 0 w 322"/>
                    <a:gd name="T51" fmla="*/ 0 h 378"/>
                    <a:gd name="T52" fmla="*/ 0 w 322"/>
                    <a:gd name="T53" fmla="*/ 0 h 378"/>
                    <a:gd name="T54" fmla="*/ 0 w 322"/>
                    <a:gd name="T55" fmla="*/ 0 h 378"/>
                    <a:gd name="T56" fmla="*/ 0 w 322"/>
                    <a:gd name="T57" fmla="*/ 0 h 378"/>
                    <a:gd name="T58" fmla="*/ 0 w 322"/>
                    <a:gd name="T59" fmla="*/ 0 h 378"/>
                    <a:gd name="T60" fmla="*/ 0 w 322"/>
                    <a:gd name="T61" fmla="*/ 0 h 378"/>
                    <a:gd name="T62" fmla="*/ 0 w 322"/>
                    <a:gd name="T63" fmla="*/ 0 h 378"/>
                    <a:gd name="T64" fmla="*/ 0 w 322"/>
                    <a:gd name="T65" fmla="*/ 0 h 378"/>
                    <a:gd name="T66" fmla="*/ 0 w 322"/>
                    <a:gd name="T67" fmla="*/ 0 h 378"/>
                    <a:gd name="T68" fmla="*/ 0 w 322"/>
                    <a:gd name="T69" fmla="*/ 0 h 378"/>
                    <a:gd name="T70" fmla="*/ 0 w 322"/>
                    <a:gd name="T71" fmla="*/ 0 h 378"/>
                    <a:gd name="T72" fmla="*/ 0 w 322"/>
                    <a:gd name="T73" fmla="*/ 0 h 378"/>
                    <a:gd name="T74" fmla="*/ 0 w 322"/>
                    <a:gd name="T75" fmla="*/ 0 h 378"/>
                    <a:gd name="T76" fmla="*/ 0 w 322"/>
                    <a:gd name="T77" fmla="*/ 0 h 378"/>
                    <a:gd name="T78" fmla="*/ 0 w 322"/>
                    <a:gd name="T79" fmla="*/ 0 h 378"/>
                    <a:gd name="T80" fmla="*/ 0 w 322"/>
                    <a:gd name="T81" fmla="*/ 0 h 378"/>
                    <a:gd name="T82" fmla="*/ 0 w 322"/>
                    <a:gd name="T83" fmla="*/ 0 h 378"/>
                    <a:gd name="T84" fmla="*/ 0 w 322"/>
                    <a:gd name="T85" fmla="*/ 0 h 378"/>
                    <a:gd name="T86" fmla="*/ 0 w 322"/>
                    <a:gd name="T87" fmla="*/ 0 h 3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2"/>
                    <a:gd name="T133" fmla="*/ 0 h 378"/>
                    <a:gd name="T134" fmla="*/ 322 w 322"/>
                    <a:gd name="T135" fmla="*/ 378 h 3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2" h="378">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27" name="Freeform 756">
                  <a:extLst>
                    <a:ext uri="{FF2B5EF4-FFF2-40B4-BE49-F238E27FC236}">
                      <a16:creationId xmlns:a16="http://schemas.microsoft.com/office/drawing/2014/main" id="{212B389E-5D20-4AE1-A7D4-D7DA7B721AA8}"/>
                    </a:ext>
                  </a:extLst>
                </p:cNvPr>
                <p:cNvSpPr>
                  <a:spLocks/>
                </p:cNvSpPr>
                <p:nvPr/>
              </p:nvSpPr>
              <p:spPr bwMode="auto">
                <a:xfrm>
                  <a:off x="5250" y="2643"/>
                  <a:ext cx="99" cy="59"/>
                </a:xfrm>
                <a:custGeom>
                  <a:avLst/>
                  <a:gdLst>
                    <a:gd name="T0" fmla="*/ 0 w 283"/>
                    <a:gd name="T1" fmla="*/ 0 h 252"/>
                    <a:gd name="T2" fmla="*/ 0 w 283"/>
                    <a:gd name="T3" fmla="*/ 0 h 252"/>
                    <a:gd name="T4" fmla="*/ 0 w 283"/>
                    <a:gd name="T5" fmla="*/ 0 h 252"/>
                    <a:gd name="T6" fmla="*/ 0 w 283"/>
                    <a:gd name="T7" fmla="*/ 0 h 252"/>
                    <a:gd name="T8" fmla="*/ 0 w 283"/>
                    <a:gd name="T9" fmla="*/ 0 h 252"/>
                    <a:gd name="T10" fmla="*/ 0 w 283"/>
                    <a:gd name="T11" fmla="*/ 0 h 252"/>
                    <a:gd name="T12" fmla="*/ 0 w 283"/>
                    <a:gd name="T13" fmla="*/ 0 h 252"/>
                    <a:gd name="T14" fmla="*/ 0 w 283"/>
                    <a:gd name="T15" fmla="*/ 0 h 252"/>
                    <a:gd name="T16" fmla="*/ 0 w 283"/>
                    <a:gd name="T17" fmla="*/ 0 h 252"/>
                    <a:gd name="T18" fmla="*/ 0 w 283"/>
                    <a:gd name="T19" fmla="*/ 0 h 252"/>
                    <a:gd name="T20" fmla="*/ 0 w 283"/>
                    <a:gd name="T21" fmla="*/ 0 h 252"/>
                    <a:gd name="T22" fmla="*/ 0 w 283"/>
                    <a:gd name="T23" fmla="*/ 0 h 252"/>
                    <a:gd name="T24" fmla="*/ 0 w 283"/>
                    <a:gd name="T25" fmla="*/ 0 h 252"/>
                    <a:gd name="T26" fmla="*/ 0 w 283"/>
                    <a:gd name="T27" fmla="*/ 0 h 252"/>
                    <a:gd name="T28" fmla="*/ 0 w 283"/>
                    <a:gd name="T29" fmla="*/ 0 h 252"/>
                    <a:gd name="T30" fmla="*/ 0 w 283"/>
                    <a:gd name="T31" fmla="*/ 0 h 252"/>
                    <a:gd name="T32" fmla="*/ 0 w 283"/>
                    <a:gd name="T33" fmla="*/ 0 h 252"/>
                    <a:gd name="T34" fmla="*/ 0 w 283"/>
                    <a:gd name="T35" fmla="*/ 0 h 252"/>
                    <a:gd name="T36" fmla="*/ 0 w 283"/>
                    <a:gd name="T37" fmla="*/ 0 h 252"/>
                    <a:gd name="T38" fmla="*/ 0 w 283"/>
                    <a:gd name="T39" fmla="*/ 0 h 252"/>
                    <a:gd name="T40" fmla="*/ 0 w 283"/>
                    <a:gd name="T41" fmla="*/ 0 h 252"/>
                    <a:gd name="T42" fmla="*/ 0 w 283"/>
                    <a:gd name="T43" fmla="*/ 0 h 252"/>
                    <a:gd name="T44" fmla="*/ 0 w 283"/>
                    <a:gd name="T45" fmla="*/ 0 h 252"/>
                    <a:gd name="T46" fmla="*/ 0 w 283"/>
                    <a:gd name="T47" fmla="*/ 0 h 252"/>
                    <a:gd name="T48" fmla="*/ 0 w 283"/>
                    <a:gd name="T49" fmla="*/ 0 h 252"/>
                    <a:gd name="T50" fmla="*/ 0 w 283"/>
                    <a:gd name="T51" fmla="*/ 0 h 252"/>
                    <a:gd name="T52" fmla="*/ 0 w 283"/>
                    <a:gd name="T53" fmla="*/ 0 h 252"/>
                    <a:gd name="T54" fmla="*/ 0 w 283"/>
                    <a:gd name="T55" fmla="*/ 0 h 252"/>
                    <a:gd name="T56" fmla="*/ 0 w 283"/>
                    <a:gd name="T57" fmla="*/ 0 h 252"/>
                    <a:gd name="T58" fmla="*/ 0 w 283"/>
                    <a:gd name="T59" fmla="*/ 0 h 252"/>
                    <a:gd name="T60" fmla="*/ 0 w 283"/>
                    <a:gd name="T61" fmla="*/ 0 h 252"/>
                    <a:gd name="T62" fmla="*/ 0 w 283"/>
                    <a:gd name="T63" fmla="*/ 0 h 252"/>
                    <a:gd name="T64" fmla="*/ 0 w 283"/>
                    <a:gd name="T65" fmla="*/ 0 h 252"/>
                    <a:gd name="T66" fmla="*/ 0 w 283"/>
                    <a:gd name="T67" fmla="*/ 0 h 252"/>
                    <a:gd name="T68" fmla="*/ 0 w 283"/>
                    <a:gd name="T69" fmla="*/ 0 h 252"/>
                    <a:gd name="T70" fmla="*/ 0 w 283"/>
                    <a:gd name="T71" fmla="*/ 0 h 252"/>
                    <a:gd name="T72" fmla="*/ 0 w 283"/>
                    <a:gd name="T73" fmla="*/ 0 h 252"/>
                    <a:gd name="T74" fmla="*/ 0 w 283"/>
                    <a:gd name="T75" fmla="*/ 0 h 252"/>
                    <a:gd name="T76" fmla="*/ 0 w 283"/>
                    <a:gd name="T77" fmla="*/ 0 h 252"/>
                    <a:gd name="T78" fmla="*/ 0 w 283"/>
                    <a:gd name="T79" fmla="*/ 0 h 252"/>
                    <a:gd name="T80" fmla="*/ 0 w 283"/>
                    <a:gd name="T81" fmla="*/ 0 h 252"/>
                    <a:gd name="T82" fmla="*/ 0 w 283"/>
                    <a:gd name="T83" fmla="*/ 0 h 252"/>
                    <a:gd name="T84" fmla="*/ 0 w 283"/>
                    <a:gd name="T85" fmla="*/ 0 h 252"/>
                    <a:gd name="T86" fmla="*/ 0 w 283"/>
                    <a:gd name="T87" fmla="*/ 0 h 252"/>
                    <a:gd name="T88" fmla="*/ 0 w 283"/>
                    <a:gd name="T89" fmla="*/ 0 h 252"/>
                    <a:gd name="T90" fmla="*/ 0 w 283"/>
                    <a:gd name="T91" fmla="*/ 0 h 252"/>
                    <a:gd name="T92" fmla="*/ 0 w 283"/>
                    <a:gd name="T93" fmla="*/ 0 h 252"/>
                    <a:gd name="T94" fmla="*/ 0 w 283"/>
                    <a:gd name="T95" fmla="*/ 0 h 252"/>
                    <a:gd name="T96" fmla="*/ 0 w 283"/>
                    <a:gd name="T97" fmla="*/ 0 h 252"/>
                    <a:gd name="T98" fmla="*/ 0 w 283"/>
                    <a:gd name="T99" fmla="*/ 0 h 252"/>
                    <a:gd name="T100" fmla="*/ 0 w 283"/>
                    <a:gd name="T101" fmla="*/ 0 h 252"/>
                    <a:gd name="T102" fmla="*/ 0 w 283"/>
                    <a:gd name="T103" fmla="*/ 0 h 252"/>
                    <a:gd name="T104" fmla="*/ 0 w 283"/>
                    <a:gd name="T105" fmla="*/ 0 h 252"/>
                    <a:gd name="T106" fmla="*/ 0 w 283"/>
                    <a:gd name="T107" fmla="*/ 0 h 252"/>
                    <a:gd name="T108" fmla="*/ 0 w 283"/>
                    <a:gd name="T109" fmla="*/ 0 h 252"/>
                    <a:gd name="T110" fmla="*/ 0 w 283"/>
                    <a:gd name="T111" fmla="*/ 0 h 252"/>
                    <a:gd name="T112" fmla="*/ 0 w 283"/>
                    <a:gd name="T113" fmla="*/ 0 h 252"/>
                    <a:gd name="T114" fmla="*/ 0 w 283"/>
                    <a:gd name="T115" fmla="*/ 0 h 252"/>
                    <a:gd name="T116" fmla="*/ 0 w 283"/>
                    <a:gd name="T117" fmla="*/ 0 h 252"/>
                    <a:gd name="T118" fmla="*/ 0 w 283"/>
                    <a:gd name="T119" fmla="*/ 0 h 252"/>
                    <a:gd name="T120" fmla="*/ 0 w 283"/>
                    <a:gd name="T121" fmla="*/ 0 h 25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3"/>
                    <a:gd name="T184" fmla="*/ 0 h 252"/>
                    <a:gd name="T185" fmla="*/ 283 w 283"/>
                    <a:gd name="T186" fmla="*/ 252 h 25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3" h="252">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28" name="Freeform 757">
                  <a:extLst>
                    <a:ext uri="{FF2B5EF4-FFF2-40B4-BE49-F238E27FC236}">
                      <a16:creationId xmlns:a16="http://schemas.microsoft.com/office/drawing/2014/main" id="{E14D3EB7-F9C7-4052-9FA2-89F958E74297}"/>
                    </a:ext>
                  </a:extLst>
                </p:cNvPr>
                <p:cNvSpPr>
                  <a:spLocks/>
                </p:cNvSpPr>
                <p:nvPr/>
              </p:nvSpPr>
              <p:spPr bwMode="auto">
                <a:xfrm>
                  <a:off x="5047" y="2671"/>
                  <a:ext cx="40" cy="55"/>
                </a:xfrm>
                <a:custGeom>
                  <a:avLst/>
                  <a:gdLst>
                    <a:gd name="T0" fmla="*/ 0 w 114"/>
                    <a:gd name="T1" fmla="*/ 0 h 238"/>
                    <a:gd name="T2" fmla="*/ 0 w 114"/>
                    <a:gd name="T3" fmla="*/ 0 h 238"/>
                    <a:gd name="T4" fmla="*/ 0 w 114"/>
                    <a:gd name="T5" fmla="*/ 0 h 238"/>
                    <a:gd name="T6" fmla="*/ 0 w 114"/>
                    <a:gd name="T7" fmla="*/ 0 h 238"/>
                    <a:gd name="T8" fmla="*/ 0 w 114"/>
                    <a:gd name="T9" fmla="*/ 0 h 238"/>
                    <a:gd name="T10" fmla="*/ 0 w 114"/>
                    <a:gd name="T11" fmla="*/ 0 h 238"/>
                    <a:gd name="T12" fmla="*/ 0 w 114"/>
                    <a:gd name="T13" fmla="*/ 0 h 238"/>
                    <a:gd name="T14" fmla="*/ 0 w 114"/>
                    <a:gd name="T15" fmla="*/ 0 h 238"/>
                    <a:gd name="T16" fmla="*/ 0 w 114"/>
                    <a:gd name="T17" fmla="*/ 0 h 238"/>
                    <a:gd name="T18" fmla="*/ 0 w 114"/>
                    <a:gd name="T19" fmla="*/ 0 h 238"/>
                    <a:gd name="T20" fmla="*/ 0 w 114"/>
                    <a:gd name="T21" fmla="*/ 0 h 238"/>
                    <a:gd name="T22" fmla="*/ 0 w 114"/>
                    <a:gd name="T23" fmla="*/ 0 h 238"/>
                    <a:gd name="T24" fmla="*/ 0 w 114"/>
                    <a:gd name="T25" fmla="*/ 0 h 238"/>
                    <a:gd name="T26" fmla="*/ 0 w 114"/>
                    <a:gd name="T27" fmla="*/ 0 h 238"/>
                    <a:gd name="T28" fmla="*/ 0 w 114"/>
                    <a:gd name="T29" fmla="*/ 0 h 238"/>
                    <a:gd name="T30" fmla="*/ 0 w 114"/>
                    <a:gd name="T31" fmla="*/ 0 h 238"/>
                    <a:gd name="T32" fmla="*/ 0 w 114"/>
                    <a:gd name="T33" fmla="*/ 0 h 238"/>
                    <a:gd name="T34" fmla="*/ 0 w 114"/>
                    <a:gd name="T35" fmla="*/ 0 h 238"/>
                    <a:gd name="T36" fmla="*/ 0 w 114"/>
                    <a:gd name="T37" fmla="*/ 0 h 238"/>
                    <a:gd name="T38" fmla="*/ 0 w 114"/>
                    <a:gd name="T39" fmla="*/ 0 h 238"/>
                    <a:gd name="T40" fmla="*/ 0 w 114"/>
                    <a:gd name="T41" fmla="*/ 0 h 238"/>
                    <a:gd name="T42" fmla="*/ 0 w 114"/>
                    <a:gd name="T43" fmla="*/ 0 h 238"/>
                    <a:gd name="T44" fmla="*/ 0 w 114"/>
                    <a:gd name="T45" fmla="*/ 0 h 238"/>
                    <a:gd name="T46" fmla="*/ 0 w 114"/>
                    <a:gd name="T47" fmla="*/ 0 h 238"/>
                    <a:gd name="T48" fmla="*/ 0 w 114"/>
                    <a:gd name="T49" fmla="*/ 0 h 238"/>
                    <a:gd name="T50" fmla="*/ 0 w 114"/>
                    <a:gd name="T51" fmla="*/ 0 h 238"/>
                    <a:gd name="T52" fmla="*/ 0 w 114"/>
                    <a:gd name="T53" fmla="*/ 0 h 238"/>
                    <a:gd name="T54" fmla="*/ 0 w 114"/>
                    <a:gd name="T55" fmla="*/ 0 h 238"/>
                    <a:gd name="T56" fmla="*/ 0 w 114"/>
                    <a:gd name="T57" fmla="*/ 0 h 238"/>
                    <a:gd name="T58" fmla="*/ 0 w 114"/>
                    <a:gd name="T59" fmla="*/ 0 h 238"/>
                    <a:gd name="T60" fmla="*/ 0 w 114"/>
                    <a:gd name="T61" fmla="*/ 0 h 238"/>
                    <a:gd name="T62" fmla="*/ 0 w 114"/>
                    <a:gd name="T63" fmla="*/ 0 h 238"/>
                    <a:gd name="T64" fmla="*/ 0 w 114"/>
                    <a:gd name="T65" fmla="*/ 0 h 238"/>
                    <a:gd name="T66" fmla="*/ 0 w 114"/>
                    <a:gd name="T67" fmla="*/ 0 h 238"/>
                    <a:gd name="T68" fmla="*/ 0 w 114"/>
                    <a:gd name="T69" fmla="*/ 0 h 238"/>
                    <a:gd name="T70" fmla="*/ 0 w 114"/>
                    <a:gd name="T71" fmla="*/ 0 h 238"/>
                    <a:gd name="T72" fmla="*/ 0 w 114"/>
                    <a:gd name="T73" fmla="*/ 0 h 238"/>
                    <a:gd name="T74" fmla="*/ 0 w 114"/>
                    <a:gd name="T75" fmla="*/ 0 h 238"/>
                    <a:gd name="T76" fmla="*/ 0 w 114"/>
                    <a:gd name="T77" fmla="*/ 0 h 238"/>
                    <a:gd name="T78" fmla="*/ 0 w 114"/>
                    <a:gd name="T79" fmla="*/ 0 h 238"/>
                    <a:gd name="T80" fmla="*/ 0 w 114"/>
                    <a:gd name="T81" fmla="*/ 0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
                    <a:gd name="T124" fmla="*/ 0 h 238"/>
                    <a:gd name="T125" fmla="*/ 114 w 114"/>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 h="238">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29" name="Freeform 758">
                  <a:extLst>
                    <a:ext uri="{FF2B5EF4-FFF2-40B4-BE49-F238E27FC236}">
                      <a16:creationId xmlns:a16="http://schemas.microsoft.com/office/drawing/2014/main" id="{09C42110-695F-474F-A3E4-51746190FFD6}"/>
                    </a:ext>
                  </a:extLst>
                </p:cNvPr>
                <p:cNvSpPr>
                  <a:spLocks/>
                </p:cNvSpPr>
                <p:nvPr/>
              </p:nvSpPr>
              <p:spPr bwMode="auto">
                <a:xfrm>
                  <a:off x="5330" y="2639"/>
                  <a:ext cx="87" cy="73"/>
                </a:xfrm>
                <a:custGeom>
                  <a:avLst/>
                  <a:gdLst>
                    <a:gd name="T0" fmla="*/ 0 w 246"/>
                    <a:gd name="T1" fmla="*/ 0 h 310"/>
                    <a:gd name="T2" fmla="*/ 0 w 246"/>
                    <a:gd name="T3" fmla="*/ 0 h 310"/>
                    <a:gd name="T4" fmla="*/ 0 w 246"/>
                    <a:gd name="T5" fmla="*/ 0 h 310"/>
                    <a:gd name="T6" fmla="*/ 0 w 246"/>
                    <a:gd name="T7" fmla="*/ 0 h 310"/>
                    <a:gd name="T8" fmla="*/ 0 w 246"/>
                    <a:gd name="T9" fmla="*/ 0 h 310"/>
                    <a:gd name="T10" fmla="*/ 0 w 246"/>
                    <a:gd name="T11" fmla="*/ 0 h 310"/>
                    <a:gd name="T12" fmla="*/ 0 w 246"/>
                    <a:gd name="T13" fmla="*/ 0 h 310"/>
                    <a:gd name="T14" fmla="*/ 0 w 246"/>
                    <a:gd name="T15" fmla="*/ 0 h 310"/>
                    <a:gd name="T16" fmla="*/ 0 w 246"/>
                    <a:gd name="T17" fmla="*/ 0 h 310"/>
                    <a:gd name="T18" fmla="*/ 0 w 246"/>
                    <a:gd name="T19" fmla="*/ 0 h 310"/>
                    <a:gd name="T20" fmla="*/ 0 w 246"/>
                    <a:gd name="T21" fmla="*/ 0 h 310"/>
                    <a:gd name="T22" fmla="*/ 0 w 246"/>
                    <a:gd name="T23" fmla="*/ 0 h 310"/>
                    <a:gd name="T24" fmla="*/ 0 w 246"/>
                    <a:gd name="T25" fmla="*/ 0 h 310"/>
                    <a:gd name="T26" fmla="*/ 0 w 246"/>
                    <a:gd name="T27" fmla="*/ 0 h 310"/>
                    <a:gd name="T28" fmla="*/ 0 w 246"/>
                    <a:gd name="T29" fmla="*/ 0 h 310"/>
                    <a:gd name="T30" fmla="*/ 0 w 246"/>
                    <a:gd name="T31" fmla="*/ 0 h 310"/>
                    <a:gd name="T32" fmla="*/ 0 w 246"/>
                    <a:gd name="T33" fmla="*/ 0 h 310"/>
                    <a:gd name="T34" fmla="*/ 0 w 246"/>
                    <a:gd name="T35" fmla="*/ 0 h 310"/>
                    <a:gd name="T36" fmla="*/ 0 w 246"/>
                    <a:gd name="T37" fmla="*/ 0 h 310"/>
                    <a:gd name="T38" fmla="*/ 0 w 246"/>
                    <a:gd name="T39" fmla="*/ 0 h 310"/>
                    <a:gd name="T40" fmla="*/ 0 w 246"/>
                    <a:gd name="T41" fmla="*/ 0 h 310"/>
                    <a:gd name="T42" fmla="*/ 0 w 246"/>
                    <a:gd name="T43" fmla="*/ 0 h 310"/>
                    <a:gd name="T44" fmla="*/ 0 w 246"/>
                    <a:gd name="T45" fmla="*/ 0 h 310"/>
                    <a:gd name="T46" fmla="*/ 0 w 246"/>
                    <a:gd name="T47" fmla="*/ 0 h 310"/>
                    <a:gd name="T48" fmla="*/ 0 w 246"/>
                    <a:gd name="T49" fmla="*/ 0 h 310"/>
                    <a:gd name="T50" fmla="*/ 0 w 246"/>
                    <a:gd name="T51" fmla="*/ 0 h 310"/>
                    <a:gd name="T52" fmla="*/ 0 w 246"/>
                    <a:gd name="T53" fmla="*/ 0 h 310"/>
                    <a:gd name="T54" fmla="*/ 0 w 246"/>
                    <a:gd name="T55" fmla="*/ 0 h 310"/>
                    <a:gd name="T56" fmla="*/ 0 w 246"/>
                    <a:gd name="T57" fmla="*/ 0 h 310"/>
                    <a:gd name="T58" fmla="*/ 0 w 246"/>
                    <a:gd name="T59" fmla="*/ 0 h 310"/>
                    <a:gd name="T60" fmla="*/ 0 w 246"/>
                    <a:gd name="T61" fmla="*/ 0 h 310"/>
                    <a:gd name="T62" fmla="*/ 0 w 246"/>
                    <a:gd name="T63" fmla="*/ 0 h 310"/>
                    <a:gd name="T64" fmla="*/ 0 w 246"/>
                    <a:gd name="T65" fmla="*/ 0 h 310"/>
                    <a:gd name="T66" fmla="*/ 0 w 246"/>
                    <a:gd name="T67" fmla="*/ 0 h 310"/>
                    <a:gd name="T68" fmla="*/ 0 w 246"/>
                    <a:gd name="T69" fmla="*/ 0 h 310"/>
                    <a:gd name="T70" fmla="*/ 0 w 246"/>
                    <a:gd name="T71" fmla="*/ 0 h 310"/>
                    <a:gd name="T72" fmla="*/ 0 w 246"/>
                    <a:gd name="T73" fmla="*/ 0 h 310"/>
                    <a:gd name="T74" fmla="*/ 0 w 246"/>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6"/>
                    <a:gd name="T115" fmla="*/ 0 h 310"/>
                    <a:gd name="T116" fmla="*/ 246 w 246"/>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6" h="310">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30" name="Freeform 759">
                  <a:extLst>
                    <a:ext uri="{FF2B5EF4-FFF2-40B4-BE49-F238E27FC236}">
                      <a16:creationId xmlns:a16="http://schemas.microsoft.com/office/drawing/2014/main" id="{B650BE92-328A-4459-B0F9-D2C16804C775}"/>
                    </a:ext>
                  </a:extLst>
                </p:cNvPr>
                <p:cNvSpPr>
                  <a:spLocks/>
                </p:cNvSpPr>
                <p:nvPr/>
              </p:nvSpPr>
              <p:spPr bwMode="auto">
                <a:xfrm>
                  <a:off x="5115" y="2660"/>
                  <a:ext cx="69" cy="55"/>
                </a:xfrm>
                <a:custGeom>
                  <a:avLst/>
                  <a:gdLst>
                    <a:gd name="T0" fmla="*/ 0 w 198"/>
                    <a:gd name="T1" fmla="*/ 0 h 236"/>
                    <a:gd name="T2" fmla="*/ 0 w 198"/>
                    <a:gd name="T3" fmla="*/ 0 h 236"/>
                    <a:gd name="T4" fmla="*/ 0 w 198"/>
                    <a:gd name="T5" fmla="*/ 0 h 236"/>
                    <a:gd name="T6" fmla="*/ 0 w 198"/>
                    <a:gd name="T7" fmla="*/ 0 h 236"/>
                    <a:gd name="T8" fmla="*/ 0 w 198"/>
                    <a:gd name="T9" fmla="*/ 0 h 236"/>
                    <a:gd name="T10" fmla="*/ 0 w 198"/>
                    <a:gd name="T11" fmla="*/ 0 h 236"/>
                    <a:gd name="T12" fmla="*/ 0 w 198"/>
                    <a:gd name="T13" fmla="*/ 0 h 236"/>
                    <a:gd name="T14" fmla="*/ 0 w 198"/>
                    <a:gd name="T15" fmla="*/ 0 h 236"/>
                    <a:gd name="T16" fmla="*/ 0 w 198"/>
                    <a:gd name="T17" fmla="*/ 0 h 236"/>
                    <a:gd name="T18" fmla="*/ 0 w 198"/>
                    <a:gd name="T19" fmla="*/ 0 h 236"/>
                    <a:gd name="T20" fmla="*/ 0 w 198"/>
                    <a:gd name="T21" fmla="*/ 0 h 236"/>
                    <a:gd name="T22" fmla="*/ 0 w 198"/>
                    <a:gd name="T23" fmla="*/ 0 h 236"/>
                    <a:gd name="T24" fmla="*/ 0 w 198"/>
                    <a:gd name="T25" fmla="*/ 0 h 236"/>
                    <a:gd name="T26" fmla="*/ 0 w 198"/>
                    <a:gd name="T27" fmla="*/ 0 h 236"/>
                    <a:gd name="T28" fmla="*/ 0 w 198"/>
                    <a:gd name="T29" fmla="*/ 0 h 236"/>
                    <a:gd name="T30" fmla="*/ 0 w 198"/>
                    <a:gd name="T31" fmla="*/ 0 h 236"/>
                    <a:gd name="T32" fmla="*/ 0 w 198"/>
                    <a:gd name="T33" fmla="*/ 0 h 236"/>
                    <a:gd name="T34" fmla="*/ 0 w 198"/>
                    <a:gd name="T35" fmla="*/ 0 h 236"/>
                    <a:gd name="T36" fmla="*/ 0 w 198"/>
                    <a:gd name="T37" fmla="*/ 0 h 236"/>
                    <a:gd name="T38" fmla="*/ 0 w 198"/>
                    <a:gd name="T39" fmla="*/ 0 h 236"/>
                    <a:gd name="T40" fmla="*/ 0 w 198"/>
                    <a:gd name="T41" fmla="*/ 0 h 236"/>
                    <a:gd name="T42" fmla="*/ 0 w 198"/>
                    <a:gd name="T43" fmla="*/ 0 h 236"/>
                    <a:gd name="T44" fmla="*/ 0 w 198"/>
                    <a:gd name="T45" fmla="*/ 0 h 236"/>
                    <a:gd name="T46" fmla="*/ 0 w 198"/>
                    <a:gd name="T47" fmla="*/ 0 h 236"/>
                    <a:gd name="T48" fmla="*/ 0 w 198"/>
                    <a:gd name="T49" fmla="*/ 0 h 236"/>
                    <a:gd name="T50" fmla="*/ 0 w 198"/>
                    <a:gd name="T51" fmla="*/ 0 h 236"/>
                    <a:gd name="T52" fmla="*/ 0 w 198"/>
                    <a:gd name="T53" fmla="*/ 0 h 236"/>
                    <a:gd name="T54" fmla="*/ 0 w 198"/>
                    <a:gd name="T55" fmla="*/ 0 h 236"/>
                    <a:gd name="T56" fmla="*/ 0 w 198"/>
                    <a:gd name="T57" fmla="*/ 0 h 236"/>
                    <a:gd name="T58" fmla="*/ 0 w 198"/>
                    <a:gd name="T59" fmla="*/ 0 h 236"/>
                    <a:gd name="T60" fmla="*/ 0 w 198"/>
                    <a:gd name="T61" fmla="*/ 0 h 236"/>
                    <a:gd name="T62" fmla="*/ 0 w 198"/>
                    <a:gd name="T63" fmla="*/ 0 h 236"/>
                    <a:gd name="T64" fmla="*/ 0 w 198"/>
                    <a:gd name="T65" fmla="*/ 0 h 236"/>
                    <a:gd name="T66" fmla="*/ 0 w 198"/>
                    <a:gd name="T67" fmla="*/ 0 h 236"/>
                    <a:gd name="T68" fmla="*/ 0 w 198"/>
                    <a:gd name="T69" fmla="*/ 0 h 236"/>
                    <a:gd name="T70" fmla="*/ 0 w 198"/>
                    <a:gd name="T71" fmla="*/ 0 h 236"/>
                    <a:gd name="T72" fmla="*/ 0 w 198"/>
                    <a:gd name="T73" fmla="*/ 0 h 236"/>
                    <a:gd name="T74" fmla="*/ 0 w 198"/>
                    <a:gd name="T75" fmla="*/ 0 h 236"/>
                    <a:gd name="T76" fmla="*/ 0 w 198"/>
                    <a:gd name="T77" fmla="*/ 0 h 236"/>
                    <a:gd name="T78" fmla="*/ 0 w 198"/>
                    <a:gd name="T79" fmla="*/ 0 h 236"/>
                    <a:gd name="T80" fmla="*/ 0 w 198"/>
                    <a:gd name="T81" fmla="*/ 0 h 236"/>
                    <a:gd name="T82" fmla="*/ 0 w 198"/>
                    <a:gd name="T83" fmla="*/ 0 h 236"/>
                    <a:gd name="T84" fmla="*/ 0 w 198"/>
                    <a:gd name="T85" fmla="*/ 0 h 236"/>
                    <a:gd name="T86" fmla="*/ 0 w 198"/>
                    <a:gd name="T87" fmla="*/ 0 h 236"/>
                    <a:gd name="T88" fmla="*/ 0 w 198"/>
                    <a:gd name="T89" fmla="*/ 0 h 236"/>
                    <a:gd name="T90" fmla="*/ 0 w 198"/>
                    <a:gd name="T91" fmla="*/ 0 h 236"/>
                    <a:gd name="T92" fmla="*/ 0 w 198"/>
                    <a:gd name="T93" fmla="*/ 0 h 236"/>
                    <a:gd name="T94" fmla="*/ 0 w 198"/>
                    <a:gd name="T95" fmla="*/ 0 h 236"/>
                    <a:gd name="T96" fmla="*/ 0 w 198"/>
                    <a:gd name="T97" fmla="*/ 0 h 236"/>
                    <a:gd name="T98" fmla="*/ 0 w 198"/>
                    <a:gd name="T99" fmla="*/ 0 h 236"/>
                    <a:gd name="T100" fmla="*/ 0 w 198"/>
                    <a:gd name="T101" fmla="*/ 0 h 236"/>
                    <a:gd name="T102" fmla="*/ 0 w 198"/>
                    <a:gd name="T103" fmla="*/ 0 h 236"/>
                    <a:gd name="T104" fmla="*/ 0 w 198"/>
                    <a:gd name="T105" fmla="*/ 0 h 236"/>
                    <a:gd name="T106" fmla="*/ 0 w 198"/>
                    <a:gd name="T107" fmla="*/ 0 h 236"/>
                    <a:gd name="T108" fmla="*/ 0 w 198"/>
                    <a:gd name="T109" fmla="*/ 0 h 236"/>
                    <a:gd name="T110" fmla="*/ 0 w 198"/>
                    <a:gd name="T111" fmla="*/ 0 h 236"/>
                    <a:gd name="T112" fmla="*/ 0 w 198"/>
                    <a:gd name="T113" fmla="*/ 0 h 236"/>
                    <a:gd name="T114" fmla="*/ 0 w 198"/>
                    <a:gd name="T115" fmla="*/ 0 h 236"/>
                    <a:gd name="T116" fmla="*/ 0 w 198"/>
                    <a:gd name="T117" fmla="*/ 0 h 236"/>
                    <a:gd name="T118" fmla="*/ 0 w 198"/>
                    <a:gd name="T119" fmla="*/ 0 h 236"/>
                    <a:gd name="T120" fmla="*/ 0 w 198"/>
                    <a:gd name="T121" fmla="*/ 0 h 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8"/>
                    <a:gd name="T184" fmla="*/ 0 h 236"/>
                    <a:gd name="T185" fmla="*/ 198 w 198"/>
                    <a:gd name="T186" fmla="*/ 236 h 2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8" h="236">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w="9525">
                  <a:solidFill>
                    <a:schemeClr val="bg2"/>
                  </a:solidFill>
                  <a:round/>
                  <a:headEnd/>
                  <a:tailEnd/>
                </a:ln>
              </p:spPr>
              <p:txBody>
                <a:bodyPr/>
                <a:lstStyle/>
                <a:p>
                  <a:endParaRPr lang="en-US"/>
                </a:p>
              </p:txBody>
            </p:sp>
            <p:sp>
              <p:nvSpPr>
                <p:cNvPr id="46331" name="Freeform 760">
                  <a:extLst>
                    <a:ext uri="{FF2B5EF4-FFF2-40B4-BE49-F238E27FC236}">
                      <a16:creationId xmlns:a16="http://schemas.microsoft.com/office/drawing/2014/main" id="{90158D47-C1B4-4699-A748-5C614D53F0E1}"/>
                    </a:ext>
                  </a:extLst>
                </p:cNvPr>
                <p:cNvSpPr>
                  <a:spLocks/>
                </p:cNvSpPr>
                <p:nvPr/>
              </p:nvSpPr>
              <p:spPr bwMode="auto">
                <a:xfrm>
                  <a:off x="5233" y="2660"/>
                  <a:ext cx="47" cy="42"/>
                </a:xfrm>
                <a:custGeom>
                  <a:avLst/>
                  <a:gdLst>
                    <a:gd name="T0" fmla="*/ 0 w 128"/>
                    <a:gd name="T1" fmla="*/ 0 h 183"/>
                    <a:gd name="T2" fmla="*/ 0 w 128"/>
                    <a:gd name="T3" fmla="*/ 0 h 183"/>
                    <a:gd name="T4" fmla="*/ 0 w 128"/>
                    <a:gd name="T5" fmla="*/ 0 h 183"/>
                    <a:gd name="T6" fmla="*/ 0 w 128"/>
                    <a:gd name="T7" fmla="*/ 0 h 183"/>
                    <a:gd name="T8" fmla="*/ 0 w 128"/>
                    <a:gd name="T9" fmla="*/ 0 h 183"/>
                    <a:gd name="T10" fmla="*/ 0 w 128"/>
                    <a:gd name="T11" fmla="*/ 0 h 183"/>
                    <a:gd name="T12" fmla="*/ 0 w 128"/>
                    <a:gd name="T13" fmla="*/ 0 h 183"/>
                    <a:gd name="T14" fmla="*/ 0 w 128"/>
                    <a:gd name="T15" fmla="*/ 0 h 183"/>
                    <a:gd name="T16" fmla="*/ 0 w 128"/>
                    <a:gd name="T17" fmla="*/ 0 h 183"/>
                    <a:gd name="T18" fmla="*/ 0 w 128"/>
                    <a:gd name="T19" fmla="*/ 0 h 183"/>
                    <a:gd name="T20" fmla="*/ 0 w 128"/>
                    <a:gd name="T21" fmla="*/ 0 h 183"/>
                    <a:gd name="T22" fmla="*/ 0 w 128"/>
                    <a:gd name="T23" fmla="*/ 0 h 183"/>
                    <a:gd name="T24" fmla="*/ 0 w 128"/>
                    <a:gd name="T25" fmla="*/ 0 h 183"/>
                    <a:gd name="T26" fmla="*/ 0 w 128"/>
                    <a:gd name="T27" fmla="*/ 0 h 183"/>
                    <a:gd name="T28" fmla="*/ 0 w 128"/>
                    <a:gd name="T29" fmla="*/ 0 h 183"/>
                    <a:gd name="T30" fmla="*/ 0 w 128"/>
                    <a:gd name="T31" fmla="*/ 0 h 183"/>
                    <a:gd name="T32" fmla="*/ 0 w 128"/>
                    <a:gd name="T33" fmla="*/ 0 h 183"/>
                    <a:gd name="T34" fmla="*/ 0 w 128"/>
                    <a:gd name="T35" fmla="*/ 0 h 183"/>
                    <a:gd name="T36" fmla="*/ 0 w 128"/>
                    <a:gd name="T37" fmla="*/ 0 h 183"/>
                    <a:gd name="T38" fmla="*/ 0 w 128"/>
                    <a:gd name="T39" fmla="*/ 0 h 183"/>
                    <a:gd name="T40" fmla="*/ 0 w 128"/>
                    <a:gd name="T41" fmla="*/ 0 h 183"/>
                    <a:gd name="T42" fmla="*/ 0 w 128"/>
                    <a:gd name="T43" fmla="*/ 0 h 183"/>
                    <a:gd name="T44" fmla="*/ 0 w 128"/>
                    <a:gd name="T45" fmla="*/ 0 h 183"/>
                    <a:gd name="T46" fmla="*/ 0 w 128"/>
                    <a:gd name="T47" fmla="*/ 0 h 183"/>
                    <a:gd name="T48" fmla="*/ 0 w 128"/>
                    <a:gd name="T49" fmla="*/ 0 h 183"/>
                    <a:gd name="T50" fmla="*/ 0 w 128"/>
                    <a:gd name="T51" fmla="*/ 0 h 183"/>
                    <a:gd name="T52" fmla="*/ 0 w 128"/>
                    <a:gd name="T53" fmla="*/ 0 h 183"/>
                    <a:gd name="T54" fmla="*/ 0 w 128"/>
                    <a:gd name="T55" fmla="*/ 0 h 183"/>
                    <a:gd name="T56" fmla="*/ 0 w 128"/>
                    <a:gd name="T57" fmla="*/ 0 h 183"/>
                    <a:gd name="T58" fmla="*/ 0 w 128"/>
                    <a:gd name="T59" fmla="*/ 0 h 183"/>
                    <a:gd name="T60" fmla="*/ 0 w 128"/>
                    <a:gd name="T61" fmla="*/ 0 h 183"/>
                    <a:gd name="T62" fmla="*/ 0 w 128"/>
                    <a:gd name="T63" fmla="*/ 0 h 183"/>
                    <a:gd name="T64" fmla="*/ 0 w 128"/>
                    <a:gd name="T65" fmla="*/ 0 h 183"/>
                    <a:gd name="T66" fmla="*/ 0 w 128"/>
                    <a:gd name="T67" fmla="*/ 0 h 183"/>
                    <a:gd name="T68" fmla="*/ 0 w 128"/>
                    <a:gd name="T69" fmla="*/ 0 h 183"/>
                    <a:gd name="T70" fmla="*/ 0 w 128"/>
                    <a:gd name="T71" fmla="*/ 0 h 183"/>
                    <a:gd name="T72" fmla="*/ 0 w 128"/>
                    <a:gd name="T73" fmla="*/ 0 h 183"/>
                    <a:gd name="T74" fmla="*/ 0 w 128"/>
                    <a:gd name="T75" fmla="*/ 0 h 183"/>
                    <a:gd name="T76" fmla="*/ 0 w 128"/>
                    <a:gd name="T77" fmla="*/ 0 h 183"/>
                    <a:gd name="T78" fmla="*/ 0 w 128"/>
                    <a:gd name="T79" fmla="*/ 0 h 183"/>
                    <a:gd name="T80" fmla="*/ 0 w 128"/>
                    <a:gd name="T81" fmla="*/ 0 h 1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8"/>
                    <a:gd name="T124" fmla="*/ 0 h 183"/>
                    <a:gd name="T125" fmla="*/ 128 w 128"/>
                    <a:gd name="T126" fmla="*/ 183 h 1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8" h="183">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w="9525">
                  <a:solidFill>
                    <a:schemeClr val="bg2"/>
                  </a:solidFill>
                  <a:round/>
                  <a:headEnd/>
                  <a:tailEnd/>
                </a:ln>
              </p:spPr>
              <p:txBody>
                <a:bodyPr/>
                <a:lstStyle/>
                <a:p>
                  <a:endParaRPr lang="en-US"/>
                </a:p>
              </p:txBody>
            </p:sp>
            <p:sp>
              <p:nvSpPr>
                <p:cNvPr id="46332" name="Freeform 761">
                  <a:extLst>
                    <a:ext uri="{FF2B5EF4-FFF2-40B4-BE49-F238E27FC236}">
                      <a16:creationId xmlns:a16="http://schemas.microsoft.com/office/drawing/2014/main" id="{E7F3E530-24F3-481A-B0EB-AE4F79EFDBEF}"/>
                    </a:ext>
                  </a:extLst>
                </p:cNvPr>
                <p:cNvSpPr>
                  <a:spLocks/>
                </p:cNvSpPr>
                <p:nvPr/>
              </p:nvSpPr>
              <p:spPr bwMode="auto">
                <a:xfrm>
                  <a:off x="5070" y="2650"/>
                  <a:ext cx="112" cy="88"/>
                </a:xfrm>
                <a:custGeom>
                  <a:avLst/>
                  <a:gdLst>
                    <a:gd name="T0" fmla="*/ 0 w 323"/>
                    <a:gd name="T1" fmla="*/ 0 h 379"/>
                    <a:gd name="T2" fmla="*/ 0 w 323"/>
                    <a:gd name="T3" fmla="*/ 0 h 379"/>
                    <a:gd name="T4" fmla="*/ 0 w 323"/>
                    <a:gd name="T5" fmla="*/ 0 h 379"/>
                    <a:gd name="T6" fmla="*/ 0 w 323"/>
                    <a:gd name="T7" fmla="*/ 0 h 379"/>
                    <a:gd name="T8" fmla="*/ 0 w 323"/>
                    <a:gd name="T9" fmla="*/ 0 h 379"/>
                    <a:gd name="T10" fmla="*/ 0 w 323"/>
                    <a:gd name="T11" fmla="*/ 0 h 379"/>
                    <a:gd name="T12" fmla="*/ 0 w 323"/>
                    <a:gd name="T13" fmla="*/ 0 h 379"/>
                    <a:gd name="T14" fmla="*/ 0 w 323"/>
                    <a:gd name="T15" fmla="*/ 0 h 379"/>
                    <a:gd name="T16" fmla="*/ 0 w 323"/>
                    <a:gd name="T17" fmla="*/ 0 h 379"/>
                    <a:gd name="T18" fmla="*/ 0 w 323"/>
                    <a:gd name="T19" fmla="*/ 0 h 379"/>
                    <a:gd name="T20" fmla="*/ 0 w 323"/>
                    <a:gd name="T21" fmla="*/ 0 h 379"/>
                    <a:gd name="T22" fmla="*/ 0 w 323"/>
                    <a:gd name="T23" fmla="*/ 0 h 379"/>
                    <a:gd name="T24" fmla="*/ 0 w 323"/>
                    <a:gd name="T25" fmla="*/ 0 h 379"/>
                    <a:gd name="T26" fmla="*/ 0 w 323"/>
                    <a:gd name="T27" fmla="*/ 0 h 379"/>
                    <a:gd name="T28" fmla="*/ 0 w 323"/>
                    <a:gd name="T29" fmla="*/ 0 h 379"/>
                    <a:gd name="T30" fmla="*/ 0 w 323"/>
                    <a:gd name="T31" fmla="*/ 0 h 379"/>
                    <a:gd name="T32" fmla="*/ 0 w 323"/>
                    <a:gd name="T33" fmla="*/ 0 h 379"/>
                    <a:gd name="T34" fmla="*/ 0 w 323"/>
                    <a:gd name="T35" fmla="*/ 0 h 379"/>
                    <a:gd name="T36" fmla="*/ 0 w 323"/>
                    <a:gd name="T37" fmla="*/ 0 h 379"/>
                    <a:gd name="T38" fmla="*/ 0 w 323"/>
                    <a:gd name="T39" fmla="*/ 0 h 379"/>
                    <a:gd name="T40" fmla="*/ 0 w 323"/>
                    <a:gd name="T41" fmla="*/ 0 h 379"/>
                    <a:gd name="T42" fmla="*/ 0 w 323"/>
                    <a:gd name="T43" fmla="*/ 0 h 379"/>
                    <a:gd name="T44" fmla="*/ 0 w 323"/>
                    <a:gd name="T45" fmla="*/ 0 h 379"/>
                    <a:gd name="T46" fmla="*/ 0 w 323"/>
                    <a:gd name="T47" fmla="*/ 0 h 379"/>
                    <a:gd name="T48" fmla="*/ 0 w 323"/>
                    <a:gd name="T49" fmla="*/ 0 h 379"/>
                    <a:gd name="T50" fmla="*/ 0 w 323"/>
                    <a:gd name="T51" fmla="*/ 0 h 379"/>
                    <a:gd name="T52" fmla="*/ 0 w 323"/>
                    <a:gd name="T53" fmla="*/ 0 h 379"/>
                    <a:gd name="T54" fmla="*/ 0 w 323"/>
                    <a:gd name="T55" fmla="*/ 0 h 379"/>
                    <a:gd name="T56" fmla="*/ 0 w 323"/>
                    <a:gd name="T57" fmla="*/ 0 h 379"/>
                    <a:gd name="T58" fmla="*/ 0 w 323"/>
                    <a:gd name="T59" fmla="*/ 0 h 379"/>
                    <a:gd name="T60" fmla="*/ 0 w 323"/>
                    <a:gd name="T61" fmla="*/ 0 h 379"/>
                    <a:gd name="T62" fmla="*/ 0 w 323"/>
                    <a:gd name="T63" fmla="*/ 0 h 379"/>
                    <a:gd name="T64" fmla="*/ 0 w 323"/>
                    <a:gd name="T65" fmla="*/ 0 h 379"/>
                    <a:gd name="T66" fmla="*/ 0 w 323"/>
                    <a:gd name="T67" fmla="*/ 0 h 379"/>
                    <a:gd name="T68" fmla="*/ 0 w 323"/>
                    <a:gd name="T69" fmla="*/ 0 h 379"/>
                    <a:gd name="T70" fmla="*/ 0 w 323"/>
                    <a:gd name="T71" fmla="*/ 0 h 379"/>
                    <a:gd name="T72" fmla="*/ 0 w 323"/>
                    <a:gd name="T73" fmla="*/ 0 h 379"/>
                    <a:gd name="T74" fmla="*/ 0 w 323"/>
                    <a:gd name="T75" fmla="*/ 0 h 379"/>
                    <a:gd name="T76" fmla="*/ 0 w 323"/>
                    <a:gd name="T77" fmla="*/ 0 h 379"/>
                    <a:gd name="T78" fmla="*/ 0 w 323"/>
                    <a:gd name="T79" fmla="*/ 0 h 379"/>
                    <a:gd name="T80" fmla="*/ 0 w 323"/>
                    <a:gd name="T81" fmla="*/ 0 h 379"/>
                    <a:gd name="T82" fmla="*/ 0 w 323"/>
                    <a:gd name="T83" fmla="*/ 0 h 379"/>
                    <a:gd name="T84" fmla="*/ 0 w 323"/>
                    <a:gd name="T85" fmla="*/ 0 h 379"/>
                    <a:gd name="T86" fmla="*/ 0 w 323"/>
                    <a:gd name="T87" fmla="*/ 0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3"/>
                    <a:gd name="T133" fmla="*/ 0 h 379"/>
                    <a:gd name="T134" fmla="*/ 323 w 323"/>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3" h="379">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w="9525">
                  <a:solidFill>
                    <a:schemeClr val="bg2"/>
                  </a:solidFill>
                  <a:round/>
                  <a:headEnd/>
                  <a:tailEnd/>
                </a:ln>
              </p:spPr>
              <p:txBody>
                <a:bodyPr/>
                <a:lstStyle/>
                <a:p>
                  <a:endParaRPr lang="en-US"/>
                </a:p>
              </p:txBody>
            </p:sp>
            <p:sp>
              <p:nvSpPr>
                <p:cNvPr id="46333" name="Freeform 762">
                  <a:extLst>
                    <a:ext uri="{FF2B5EF4-FFF2-40B4-BE49-F238E27FC236}">
                      <a16:creationId xmlns:a16="http://schemas.microsoft.com/office/drawing/2014/main" id="{66E056C8-A141-45D9-A8A1-B21C0A9334E6}"/>
                    </a:ext>
                  </a:extLst>
                </p:cNvPr>
                <p:cNvSpPr>
                  <a:spLocks/>
                </p:cNvSpPr>
                <p:nvPr/>
              </p:nvSpPr>
              <p:spPr bwMode="auto">
                <a:xfrm>
                  <a:off x="5229" y="2647"/>
                  <a:ext cx="99" cy="59"/>
                </a:xfrm>
                <a:custGeom>
                  <a:avLst/>
                  <a:gdLst>
                    <a:gd name="T0" fmla="*/ 0 w 282"/>
                    <a:gd name="T1" fmla="*/ 0 h 253"/>
                    <a:gd name="T2" fmla="*/ 0 w 282"/>
                    <a:gd name="T3" fmla="*/ 0 h 253"/>
                    <a:gd name="T4" fmla="*/ 0 w 282"/>
                    <a:gd name="T5" fmla="*/ 0 h 253"/>
                    <a:gd name="T6" fmla="*/ 0 w 282"/>
                    <a:gd name="T7" fmla="*/ 0 h 253"/>
                    <a:gd name="T8" fmla="*/ 0 w 282"/>
                    <a:gd name="T9" fmla="*/ 0 h 253"/>
                    <a:gd name="T10" fmla="*/ 0 w 282"/>
                    <a:gd name="T11" fmla="*/ 0 h 253"/>
                    <a:gd name="T12" fmla="*/ 0 w 282"/>
                    <a:gd name="T13" fmla="*/ 0 h 253"/>
                    <a:gd name="T14" fmla="*/ 0 w 282"/>
                    <a:gd name="T15" fmla="*/ 0 h 253"/>
                    <a:gd name="T16" fmla="*/ 0 w 282"/>
                    <a:gd name="T17" fmla="*/ 0 h 253"/>
                    <a:gd name="T18" fmla="*/ 0 w 282"/>
                    <a:gd name="T19" fmla="*/ 0 h 253"/>
                    <a:gd name="T20" fmla="*/ 0 w 282"/>
                    <a:gd name="T21" fmla="*/ 0 h 253"/>
                    <a:gd name="T22" fmla="*/ 0 w 282"/>
                    <a:gd name="T23" fmla="*/ 0 h 253"/>
                    <a:gd name="T24" fmla="*/ 0 w 282"/>
                    <a:gd name="T25" fmla="*/ 0 h 253"/>
                    <a:gd name="T26" fmla="*/ 0 w 282"/>
                    <a:gd name="T27" fmla="*/ 0 h 253"/>
                    <a:gd name="T28" fmla="*/ 0 w 282"/>
                    <a:gd name="T29" fmla="*/ 0 h 253"/>
                    <a:gd name="T30" fmla="*/ 0 w 282"/>
                    <a:gd name="T31" fmla="*/ 0 h 253"/>
                    <a:gd name="T32" fmla="*/ 0 w 282"/>
                    <a:gd name="T33" fmla="*/ 0 h 253"/>
                    <a:gd name="T34" fmla="*/ 0 w 282"/>
                    <a:gd name="T35" fmla="*/ 0 h 253"/>
                    <a:gd name="T36" fmla="*/ 0 w 282"/>
                    <a:gd name="T37" fmla="*/ 0 h 253"/>
                    <a:gd name="T38" fmla="*/ 0 w 282"/>
                    <a:gd name="T39" fmla="*/ 0 h 253"/>
                    <a:gd name="T40" fmla="*/ 0 w 282"/>
                    <a:gd name="T41" fmla="*/ 0 h 253"/>
                    <a:gd name="T42" fmla="*/ 0 w 282"/>
                    <a:gd name="T43" fmla="*/ 0 h 253"/>
                    <a:gd name="T44" fmla="*/ 0 w 282"/>
                    <a:gd name="T45" fmla="*/ 0 h 253"/>
                    <a:gd name="T46" fmla="*/ 0 w 282"/>
                    <a:gd name="T47" fmla="*/ 0 h 253"/>
                    <a:gd name="T48" fmla="*/ 0 w 282"/>
                    <a:gd name="T49" fmla="*/ 0 h 253"/>
                    <a:gd name="T50" fmla="*/ 0 w 282"/>
                    <a:gd name="T51" fmla="*/ 0 h 253"/>
                    <a:gd name="T52" fmla="*/ 0 w 282"/>
                    <a:gd name="T53" fmla="*/ 0 h 253"/>
                    <a:gd name="T54" fmla="*/ 0 w 282"/>
                    <a:gd name="T55" fmla="*/ 0 h 253"/>
                    <a:gd name="T56" fmla="*/ 0 w 282"/>
                    <a:gd name="T57" fmla="*/ 0 h 253"/>
                    <a:gd name="T58" fmla="*/ 0 w 282"/>
                    <a:gd name="T59" fmla="*/ 0 h 253"/>
                    <a:gd name="T60" fmla="*/ 0 w 282"/>
                    <a:gd name="T61" fmla="*/ 0 h 253"/>
                    <a:gd name="T62" fmla="*/ 0 w 282"/>
                    <a:gd name="T63" fmla="*/ 0 h 253"/>
                    <a:gd name="T64" fmla="*/ 0 w 282"/>
                    <a:gd name="T65" fmla="*/ 0 h 253"/>
                    <a:gd name="T66" fmla="*/ 0 w 282"/>
                    <a:gd name="T67" fmla="*/ 0 h 253"/>
                    <a:gd name="T68" fmla="*/ 0 w 282"/>
                    <a:gd name="T69" fmla="*/ 0 h 253"/>
                    <a:gd name="T70" fmla="*/ 0 w 282"/>
                    <a:gd name="T71" fmla="*/ 0 h 253"/>
                    <a:gd name="T72" fmla="*/ 0 w 282"/>
                    <a:gd name="T73" fmla="*/ 0 h 253"/>
                    <a:gd name="T74" fmla="*/ 0 w 282"/>
                    <a:gd name="T75" fmla="*/ 0 h 253"/>
                    <a:gd name="T76" fmla="*/ 0 w 282"/>
                    <a:gd name="T77" fmla="*/ 0 h 253"/>
                    <a:gd name="T78" fmla="*/ 0 w 282"/>
                    <a:gd name="T79" fmla="*/ 0 h 253"/>
                    <a:gd name="T80" fmla="*/ 0 w 282"/>
                    <a:gd name="T81" fmla="*/ 0 h 253"/>
                    <a:gd name="T82" fmla="*/ 0 w 282"/>
                    <a:gd name="T83" fmla="*/ 0 h 253"/>
                    <a:gd name="T84" fmla="*/ 0 w 282"/>
                    <a:gd name="T85" fmla="*/ 0 h 253"/>
                    <a:gd name="T86" fmla="*/ 0 w 282"/>
                    <a:gd name="T87" fmla="*/ 0 h 253"/>
                    <a:gd name="T88" fmla="*/ 0 w 282"/>
                    <a:gd name="T89" fmla="*/ 0 h 253"/>
                    <a:gd name="T90" fmla="*/ 0 w 282"/>
                    <a:gd name="T91" fmla="*/ 0 h 253"/>
                    <a:gd name="T92" fmla="*/ 0 w 282"/>
                    <a:gd name="T93" fmla="*/ 0 h 253"/>
                    <a:gd name="T94" fmla="*/ 0 w 282"/>
                    <a:gd name="T95" fmla="*/ 0 h 253"/>
                    <a:gd name="T96" fmla="*/ 0 w 282"/>
                    <a:gd name="T97" fmla="*/ 0 h 253"/>
                    <a:gd name="T98" fmla="*/ 0 w 282"/>
                    <a:gd name="T99" fmla="*/ 0 h 253"/>
                    <a:gd name="T100" fmla="*/ 0 w 282"/>
                    <a:gd name="T101" fmla="*/ 0 h 253"/>
                    <a:gd name="T102" fmla="*/ 0 w 282"/>
                    <a:gd name="T103" fmla="*/ 0 h 253"/>
                    <a:gd name="T104" fmla="*/ 0 w 282"/>
                    <a:gd name="T105" fmla="*/ 0 h 253"/>
                    <a:gd name="T106" fmla="*/ 0 w 282"/>
                    <a:gd name="T107" fmla="*/ 0 h 253"/>
                    <a:gd name="T108" fmla="*/ 0 w 282"/>
                    <a:gd name="T109" fmla="*/ 0 h 253"/>
                    <a:gd name="T110" fmla="*/ 0 w 282"/>
                    <a:gd name="T111" fmla="*/ 0 h 253"/>
                    <a:gd name="T112" fmla="*/ 0 w 282"/>
                    <a:gd name="T113" fmla="*/ 0 h 253"/>
                    <a:gd name="T114" fmla="*/ 0 w 282"/>
                    <a:gd name="T115" fmla="*/ 0 h 253"/>
                    <a:gd name="T116" fmla="*/ 0 w 282"/>
                    <a:gd name="T117" fmla="*/ 0 h 253"/>
                    <a:gd name="T118" fmla="*/ 0 w 282"/>
                    <a:gd name="T119" fmla="*/ 0 h 253"/>
                    <a:gd name="T120" fmla="*/ 0 w 282"/>
                    <a:gd name="T121" fmla="*/ 0 h 2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82"/>
                    <a:gd name="T184" fmla="*/ 0 h 253"/>
                    <a:gd name="T185" fmla="*/ 282 w 282"/>
                    <a:gd name="T186" fmla="*/ 253 h 2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82" h="253">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w="9525">
                  <a:solidFill>
                    <a:schemeClr val="bg2"/>
                  </a:solidFill>
                  <a:round/>
                  <a:headEnd/>
                  <a:tailEnd/>
                </a:ln>
              </p:spPr>
              <p:txBody>
                <a:bodyPr/>
                <a:lstStyle/>
                <a:p>
                  <a:endParaRPr lang="en-US"/>
                </a:p>
              </p:txBody>
            </p:sp>
            <p:sp>
              <p:nvSpPr>
                <p:cNvPr id="46334" name="Freeform 763">
                  <a:extLst>
                    <a:ext uri="{FF2B5EF4-FFF2-40B4-BE49-F238E27FC236}">
                      <a16:creationId xmlns:a16="http://schemas.microsoft.com/office/drawing/2014/main" id="{8ABE9BF1-942B-4AE2-B1FB-EBFB8E1B4B71}"/>
                    </a:ext>
                  </a:extLst>
                </p:cNvPr>
                <p:cNvSpPr>
                  <a:spLocks/>
                </p:cNvSpPr>
                <p:nvPr/>
              </p:nvSpPr>
              <p:spPr bwMode="auto">
                <a:xfrm>
                  <a:off x="5030" y="2680"/>
                  <a:ext cx="40" cy="54"/>
                </a:xfrm>
                <a:custGeom>
                  <a:avLst/>
                  <a:gdLst>
                    <a:gd name="T0" fmla="*/ 0 w 115"/>
                    <a:gd name="T1" fmla="*/ 0 h 236"/>
                    <a:gd name="T2" fmla="*/ 0 w 115"/>
                    <a:gd name="T3" fmla="*/ 0 h 236"/>
                    <a:gd name="T4" fmla="*/ 0 w 115"/>
                    <a:gd name="T5" fmla="*/ 0 h 236"/>
                    <a:gd name="T6" fmla="*/ 0 w 115"/>
                    <a:gd name="T7" fmla="*/ 0 h 236"/>
                    <a:gd name="T8" fmla="*/ 0 w 115"/>
                    <a:gd name="T9" fmla="*/ 0 h 236"/>
                    <a:gd name="T10" fmla="*/ 0 w 115"/>
                    <a:gd name="T11" fmla="*/ 0 h 236"/>
                    <a:gd name="T12" fmla="*/ 0 w 115"/>
                    <a:gd name="T13" fmla="*/ 0 h 236"/>
                    <a:gd name="T14" fmla="*/ 0 w 115"/>
                    <a:gd name="T15" fmla="*/ 0 h 236"/>
                    <a:gd name="T16" fmla="*/ 0 w 115"/>
                    <a:gd name="T17" fmla="*/ 0 h 236"/>
                    <a:gd name="T18" fmla="*/ 0 w 115"/>
                    <a:gd name="T19" fmla="*/ 0 h 236"/>
                    <a:gd name="T20" fmla="*/ 0 w 115"/>
                    <a:gd name="T21" fmla="*/ 0 h 236"/>
                    <a:gd name="T22" fmla="*/ 0 w 115"/>
                    <a:gd name="T23" fmla="*/ 0 h 236"/>
                    <a:gd name="T24" fmla="*/ 0 w 115"/>
                    <a:gd name="T25" fmla="*/ 0 h 236"/>
                    <a:gd name="T26" fmla="*/ 0 w 115"/>
                    <a:gd name="T27" fmla="*/ 0 h 236"/>
                    <a:gd name="T28" fmla="*/ 0 w 115"/>
                    <a:gd name="T29" fmla="*/ 0 h 236"/>
                    <a:gd name="T30" fmla="*/ 0 w 115"/>
                    <a:gd name="T31" fmla="*/ 0 h 236"/>
                    <a:gd name="T32" fmla="*/ 0 w 115"/>
                    <a:gd name="T33" fmla="*/ 0 h 236"/>
                    <a:gd name="T34" fmla="*/ 0 w 115"/>
                    <a:gd name="T35" fmla="*/ 0 h 236"/>
                    <a:gd name="T36" fmla="*/ 0 w 115"/>
                    <a:gd name="T37" fmla="*/ 0 h 236"/>
                    <a:gd name="T38" fmla="*/ 0 w 115"/>
                    <a:gd name="T39" fmla="*/ 0 h 236"/>
                    <a:gd name="T40" fmla="*/ 0 w 115"/>
                    <a:gd name="T41" fmla="*/ 0 h 236"/>
                    <a:gd name="T42" fmla="*/ 0 w 115"/>
                    <a:gd name="T43" fmla="*/ 0 h 236"/>
                    <a:gd name="T44" fmla="*/ 0 w 115"/>
                    <a:gd name="T45" fmla="*/ 0 h 236"/>
                    <a:gd name="T46" fmla="*/ 0 w 115"/>
                    <a:gd name="T47" fmla="*/ 0 h 236"/>
                    <a:gd name="T48" fmla="*/ 0 w 115"/>
                    <a:gd name="T49" fmla="*/ 0 h 236"/>
                    <a:gd name="T50" fmla="*/ 0 w 115"/>
                    <a:gd name="T51" fmla="*/ 0 h 236"/>
                    <a:gd name="T52" fmla="*/ 0 w 115"/>
                    <a:gd name="T53" fmla="*/ 0 h 236"/>
                    <a:gd name="T54" fmla="*/ 0 w 115"/>
                    <a:gd name="T55" fmla="*/ 0 h 236"/>
                    <a:gd name="T56" fmla="*/ 0 w 115"/>
                    <a:gd name="T57" fmla="*/ 0 h 236"/>
                    <a:gd name="T58" fmla="*/ 0 w 115"/>
                    <a:gd name="T59" fmla="*/ 0 h 236"/>
                    <a:gd name="T60" fmla="*/ 0 w 115"/>
                    <a:gd name="T61" fmla="*/ 0 h 236"/>
                    <a:gd name="T62" fmla="*/ 0 w 115"/>
                    <a:gd name="T63" fmla="*/ 0 h 236"/>
                    <a:gd name="T64" fmla="*/ 0 w 115"/>
                    <a:gd name="T65" fmla="*/ 0 h 236"/>
                    <a:gd name="T66" fmla="*/ 0 w 115"/>
                    <a:gd name="T67" fmla="*/ 0 h 236"/>
                    <a:gd name="T68" fmla="*/ 0 w 115"/>
                    <a:gd name="T69" fmla="*/ 0 h 236"/>
                    <a:gd name="T70" fmla="*/ 0 w 115"/>
                    <a:gd name="T71" fmla="*/ 0 h 236"/>
                    <a:gd name="T72" fmla="*/ 0 w 115"/>
                    <a:gd name="T73" fmla="*/ 0 h 236"/>
                    <a:gd name="T74" fmla="*/ 0 w 115"/>
                    <a:gd name="T75" fmla="*/ 0 h 236"/>
                    <a:gd name="T76" fmla="*/ 0 w 115"/>
                    <a:gd name="T77" fmla="*/ 0 h 236"/>
                    <a:gd name="T78" fmla="*/ 0 w 115"/>
                    <a:gd name="T79" fmla="*/ 0 h 236"/>
                    <a:gd name="T80" fmla="*/ 0 w 115"/>
                    <a:gd name="T81" fmla="*/ 0 h 2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5"/>
                    <a:gd name="T124" fmla="*/ 0 h 236"/>
                    <a:gd name="T125" fmla="*/ 115 w 115"/>
                    <a:gd name="T126" fmla="*/ 236 h 2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5" h="236">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w="9525">
                  <a:solidFill>
                    <a:schemeClr val="bg2"/>
                  </a:solidFill>
                  <a:round/>
                  <a:headEnd/>
                  <a:tailEnd/>
                </a:ln>
              </p:spPr>
              <p:txBody>
                <a:bodyPr/>
                <a:lstStyle/>
                <a:p>
                  <a:endParaRPr lang="en-US"/>
                </a:p>
              </p:txBody>
            </p:sp>
            <p:sp>
              <p:nvSpPr>
                <p:cNvPr id="46335" name="Freeform 764">
                  <a:extLst>
                    <a:ext uri="{FF2B5EF4-FFF2-40B4-BE49-F238E27FC236}">
                      <a16:creationId xmlns:a16="http://schemas.microsoft.com/office/drawing/2014/main" id="{02364164-82C1-4427-B5A9-932BD1D2B254}"/>
                    </a:ext>
                  </a:extLst>
                </p:cNvPr>
                <p:cNvSpPr>
                  <a:spLocks/>
                </p:cNvSpPr>
                <p:nvPr/>
              </p:nvSpPr>
              <p:spPr bwMode="auto">
                <a:xfrm>
                  <a:off x="5311" y="2643"/>
                  <a:ext cx="87" cy="73"/>
                </a:xfrm>
                <a:custGeom>
                  <a:avLst/>
                  <a:gdLst>
                    <a:gd name="T0" fmla="*/ 0 w 245"/>
                    <a:gd name="T1" fmla="*/ 0 h 310"/>
                    <a:gd name="T2" fmla="*/ 0 w 245"/>
                    <a:gd name="T3" fmla="*/ 0 h 310"/>
                    <a:gd name="T4" fmla="*/ 0 w 245"/>
                    <a:gd name="T5" fmla="*/ 0 h 310"/>
                    <a:gd name="T6" fmla="*/ 0 w 245"/>
                    <a:gd name="T7" fmla="*/ 0 h 310"/>
                    <a:gd name="T8" fmla="*/ 0 w 245"/>
                    <a:gd name="T9" fmla="*/ 0 h 310"/>
                    <a:gd name="T10" fmla="*/ 0 w 245"/>
                    <a:gd name="T11" fmla="*/ 0 h 310"/>
                    <a:gd name="T12" fmla="*/ 0 w 245"/>
                    <a:gd name="T13" fmla="*/ 0 h 310"/>
                    <a:gd name="T14" fmla="*/ 0 w 245"/>
                    <a:gd name="T15" fmla="*/ 0 h 310"/>
                    <a:gd name="T16" fmla="*/ 0 w 245"/>
                    <a:gd name="T17" fmla="*/ 0 h 310"/>
                    <a:gd name="T18" fmla="*/ 0 w 245"/>
                    <a:gd name="T19" fmla="*/ 0 h 310"/>
                    <a:gd name="T20" fmla="*/ 0 w 245"/>
                    <a:gd name="T21" fmla="*/ 0 h 310"/>
                    <a:gd name="T22" fmla="*/ 0 w 245"/>
                    <a:gd name="T23" fmla="*/ 0 h 310"/>
                    <a:gd name="T24" fmla="*/ 0 w 245"/>
                    <a:gd name="T25" fmla="*/ 0 h 310"/>
                    <a:gd name="T26" fmla="*/ 0 w 245"/>
                    <a:gd name="T27" fmla="*/ 0 h 310"/>
                    <a:gd name="T28" fmla="*/ 0 w 245"/>
                    <a:gd name="T29" fmla="*/ 0 h 310"/>
                    <a:gd name="T30" fmla="*/ 0 w 245"/>
                    <a:gd name="T31" fmla="*/ 0 h 310"/>
                    <a:gd name="T32" fmla="*/ 0 w 245"/>
                    <a:gd name="T33" fmla="*/ 0 h 310"/>
                    <a:gd name="T34" fmla="*/ 0 w 245"/>
                    <a:gd name="T35" fmla="*/ 0 h 310"/>
                    <a:gd name="T36" fmla="*/ 0 w 245"/>
                    <a:gd name="T37" fmla="*/ 0 h 310"/>
                    <a:gd name="T38" fmla="*/ 0 w 245"/>
                    <a:gd name="T39" fmla="*/ 0 h 310"/>
                    <a:gd name="T40" fmla="*/ 0 w 245"/>
                    <a:gd name="T41" fmla="*/ 0 h 310"/>
                    <a:gd name="T42" fmla="*/ 0 w 245"/>
                    <a:gd name="T43" fmla="*/ 0 h 310"/>
                    <a:gd name="T44" fmla="*/ 0 w 245"/>
                    <a:gd name="T45" fmla="*/ 0 h 310"/>
                    <a:gd name="T46" fmla="*/ 0 w 245"/>
                    <a:gd name="T47" fmla="*/ 0 h 310"/>
                    <a:gd name="T48" fmla="*/ 0 w 245"/>
                    <a:gd name="T49" fmla="*/ 0 h 310"/>
                    <a:gd name="T50" fmla="*/ 0 w 245"/>
                    <a:gd name="T51" fmla="*/ 0 h 310"/>
                    <a:gd name="T52" fmla="*/ 0 w 245"/>
                    <a:gd name="T53" fmla="*/ 0 h 310"/>
                    <a:gd name="T54" fmla="*/ 0 w 245"/>
                    <a:gd name="T55" fmla="*/ 0 h 310"/>
                    <a:gd name="T56" fmla="*/ 0 w 245"/>
                    <a:gd name="T57" fmla="*/ 0 h 310"/>
                    <a:gd name="T58" fmla="*/ 0 w 245"/>
                    <a:gd name="T59" fmla="*/ 0 h 310"/>
                    <a:gd name="T60" fmla="*/ 0 w 245"/>
                    <a:gd name="T61" fmla="*/ 0 h 310"/>
                    <a:gd name="T62" fmla="*/ 0 w 245"/>
                    <a:gd name="T63" fmla="*/ 0 h 310"/>
                    <a:gd name="T64" fmla="*/ 0 w 245"/>
                    <a:gd name="T65" fmla="*/ 0 h 310"/>
                    <a:gd name="T66" fmla="*/ 0 w 245"/>
                    <a:gd name="T67" fmla="*/ 0 h 310"/>
                    <a:gd name="T68" fmla="*/ 0 w 245"/>
                    <a:gd name="T69" fmla="*/ 0 h 310"/>
                    <a:gd name="T70" fmla="*/ 0 w 245"/>
                    <a:gd name="T71" fmla="*/ 0 h 310"/>
                    <a:gd name="T72" fmla="*/ 0 w 245"/>
                    <a:gd name="T73" fmla="*/ 0 h 310"/>
                    <a:gd name="T74" fmla="*/ 0 w 245"/>
                    <a:gd name="T75" fmla="*/ 0 h 3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5"/>
                    <a:gd name="T115" fmla="*/ 0 h 310"/>
                    <a:gd name="T116" fmla="*/ 245 w 245"/>
                    <a:gd name="T117" fmla="*/ 310 h 31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5" h="310">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w="9525">
                  <a:solidFill>
                    <a:schemeClr val="bg2"/>
                  </a:solidFill>
                  <a:round/>
                  <a:headEnd/>
                  <a:tailEnd/>
                </a:ln>
              </p:spPr>
              <p:txBody>
                <a:bodyPr/>
                <a:lstStyle/>
                <a:p>
                  <a:endParaRPr lang="en-US"/>
                </a:p>
              </p:txBody>
            </p:sp>
          </p:grpSp>
          <p:pic>
            <p:nvPicPr>
              <p:cNvPr id="46323" name="Picture 765" descr="access_point_stylized_gray_small">
                <a:extLst>
                  <a:ext uri="{FF2B5EF4-FFF2-40B4-BE49-F238E27FC236}">
                    <a16:creationId xmlns:a16="http://schemas.microsoft.com/office/drawing/2014/main" id="{A0877A05-5CB9-4605-BA27-EE8EACF6D5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 y="3642"/>
                <a:ext cx="430"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140" name="Line 766">
              <a:extLst>
                <a:ext uri="{FF2B5EF4-FFF2-40B4-BE49-F238E27FC236}">
                  <a16:creationId xmlns:a16="http://schemas.microsoft.com/office/drawing/2014/main" id="{9069FE3F-E80A-4AB7-A1FE-FB908F09DA28}"/>
                </a:ext>
              </a:extLst>
            </p:cNvPr>
            <p:cNvSpPr>
              <a:spLocks noChangeShapeType="1"/>
            </p:cNvSpPr>
            <p:nvPr/>
          </p:nvSpPr>
          <p:spPr bwMode="auto">
            <a:xfrm rot="5400000" flipV="1">
              <a:off x="5034" y="3427"/>
              <a:ext cx="2" cy="5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141" name="Group 767">
              <a:extLst>
                <a:ext uri="{FF2B5EF4-FFF2-40B4-BE49-F238E27FC236}">
                  <a16:creationId xmlns:a16="http://schemas.microsoft.com/office/drawing/2014/main" id="{E32FFA9E-6441-4872-9C88-01177B7593C9}"/>
                </a:ext>
              </a:extLst>
            </p:cNvPr>
            <p:cNvGrpSpPr>
              <a:grpSpLocks/>
            </p:cNvGrpSpPr>
            <p:nvPr/>
          </p:nvGrpSpPr>
          <p:grpSpPr bwMode="auto">
            <a:xfrm flipH="1">
              <a:off x="3638" y="2856"/>
              <a:ext cx="261" cy="235"/>
              <a:chOff x="2839" y="3501"/>
              <a:chExt cx="755" cy="803"/>
            </a:xfrm>
          </p:grpSpPr>
          <p:pic>
            <p:nvPicPr>
              <p:cNvPr id="46320" name="Picture 768" descr="desktop_computer_stylized_medium">
                <a:extLst>
                  <a:ext uri="{FF2B5EF4-FFF2-40B4-BE49-F238E27FC236}">
                    <a16:creationId xmlns:a16="http://schemas.microsoft.com/office/drawing/2014/main" id="{4962EFF6-3327-493D-98F8-6597B2F0D9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21" name="Freeform 769">
                <a:extLst>
                  <a:ext uri="{FF2B5EF4-FFF2-40B4-BE49-F238E27FC236}">
                    <a16:creationId xmlns:a16="http://schemas.microsoft.com/office/drawing/2014/main" id="{85BFE768-DC55-4162-9C74-80C2A165486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6142" name="Group 770">
              <a:extLst>
                <a:ext uri="{FF2B5EF4-FFF2-40B4-BE49-F238E27FC236}">
                  <a16:creationId xmlns:a16="http://schemas.microsoft.com/office/drawing/2014/main" id="{5E60D5CF-2061-4845-AE42-2E027E42AA9E}"/>
                </a:ext>
              </a:extLst>
            </p:cNvPr>
            <p:cNvGrpSpPr>
              <a:grpSpLocks/>
            </p:cNvGrpSpPr>
            <p:nvPr/>
          </p:nvGrpSpPr>
          <p:grpSpPr bwMode="auto">
            <a:xfrm flipH="1">
              <a:off x="3438" y="3121"/>
              <a:ext cx="304" cy="256"/>
              <a:chOff x="2839" y="3501"/>
              <a:chExt cx="755" cy="803"/>
            </a:xfrm>
          </p:grpSpPr>
          <p:pic>
            <p:nvPicPr>
              <p:cNvPr id="46318" name="Picture 771" descr="desktop_computer_stylized_medium">
                <a:extLst>
                  <a:ext uri="{FF2B5EF4-FFF2-40B4-BE49-F238E27FC236}">
                    <a16:creationId xmlns:a16="http://schemas.microsoft.com/office/drawing/2014/main" id="{397C29DE-006E-4445-B052-65BCE7C2F9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9" name="Freeform 772">
                <a:extLst>
                  <a:ext uri="{FF2B5EF4-FFF2-40B4-BE49-F238E27FC236}">
                    <a16:creationId xmlns:a16="http://schemas.microsoft.com/office/drawing/2014/main" id="{1B4103A0-6541-4DC0-A348-E40D8EB6B50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6143" name="Group 773">
              <a:extLst>
                <a:ext uri="{FF2B5EF4-FFF2-40B4-BE49-F238E27FC236}">
                  <a16:creationId xmlns:a16="http://schemas.microsoft.com/office/drawing/2014/main" id="{3FAC5391-A2F7-4CA1-AC57-F9C1A3CCFCB5}"/>
                </a:ext>
              </a:extLst>
            </p:cNvPr>
            <p:cNvGrpSpPr>
              <a:grpSpLocks/>
            </p:cNvGrpSpPr>
            <p:nvPr/>
          </p:nvGrpSpPr>
          <p:grpSpPr bwMode="auto">
            <a:xfrm flipH="1">
              <a:off x="3739" y="3311"/>
              <a:ext cx="269" cy="220"/>
              <a:chOff x="2839" y="3501"/>
              <a:chExt cx="755" cy="803"/>
            </a:xfrm>
          </p:grpSpPr>
          <p:pic>
            <p:nvPicPr>
              <p:cNvPr id="46316" name="Picture 774" descr="desktop_computer_stylized_medium">
                <a:extLst>
                  <a:ext uri="{FF2B5EF4-FFF2-40B4-BE49-F238E27FC236}">
                    <a16:creationId xmlns:a16="http://schemas.microsoft.com/office/drawing/2014/main" id="{FF8FC8E7-E361-44A9-9636-F7210F1960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7" name="Freeform 775">
                <a:extLst>
                  <a:ext uri="{FF2B5EF4-FFF2-40B4-BE49-F238E27FC236}">
                    <a16:creationId xmlns:a16="http://schemas.microsoft.com/office/drawing/2014/main" id="{B9F96A28-94BE-4444-9A98-F5090DBF2A6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6144" name="Group 776">
              <a:extLst>
                <a:ext uri="{FF2B5EF4-FFF2-40B4-BE49-F238E27FC236}">
                  <a16:creationId xmlns:a16="http://schemas.microsoft.com/office/drawing/2014/main" id="{2515A3F7-4736-43DF-A01B-E1FA1111A9A7}"/>
                </a:ext>
              </a:extLst>
            </p:cNvPr>
            <p:cNvGrpSpPr>
              <a:grpSpLocks/>
            </p:cNvGrpSpPr>
            <p:nvPr/>
          </p:nvGrpSpPr>
          <p:grpSpPr bwMode="auto">
            <a:xfrm>
              <a:off x="4126" y="3300"/>
              <a:ext cx="269" cy="221"/>
              <a:chOff x="2839" y="3501"/>
              <a:chExt cx="755" cy="803"/>
            </a:xfrm>
          </p:grpSpPr>
          <p:pic>
            <p:nvPicPr>
              <p:cNvPr id="46314" name="Picture 777" descr="desktop_computer_stylized_medium">
                <a:extLst>
                  <a:ext uri="{FF2B5EF4-FFF2-40B4-BE49-F238E27FC236}">
                    <a16:creationId xmlns:a16="http://schemas.microsoft.com/office/drawing/2014/main" id="{4AEF11A0-6ED7-4B6A-9BCD-F06F3E3349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15" name="Freeform 778">
                <a:extLst>
                  <a:ext uri="{FF2B5EF4-FFF2-40B4-BE49-F238E27FC236}">
                    <a16:creationId xmlns:a16="http://schemas.microsoft.com/office/drawing/2014/main" id="{B35B5992-386D-4CF3-A558-930EDB35C20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6145" name="Picture 779" descr="car_icon_small">
              <a:extLst>
                <a:ext uri="{FF2B5EF4-FFF2-40B4-BE49-F238E27FC236}">
                  <a16:creationId xmlns:a16="http://schemas.microsoft.com/office/drawing/2014/main" id="{61D6BD5E-B72D-4EDD-9912-56BC483D26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 y="1084"/>
              <a:ext cx="5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146" name="Group 780">
              <a:extLst>
                <a:ext uri="{FF2B5EF4-FFF2-40B4-BE49-F238E27FC236}">
                  <a16:creationId xmlns:a16="http://schemas.microsoft.com/office/drawing/2014/main" id="{C35573F5-4198-442D-BF99-B7DC0FB74B90}"/>
                </a:ext>
              </a:extLst>
            </p:cNvPr>
            <p:cNvGrpSpPr>
              <a:grpSpLocks/>
            </p:cNvGrpSpPr>
            <p:nvPr/>
          </p:nvGrpSpPr>
          <p:grpSpPr bwMode="auto">
            <a:xfrm>
              <a:off x="3536" y="974"/>
              <a:ext cx="262" cy="243"/>
              <a:chOff x="2751" y="1851"/>
              <a:chExt cx="462" cy="478"/>
            </a:xfrm>
          </p:grpSpPr>
          <p:pic>
            <p:nvPicPr>
              <p:cNvPr id="46312" name="Picture 781" descr="iphone_stylized_small">
                <a:extLst>
                  <a:ext uri="{FF2B5EF4-FFF2-40B4-BE49-F238E27FC236}">
                    <a16:creationId xmlns:a16="http://schemas.microsoft.com/office/drawing/2014/main" id="{782E4B7D-0724-476E-A552-E05B0EA8CA5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313" name="Picture 782" descr="antenna_radiation_stylized">
                <a:extLst>
                  <a:ext uri="{FF2B5EF4-FFF2-40B4-BE49-F238E27FC236}">
                    <a16:creationId xmlns:a16="http://schemas.microsoft.com/office/drawing/2014/main" id="{49C82569-43F2-49A6-AE44-BCBF4A01DB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147" name="Group 783">
              <a:extLst>
                <a:ext uri="{FF2B5EF4-FFF2-40B4-BE49-F238E27FC236}">
                  <a16:creationId xmlns:a16="http://schemas.microsoft.com/office/drawing/2014/main" id="{31A0B323-AFE9-41C4-ABBA-A734CB3C11B4}"/>
                </a:ext>
              </a:extLst>
            </p:cNvPr>
            <p:cNvGrpSpPr>
              <a:grpSpLocks/>
            </p:cNvGrpSpPr>
            <p:nvPr/>
          </p:nvGrpSpPr>
          <p:grpSpPr bwMode="auto">
            <a:xfrm>
              <a:off x="5191" y="3151"/>
              <a:ext cx="143" cy="303"/>
              <a:chOff x="4140" y="429"/>
              <a:chExt cx="1425" cy="2396"/>
            </a:xfrm>
          </p:grpSpPr>
          <p:sp>
            <p:nvSpPr>
              <p:cNvPr id="46280" name="Freeform 784">
                <a:extLst>
                  <a:ext uri="{FF2B5EF4-FFF2-40B4-BE49-F238E27FC236}">
                    <a16:creationId xmlns:a16="http://schemas.microsoft.com/office/drawing/2014/main" id="{8D59E260-0563-4488-8827-FEE81C78CF89}"/>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81" name="Rectangle 785">
                <a:extLst>
                  <a:ext uri="{FF2B5EF4-FFF2-40B4-BE49-F238E27FC236}">
                    <a16:creationId xmlns:a16="http://schemas.microsoft.com/office/drawing/2014/main" id="{64041A8D-1874-4079-8535-8D620CE524C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82" name="Freeform 786">
                <a:extLst>
                  <a:ext uri="{FF2B5EF4-FFF2-40B4-BE49-F238E27FC236}">
                    <a16:creationId xmlns:a16="http://schemas.microsoft.com/office/drawing/2014/main" id="{814641C6-66B9-4EEF-8E10-D5EFEE8BDFCA}"/>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83" name="Freeform 787">
                <a:extLst>
                  <a:ext uri="{FF2B5EF4-FFF2-40B4-BE49-F238E27FC236}">
                    <a16:creationId xmlns:a16="http://schemas.microsoft.com/office/drawing/2014/main" id="{47AA0A22-B534-4EB8-8AFB-52CB0E6075C1}"/>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84" name="Rectangle 788">
                <a:extLst>
                  <a:ext uri="{FF2B5EF4-FFF2-40B4-BE49-F238E27FC236}">
                    <a16:creationId xmlns:a16="http://schemas.microsoft.com/office/drawing/2014/main" id="{FFAF86A6-7A9E-453A-AEEE-89EA6AD4F6A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85" name="Group 789">
                <a:extLst>
                  <a:ext uri="{FF2B5EF4-FFF2-40B4-BE49-F238E27FC236}">
                    <a16:creationId xmlns:a16="http://schemas.microsoft.com/office/drawing/2014/main" id="{7EDA7D7B-5866-456E-99AC-79A2DA9D7B5B}"/>
                  </a:ext>
                </a:extLst>
              </p:cNvPr>
              <p:cNvGrpSpPr>
                <a:grpSpLocks/>
              </p:cNvGrpSpPr>
              <p:nvPr/>
            </p:nvGrpSpPr>
            <p:grpSpPr bwMode="auto">
              <a:xfrm>
                <a:off x="4749" y="668"/>
                <a:ext cx="581" cy="145"/>
                <a:chOff x="614" y="2568"/>
                <a:chExt cx="725" cy="139"/>
              </a:xfrm>
            </p:grpSpPr>
            <p:sp>
              <p:nvSpPr>
                <p:cNvPr id="46310" name="AutoShape 790">
                  <a:extLst>
                    <a:ext uri="{FF2B5EF4-FFF2-40B4-BE49-F238E27FC236}">
                      <a16:creationId xmlns:a16="http://schemas.microsoft.com/office/drawing/2014/main" id="{E0082CDB-7941-416A-92D0-7986DFF7964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11" name="AutoShape 791">
                  <a:extLst>
                    <a:ext uri="{FF2B5EF4-FFF2-40B4-BE49-F238E27FC236}">
                      <a16:creationId xmlns:a16="http://schemas.microsoft.com/office/drawing/2014/main" id="{042A3086-D3F8-44D7-8C7A-8CA8AE487C30}"/>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86" name="Rectangle 792">
                <a:extLst>
                  <a:ext uri="{FF2B5EF4-FFF2-40B4-BE49-F238E27FC236}">
                    <a16:creationId xmlns:a16="http://schemas.microsoft.com/office/drawing/2014/main" id="{82FD023A-6A92-4D30-8FFC-10CE370CFC15}"/>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87" name="Group 793">
                <a:extLst>
                  <a:ext uri="{FF2B5EF4-FFF2-40B4-BE49-F238E27FC236}">
                    <a16:creationId xmlns:a16="http://schemas.microsoft.com/office/drawing/2014/main" id="{80E48279-DDCD-4A86-A478-34B3878036A9}"/>
                  </a:ext>
                </a:extLst>
              </p:cNvPr>
              <p:cNvGrpSpPr>
                <a:grpSpLocks/>
              </p:cNvGrpSpPr>
              <p:nvPr/>
            </p:nvGrpSpPr>
            <p:grpSpPr bwMode="auto">
              <a:xfrm>
                <a:off x="4747" y="994"/>
                <a:ext cx="581" cy="134"/>
                <a:chOff x="614" y="2568"/>
                <a:chExt cx="725" cy="139"/>
              </a:xfrm>
            </p:grpSpPr>
            <p:sp>
              <p:nvSpPr>
                <p:cNvPr id="46308" name="AutoShape 794">
                  <a:extLst>
                    <a:ext uri="{FF2B5EF4-FFF2-40B4-BE49-F238E27FC236}">
                      <a16:creationId xmlns:a16="http://schemas.microsoft.com/office/drawing/2014/main" id="{8F68BD99-91A4-4ED1-86F9-5A3E84FAD09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9" name="AutoShape 795">
                  <a:extLst>
                    <a:ext uri="{FF2B5EF4-FFF2-40B4-BE49-F238E27FC236}">
                      <a16:creationId xmlns:a16="http://schemas.microsoft.com/office/drawing/2014/main" id="{92213D18-BB80-47E4-A5E2-CD266483ED8C}"/>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88" name="Rectangle 796">
                <a:extLst>
                  <a:ext uri="{FF2B5EF4-FFF2-40B4-BE49-F238E27FC236}">
                    <a16:creationId xmlns:a16="http://schemas.microsoft.com/office/drawing/2014/main" id="{67307FCB-00CE-4AB7-8802-CC65FD5803AE}"/>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89" name="Rectangle 797">
                <a:extLst>
                  <a:ext uri="{FF2B5EF4-FFF2-40B4-BE49-F238E27FC236}">
                    <a16:creationId xmlns:a16="http://schemas.microsoft.com/office/drawing/2014/main" id="{C16D2981-ED2D-49EA-9DA3-AA4924E8E9C9}"/>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90" name="Group 798">
                <a:extLst>
                  <a:ext uri="{FF2B5EF4-FFF2-40B4-BE49-F238E27FC236}">
                    <a16:creationId xmlns:a16="http://schemas.microsoft.com/office/drawing/2014/main" id="{17B06E1A-5BA9-4DC8-9E8C-7F1ABA86F585}"/>
                  </a:ext>
                </a:extLst>
              </p:cNvPr>
              <p:cNvGrpSpPr>
                <a:grpSpLocks/>
              </p:cNvGrpSpPr>
              <p:nvPr/>
            </p:nvGrpSpPr>
            <p:grpSpPr bwMode="auto">
              <a:xfrm>
                <a:off x="4735" y="1627"/>
                <a:ext cx="582" cy="151"/>
                <a:chOff x="614" y="2568"/>
                <a:chExt cx="725" cy="139"/>
              </a:xfrm>
            </p:grpSpPr>
            <p:sp>
              <p:nvSpPr>
                <p:cNvPr id="46306" name="AutoShape 799">
                  <a:extLst>
                    <a:ext uri="{FF2B5EF4-FFF2-40B4-BE49-F238E27FC236}">
                      <a16:creationId xmlns:a16="http://schemas.microsoft.com/office/drawing/2014/main" id="{E8DC2E48-35FC-4561-B306-1C540CCBB78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7" name="AutoShape 800">
                  <a:extLst>
                    <a:ext uri="{FF2B5EF4-FFF2-40B4-BE49-F238E27FC236}">
                      <a16:creationId xmlns:a16="http://schemas.microsoft.com/office/drawing/2014/main" id="{DFE003AA-A66E-4D10-AE00-FB547B47D71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91" name="Freeform 801">
                <a:extLst>
                  <a:ext uri="{FF2B5EF4-FFF2-40B4-BE49-F238E27FC236}">
                    <a16:creationId xmlns:a16="http://schemas.microsoft.com/office/drawing/2014/main" id="{9F9807D6-B5DF-4CD1-9FF2-A7BE2460D02C}"/>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292" name="Group 802">
                <a:extLst>
                  <a:ext uri="{FF2B5EF4-FFF2-40B4-BE49-F238E27FC236}">
                    <a16:creationId xmlns:a16="http://schemas.microsoft.com/office/drawing/2014/main" id="{7858563E-2AF7-42AC-A380-C177BD5F4177}"/>
                  </a:ext>
                </a:extLst>
              </p:cNvPr>
              <p:cNvGrpSpPr>
                <a:grpSpLocks/>
              </p:cNvGrpSpPr>
              <p:nvPr/>
            </p:nvGrpSpPr>
            <p:grpSpPr bwMode="auto">
              <a:xfrm>
                <a:off x="4739" y="1327"/>
                <a:ext cx="582" cy="139"/>
                <a:chOff x="614" y="2568"/>
                <a:chExt cx="725" cy="139"/>
              </a:xfrm>
            </p:grpSpPr>
            <p:sp>
              <p:nvSpPr>
                <p:cNvPr id="46304" name="AutoShape 803">
                  <a:extLst>
                    <a:ext uri="{FF2B5EF4-FFF2-40B4-BE49-F238E27FC236}">
                      <a16:creationId xmlns:a16="http://schemas.microsoft.com/office/drawing/2014/main" id="{E5FE613C-8CD5-41B8-A562-7D769C312EF8}"/>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5" name="AutoShape 804">
                  <a:extLst>
                    <a:ext uri="{FF2B5EF4-FFF2-40B4-BE49-F238E27FC236}">
                      <a16:creationId xmlns:a16="http://schemas.microsoft.com/office/drawing/2014/main" id="{CD7AD2E7-D10C-4361-8917-A682ED109AD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93" name="Rectangle 805">
                <a:extLst>
                  <a:ext uri="{FF2B5EF4-FFF2-40B4-BE49-F238E27FC236}">
                    <a16:creationId xmlns:a16="http://schemas.microsoft.com/office/drawing/2014/main" id="{CE5BDDE8-1B39-43BE-BF04-3E55F3BEF6BD}"/>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4" name="Freeform 806">
                <a:extLst>
                  <a:ext uri="{FF2B5EF4-FFF2-40B4-BE49-F238E27FC236}">
                    <a16:creationId xmlns:a16="http://schemas.microsoft.com/office/drawing/2014/main" id="{BB602BE4-BEB8-47BE-9056-990A03978AC6}"/>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95" name="Freeform 807">
                <a:extLst>
                  <a:ext uri="{FF2B5EF4-FFF2-40B4-BE49-F238E27FC236}">
                    <a16:creationId xmlns:a16="http://schemas.microsoft.com/office/drawing/2014/main" id="{D6266862-0F27-46D6-9F94-76F9610513F4}"/>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96" name="Oval 808">
                <a:extLst>
                  <a:ext uri="{FF2B5EF4-FFF2-40B4-BE49-F238E27FC236}">
                    <a16:creationId xmlns:a16="http://schemas.microsoft.com/office/drawing/2014/main" id="{29382AC5-275F-4852-90ED-53C235DB218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7" name="Freeform 809">
                <a:extLst>
                  <a:ext uri="{FF2B5EF4-FFF2-40B4-BE49-F238E27FC236}">
                    <a16:creationId xmlns:a16="http://schemas.microsoft.com/office/drawing/2014/main" id="{8EE14211-E344-43B4-97CD-5CDF142CD082}"/>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98" name="AutoShape 810">
                <a:extLst>
                  <a:ext uri="{FF2B5EF4-FFF2-40B4-BE49-F238E27FC236}">
                    <a16:creationId xmlns:a16="http://schemas.microsoft.com/office/drawing/2014/main" id="{F0710811-E6D0-41CF-9014-8D32C1CCBE8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99" name="AutoShape 811">
                <a:extLst>
                  <a:ext uri="{FF2B5EF4-FFF2-40B4-BE49-F238E27FC236}">
                    <a16:creationId xmlns:a16="http://schemas.microsoft.com/office/drawing/2014/main" id="{19833B42-BB94-4DB6-9CD6-BCACBADF7DF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0" name="Oval 812">
                <a:extLst>
                  <a:ext uri="{FF2B5EF4-FFF2-40B4-BE49-F238E27FC236}">
                    <a16:creationId xmlns:a16="http://schemas.microsoft.com/office/drawing/2014/main" id="{17020605-909F-4844-A1B5-6249714A5DF9}"/>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1" name="Oval 813">
                <a:extLst>
                  <a:ext uri="{FF2B5EF4-FFF2-40B4-BE49-F238E27FC236}">
                    <a16:creationId xmlns:a16="http://schemas.microsoft.com/office/drawing/2014/main" id="{A72B7509-ACD4-40D9-8D4B-8F003A7B14D8}"/>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6302" name="Oval 814">
                <a:extLst>
                  <a:ext uri="{FF2B5EF4-FFF2-40B4-BE49-F238E27FC236}">
                    <a16:creationId xmlns:a16="http://schemas.microsoft.com/office/drawing/2014/main" id="{4ED9E019-27B3-4A87-AFA4-B3283ADE4D47}"/>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303" name="Rectangle 815">
                <a:extLst>
                  <a:ext uri="{FF2B5EF4-FFF2-40B4-BE49-F238E27FC236}">
                    <a16:creationId xmlns:a16="http://schemas.microsoft.com/office/drawing/2014/main" id="{DF0343EC-1123-4FBA-BC79-D21E3FA8075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6148" name="Group 816">
              <a:extLst>
                <a:ext uri="{FF2B5EF4-FFF2-40B4-BE49-F238E27FC236}">
                  <a16:creationId xmlns:a16="http://schemas.microsoft.com/office/drawing/2014/main" id="{67074796-09E5-460C-9945-68F83374A1A5}"/>
                </a:ext>
              </a:extLst>
            </p:cNvPr>
            <p:cNvGrpSpPr>
              <a:grpSpLocks/>
            </p:cNvGrpSpPr>
            <p:nvPr/>
          </p:nvGrpSpPr>
          <p:grpSpPr bwMode="auto">
            <a:xfrm>
              <a:off x="4992" y="3341"/>
              <a:ext cx="143" cy="303"/>
              <a:chOff x="4140" y="429"/>
              <a:chExt cx="1425" cy="2396"/>
            </a:xfrm>
          </p:grpSpPr>
          <p:sp>
            <p:nvSpPr>
              <p:cNvPr id="46248" name="Freeform 817">
                <a:extLst>
                  <a:ext uri="{FF2B5EF4-FFF2-40B4-BE49-F238E27FC236}">
                    <a16:creationId xmlns:a16="http://schemas.microsoft.com/office/drawing/2014/main" id="{93E4B0C9-66CE-4B33-A7DD-04446A7AA20F}"/>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9" name="Rectangle 818">
                <a:extLst>
                  <a:ext uri="{FF2B5EF4-FFF2-40B4-BE49-F238E27FC236}">
                    <a16:creationId xmlns:a16="http://schemas.microsoft.com/office/drawing/2014/main" id="{D324ED54-C1CC-4971-AADC-B820A46E6FE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50" name="Freeform 819">
                <a:extLst>
                  <a:ext uri="{FF2B5EF4-FFF2-40B4-BE49-F238E27FC236}">
                    <a16:creationId xmlns:a16="http://schemas.microsoft.com/office/drawing/2014/main" id="{9A369CF1-C7C9-4CFC-AF21-8DADB7EB5E46}"/>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51" name="Freeform 820">
                <a:extLst>
                  <a:ext uri="{FF2B5EF4-FFF2-40B4-BE49-F238E27FC236}">
                    <a16:creationId xmlns:a16="http://schemas.microsoft.com/office/drawing/2014/main" id="{B8054735-77C7-4A44-94F1-28FA5944CFC2}"/>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52" name="Rectangle 821">
                <a:extLst>
                  <a:ext uri="{FF2B5EF4-FFF2-40B4-BE49-F238E27FC236}">
                    <a16:creationId xmlns:a16="http://schemas.microsoft.com/office/drawing/2014/main" id="{2920625F-C670-4CE3-BEDE-B2A50678D83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3" name="Group 822">
                <a:extLst>
                  <a:ext uri="{FF2B5EF4-FFF2-40B4-BE49-F238E27FC236}">
                    <a16:creationId xmlns:a16="http://schemas.microsoft.com/office/drawing/2014/main" id="{278747A0-7E83-4203-BDBF-6F386D1EE34E}"/>
                  </a:ext>
                </a:extLst>
              </p:cNvPr>
              <p:cNvGrpSpPr>
                <a:grpSpLocks/>
              </p:cNvGrpSpPr>
              <p:nvPr/>
            </p:nvGrpSpPr>
            <p:grpSpPr bwMode="auto">
              <a:xfrm>
                <a:off x="4749" y="668"/>
                <a:ext cx="581" cy="145"/>
                <a:chOff x="614" y="2568"/>
                <a:chExt cx="725" cy="139"/>
              </a:xfrm>
            </p:grpSpPr>
            <p:sp>
              <p:nvSpPr>
                <p:cNvPr id="46278" name="AutoShape 823">
                  <a:extLst>
                    <a:ext uri="{FF2B5EF4-FFF2-40B4-BE49-F238E27FC236}">
                      <a16:creationId xmlns:a16="http://schemas.microsoft.com/office/drawing/2014/main" id="{ABB24479-31D0-44AA-A134-359974A2DD89}"/>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9" name="AutoShape 824">
                  <a:extLst>
                    <a:ext uri="{FF2B5EF4-FFF2-40B4-BE49-F238E27FC236}">
                      <a16:creationId xmlns:a16="http://schemas.microsoft.com/office/drawing/2014/main" id="{D63B6C2C-B8A3-41A9-959D-C9EACB85823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4" name="Rectangle 825">
                <a:extLst>
                  <a:ext uri="{FF2B5EF4-FFF2-40B4-BE49-F238E27FC236}">
                    <a16:creationId xmlns:a16="http://schemas.microsoft.com/office/drawing/2014/main" id="{D8DEF1C0-CDD5-4DC1-B2FA-9DF953554DA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5" name="Group 826">
                <a:extLst>
                  <a:ext uri="{FF2B5EF4-FFF2-40B4-BE49-F238E27FC236}">
                    <a16:creationId xmlns:a16="http://schemas.microsoft.com/office/drawing/2014/main" id="{77B09837-5F43-46DF-98F7-FCBB48742E01}"/>
                  </a:ext>
                </a:extLst>
              </p:cNvPr>
              <p:cNvGrpSpPr>
                <a:grpSpLocks/>
              </p:cNvGrpSpPr>
              <p:nvPr/>
            </p:nvGrpSpPr>
            <p:grpSpPr bwMode="auto">
              <a:xfrm>
                <a:off x="4747" y="994"/>
                <a:ext cx="581" cy="134"/>
                <a:chOff x="614" y="2568"/>
                <a:chExt cx="725" cy="139"/>
              </a:xfrm>
            </p:grpSpPr>
            <p:sp>
              <p:nvSpPr>
                <p:cNvPr id="46276" name="AutoShape 827">
                  <a:extLst>
                    <a:ext uri="{FF2B5EF4-FFF2-40B4-BE49-F238E27FC236}">
                      <a16:creationId xmlns:a16="http://schemas.microsoft.com/office/drawing/2014/main" id="{0128217D-BC79-4AF6-91C0-91F449297215}"/>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7" name="AutoShape 828">
                  <a:extLst>
                    <a:ext uri="{FF2B5EF4-FFF2-40B4-BE49-F238E27FC236}">
                      <a16:creationId xmlns:a16="http://schemas.microsoft.com/office/drawing/2014/main" id="{92937264-B8EA-49F4-8ED8-B767BC4D9E12}"/>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6" name="Rectangle 829">
                <a:extLst>
                  <a:ext uri="{FF2B5EF4-FFF2-40B4-BE49-F238E27FC236}">
                    <a16:creationId xmlns:a16="http://schemas.microsoft.com/office/drawing/2014/main" id="{AAC556DC-0FC5-44AF-AD6C-872910AB4D1C}"/>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57" name="Rectangle 830">
                <a:extLst>
                  <a:ext uri="{FF2B5EF4-FFF2-40B4-BE49-F238E27FC236}">
                    <a16:creationId xmlns:a16="http://schemas.microsoft.com/office/drawing/2014/main" id="{921C63BC-6C6D-46B6-BDD2-EE0154E7330A}"/>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46258" name="Group 831">
                <a:extLst>
                  <a:ext uri="{FF2B5EF4-FFF2-40B4-BE49-F238E27FC236}">
                    <a16:creationId xmlns:a16="http://schemas.microsoft.com/office/drawing/2014/main" id="{036D9E06-F389-40D9-8BB6-A3391ECE5F4B}"/>
                  </a:ext>
                </a:extLst>
              </p:cNvPr>
              <p:cNvGrpSpPr>
                <a:grpSpLocks/>
              </p:cNvGrpSpPr>
              <p:nvPr/>
            </p:nvGrpSpPr>
            <p:grpSpPr bwMode="auto">
              <a:xfrm>
                <a:off x="4735" y="1627"/>
                <a:ext cx="582" cy="151"/>
                <a:chOff x="614" y="2568"/>
                <a:chExt cx="725" cy="139"/>
              </a:xfrm>
            </p:grpSpPr>
            <p:sp>
              <p:nvSpPr>
                <p:cNvPr id="46274" name="AutoShape 832">
                  <a:extLst>
                    <a:ext uri="{FF2B5EF4-FFF2-40B4-BE49-F238E27FC236}">
                      <a16:creationId xmlns:a16="http://schemas.microsoft.com/office/drawing/2014/main" id="{EBAAECD6-78A9-446F-BCEE-960275108A1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5" name="AutoShape 833">
                  <a:extLst>
                    <a:ext uri="{FF2B5EF4-FFF2-40B4-BE49-F238E27FC236}">
                      <a16:creationId xmlns:a16="http://schemas.microsoft.com/office/drawing/2014/main" id="{ADC6A813-4C5C-4C12-BB5F-EB0E86115D9C}"/>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59" name="Freeform 834">
                <a:extLst>
                  <a:ext uri="{FF2B5EF4-FFF2-40B4-BE49-F238E27FC236}">
                    <a16:creationId xmlns:a16="http://schemas.microsoft.com/office/drawing/2014/main" id="{BDEB8922-D49E-47DC-973E-17818A0C20AC}"/>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260" name="Group 835">
                <a:extLst>
                  <a:ext uri="{FF2B5EF4-FFF2-40B4-BE49-F238E27FC236}">
                    <a16:creationId xmlns:a16="http://schemas.microsoft.com/office/drawing/2014/main" id="{56594A9F-AB64-418C-8237-B18502DA8ED3}"/>
                  </a:ext>
                </a:extLst>
              </p:cNvPr>
              <p:cNvGrpSpPr>
                <a:grpSpLocks/>
              </p:cNvGrpSpPr>
              <p:nvPr/>
            </p:nvGrpSpPr>
            <p:grpSpPr bwMode="auto">
              <a:xfrm>
                <a:off x="4739" y="1327"/>
                <a:ext cx="582" cy="139"/>
                <a:chOff x="614" y="2568"/>
                <a:chExt cx="725" cy="139"/>
              </a:xfrm>
            </p:grpSpPr>
            <p:sp>
              <p:nvSpPr>
                <p:cNvPr id="46272" name="AutoShape 836">
                  <a:extLst>
                    <a:ext uri="{FF2B5EF4-FFF2-40B4-BE49-F238E27FC236}">
                      <a16:creationId xmlns:a16="http://schemas.microsoft.com/office/drawing/2014/main" id="{E018ED8D-AC3D-49D4-864D-81274FDED60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3" name="AutoShape 837">
                  <a:extLst>
                    <a:ext uri="{FF2B5EF4-FFF2-40B4-BE49-F238E27FC236}">
                      <a16:creationId xmlns:a16="http://schemas.microsoft.com/office/drawing/2014/main" id="{D0EFC3BE-F75B-4625-AE39-8F599B0500B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46261" name="Rectangle 838">
                <a:extLst>
                  <a:ext uri="{FF2B5EF4-FFF2-40B4-BE49-F238E27FC236}">
                    <a16:creationId xmlns:a16="http://schemas.microsoft.com/office/drawing/2014/main" id="{D1B38285-CBAC-48EA-B928-3E6664A73D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2" name="Freeform 839">
                <a:extLst>
                  <a:ext uri="{FF2B5EF4-FFF2-40B4-BE49-F238E27FC236}">
                    <a16:creationId xmlns:a16="http://schemas.microsoft.com/office/drawing/2014/main" id="{F3CC5BCC-97F9-4631-9412-71FCF47AD0F9}"/>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63" name="Freeform 840">
                <a:extLst>
                  <a:ext uri="{FF2B5EF4-FFF2-40B4-BE49-F238E27FC236}">
                    <a16:creationId xmlns:a16="http://schemas.microsoft.com/office/drawing/2014/main" id="{18F54682-2626-4611-B712-92833EEE71DA}"/>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64" name="Oval 841">
                <a:extLst>
                  <a:ext uri="{FF2B5EF4-FFF2-40B4-BE49-F238E27FC236}">
                    <a16:creationId xmlns:a16="http://schemas.microsoft.com/office/drawing/2014/main" id="{65676163-5D3C-48BD-ACD4-E83EA01DBE5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5" name="Freeform 842">
                <a:extLst>
                  <a:ext uri="{FF2B5EF4-FFF2-40B4-BE49-F238E27FC236}">
                    <a16:creationId xmlns:a16="http://schemas.microsoft.com/office/drawing/2014/main" id="{E65A392B-24BA-4185-BFDE-580CEB53994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66" name="AutoShape 843">
                <a:extLst>
                  <a:ext uri="{FF2B5EF4-FFF2-40B4-BE49-F238E27FC236}">
                    <a16:creationId xmlns:a16="http://schemas.microsoft.com/office/drawing/2014/main" id="{E12B0B9F-20A3-4103-A48D-02EAF8727359}"/>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7" name="AutoShape 844">
                <a:extLst>
                  <a:ext uri="{FF2B5EF4-FFF2-40B4-BE49-F238E27FC236}">
                    <a16:creationId xmlns:a16="http://schemas.microsoft.com/office/drawing/2014/main" id="{BE36E201-975C-4A3A-977C-77630EAA9ECE}"/>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8" name="Oval 845">
                <a:extLst>
                  <a:ext uri="{FF2B5EF4-FFF2-40B4-BE49-F238E27FC236}">
                    <a16:creationId xmlns:a16="http://schemas.microsoft.com/office/drawing/2014/main" id="{AF725707-9AC4-4F9F-89C9-A478B5C414C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69" name="Oval 846">
                <a:extLst>
                  <a:ext uri="{FF2B5EF4-FFF2-40B4-BE49-F238E27FC236}">
                    <a16:creationId xmlns:a16="http://schemas.microsoft.com/office/drawing/2014/main" id="{6807388C-46F8-41B8-B86E-9B4AAF64B20F}"/>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46270" name="Oval 847">
                <a:extLst>
                  <a:ext uri="{FF2B5EF4-FFF2-40B4-BE49-F238E27FC236}">
                    <a16:creationId xmlns:a16="http://schemas.microsoft.com/office/drawing/2014/main" id="{11E42CCE-2514-4836-8441-4511A9BC9EF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6271" name="Rectangle 848">
                <a:extLst>
                  <a:ext uri="{FF2B5EF4-FFF2-40B4-BE49-F238E27FC236}">
                    <a16:creationId xmlns:a16="http://schemas.microsoft.com/office/drawing/2014/main" id="{7A9D083E-48D6-48E2-B6CE-CE18FC713B93}"/>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grpSp>
          <p:nvGrpSpPr>
            <p:cNvPr id="46149" name="Group 849">
              <a:extLst>
                <a:ext uri="{FF2B5EF4-FFF2-40B4-BE49-F238E27FC236}">
                  <a16:creationId xmlns:a16="http://schemas.microsoft.com/office/drawing/2014/main" id="{9E65C2F2-554A-4C75-8421-9AF3BF5CEDC4}"/>
                </a:ext>
              </a:extLst>
            </p:cNvPr>
            <p:cNvGrpSpPr>
              <a:grpSpLocks/>
            </p:cNvGrpSpPr>
            <p:nvPr/>
          </p:nvGrpSpPr>
          <p:grpSpPr bwMode="auto">
            <a:xfrm>
              <a:off x="3340" y="1287"/>
              <a:ext cx="337" cy="257"/>
              <a:chOff x="877" y="1008"/>
              <a:chExt cx="2747" cy="2591"/>
            </a:xfrm>
          </p:grpSpPr>
          <p:pic>
            <p:nvPicPr>
              <p:cNvPr id="46225" name="Picture 850" descr="antenna_stylized">
                <a:extLst>
                  <a:ext uri="{FF2B5EF4-FFF2-40B4-BE49-F238E27FC236}">
                    <a16:creationId xmlns:a16="http://schemas.microsoft.com/office/drawing/2014/main" id="{9E0E11BF-8EE4-4469-A86B-4DD16B4709D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26" name="Picture 851" descr="laptop_keyboard">
                <a:extLst>
                  <a:ext uri="{FF2B5EF4-FFF2-40B4-BE49-F238E27FC236}">
                    <a16:creationId xmlns:a16="http://schemas.microsoft.com/office/drawing/2014/main" id="{9716D42F-CD33-4D80-BD01-F0EE96D27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7" name="Freeform 852">
                <a:extLst>
                  <a:ext uri="{FF2B5EF4-FFF2-40B4-BE49-F238E27FC236}">
                    <a16:creationId xmlns:a16="http://schemas.microsoft.com/office/drawing/2014/main" id="{C6103F44-CCE6-429C-BBF6-CA9CE0D9B24A}"/>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6228" name="Picture 853" descr="screen">
                <a:extLst>
                  <a:ext uri="{FF2B5EF4-FFF2-40B4-BE49-F238E27FC236}">
                    <a16:creationId xmlns:a16="http://schemas.microsoft.com/office/drawing/2014/main" id="{72193690-38E3-47FC-A3C1-6BDEC8AB61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29" name="Freeform 854">
                <a:extLst>
                  <a:ext uri="{FF2B5EF4-FFF2-40B4-BE49-F238E27FC236}">
                    <a16:creationId xmlns:a16="http://schemas.microsoft.com/office/drawing/2014/main" id="{C8F78A2C-D52C-4BBC-9FFC-58D502DDDE37}"/>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0" name="Freeform 855">
                <a:extLst>
                  <a:ext uri="{FF2B5EF4-FFF2-40B4-BE49-F238E27FC236}">
                    <a16:creationId xmlns:a16="http://schemas.microsoft.com/office/drawing/2014/main" id="{43BBA6C0-64B5-4941-A17E-B4065BCB476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1" name="Freeform 856">
                <a:extLst>
                  <a:ext uri="{FF2B5EF4-FFF2-40B4-BE49-F238E27FC236}">
                    <a16:creationId xmlns:a16="http://schemas.microsoft.com/office/drawing/2014/main" id="{FEB2800A-EF6E-4262-8636-EDDDB0712549}"/>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2" name="Freeform 857">
                <a:extLst>
                  <a:ext uri="{FF2B5EF4-FFF2-40B4-BE49-F238E27FC236}">
                    <a16:creationId xmlns:a16="http://schemas.microsoft.com/office/drawing/2014/main" id="{9C471C88-ABC5-44EF-A9BA-03AEAD31F48B}"/>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3" name="Freeform 858">
                <a:extLst>
                  <a:ext uri="{FF2B5EF4-FFF2-40B4-BE49-F238E27FC236}">
                    <a16:creationId xmlns:a16="http://schemas.microsoft.com/office/drawing/2014/main" id="{C43C1036-E9EC-41EF-B1DF-3B770665EB32}"/>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4" name="Freeform 859">
                <a:extLst>
                  <a:ext uri="{FF2B5EF4-FFF2-40B4-BE49-F238E27FC236}">
                    <a16:creationId xmlns:a16="http://schemas.microsoft.com/office/drawing/2014/main" id="{BCD17180-62B9-41C0-9262-45D619B26106}"/>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235" name="Group 860">
                <a:extLst>
                  <a:ext uri="{FF2B5EF4-FFF2-40B4-BE49-F238E27FC236}">
                    <a16:creationId xmlns:a16="http://schemas.microsoft.com/office/drawing/2014/main" id="{F8370CBA-5828-475B-9FAC-2591F62D6B40}"/>
                  </a:ext>
                </a:extLst>
              </p:cNvPr>
              <p:cNvGrpSpPr>
                <a:grpSpLocks/>
              </p:cNvGrpSpPr>
              <p:nvPr/>
            </p:nvGrpSpPr>
            <p:grpSpPr bwMode="auto">
              <a:xfrm>
                <a:off x="1709" y="3008"/>
                <a:ext cx="507" cy="234"/>
                <a:chOff x="1740" y="2642"/>
                <a:chExt cx="752" cy="327"/>
              </a:xfrm>
            </p:grpSpPr>
            <p:sp>
              <p:nvSpPr>
                <p:cNvPr id="46242" name="Freeform 861">
                  <a:extLst>
                    <a:ext uri="{FF2B5EF4-FFF2-40B4-BE49-F238E27FC236}">
                      <a16:creationId xmlns:a16="http://schemas.microsoft.com/office/drawing/2014/main" id="{8BAB798B-66F5-4CC2-83F0-8BEB4810426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3" name="Freeform 862">
                  <a:extLst>
                    <a:ext uri="{FF2B5EF4-FFF2-40B4-BE49-F238E27FC236}">
                      <a16:creationId xmlns:a16="http://schemas.microsoft.com/office/drawing/2014/main" id="{98774188-C95F-4DA9-9748-59F00CE7F45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4" name="Freeform 863">
                  <a:extLst>
                    <a:ext uri="{FF2B5EF4-FFF2-40B4-BE49-F238E27FC236}">
                      <a16:creationId xmlns:a16="http://schemas.microsoft.com/office/drawing/2014/main" id="{545A4530-42DE-47EF-AB14-11BF66A877A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5" name="Freeform 864">
                  <a:extLst>
                    <a:ext uri="{FF2B5EF4-FFF2-40B4-BE49-F238E27FC236}">
                      <a16:creationId xmlns:a16="http://schemas.microsoft.com/office/drawing/2014/main" id="{031B248D-EF43-4EC1-9822-9DC2CDD863B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6" name="Freeform 865">
                  <a:extLst>
                    <a:ext uri="{FF2B5EF4-FFF2-40B4-BE49-F238E27FC236}">
                      <a16:creationId xmlns:a16="http://schemas.microsoft.com/office/drawing/2014/main" id="{C6960CDF-F944-4479-85EA-434FA2268F5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7" name="Freeform 866">
                  <a:extLst>
                    <a:ext uri="{FF2B5EF4-FFF2-40B4-BE49-F238E27FC236}">
                      <a16:creationId xmlns:a16="http://schemas.microsoft.com/office/drawing/2014/main" id="{A9378EE9-A42D-4762-8E30-7423E00D9F4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236" name="Freeform 867">
                <a:extLst>
                  <a:ext uri="{FF2B5EF4-FFF2-40B4-BE49-F238E27FC236}">
                    <a16:creationId xmlns:a16="http://schemas.microsoft.com/office/drawing/2014/main" id="{68416224-0A9E-441F-A5FD-5168477D20F3}"/>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7" name="Freeform 868">
                <a:extLst>
                  <a:ext uri="{FF2B5EF4-FFF2-40B4-BE49-F238E27FC236}">
                    <a16:creationId xmlns:a16="http://schemas.microsoft.com/office/drawing/2014/main" id="{8E6D5616-784E-4DEC-9D28-43CEE093AE61}"/>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8" name="Freeform 869">
                <a:extLst>
                  <a:ext uri="{FF2B5EF4-FFF2-40B4-BE49-F238E27FC236}">
                    <a16:creationId xmlns:a16="http://schemas.microsoft.com/office/drawing/2014/main" id="{2053D867-BF1B-4A7D-BF7F-87D05D43ADBF}"/>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39" name="Freeform 870">
                <a:extLst>
                  <a:ext uri="{FF2B5EF4-FFF2-40B4-BE49-F238E27FC236}">
                    <a16:creationId xmlns:a16="http://schemas.microsoft.com/office/drawing/2014/main" id="{46346103-EF87-4B79-AF24-36A31F51779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0" name="Freeform 871">
                <a:extLst>
                  <a:ext uri="{FF2B5EF4-FFF2-40B4-BE49-F238E27FC236}">
                    <a16:creationId xmlns:a16="http://schemas.microsoft.com/office/drawing/2014/main" id="{340A8D1C-56B1-4C17-B73C-7742831254E2}"/>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41" name="Freeform 872">
                <a:extLst>
                  <a:ext uri="{FF2B5EF4-FFF2-40B4-BE49-F238E27FC236}">
                    <a16:creationId xmlns:a16="http://schemas.microsoft.com/office/drawing/2014/main" id="{3373BC8B-D7DA-457C-9ECC-8B392E591CBF}"/>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150" name="Group 873">
              <a:extLst>
                <a:ext uri="{FF2B5EF4-FFF2-40B4-BE49-F238E27FC236}">
                  <a16:creationId xmlns:a16="http://schemas.microsoft.com/office/drawing/2014/main" id="{81EB5B1D-7F9B-416A-B9A2-B1181848DBED}"/>
                </a:ext>
              </a:extLst>
            </p:cNvPr>
            <p:cNvGrpSpPr>
              <a:grpSpLocks/>
            </p:cNvGrpSpPr>
            <p:nvPr/>
          </p:nvGrpSpPr>
          <p:grpSpPr bwMode="auto">
            <a:xfrm>
              <a:off x="4329" y="3456"/>
              <a:ext cx="299" cy="257"/>
              <a:chOff x="877" y="1008"/>
              <a:chExt cx="2747" cy="2591"/>
            </a:xfrm>
          </p:grpSpPr>
          <p:pic>
            <p:nvPicPr>
              <p:cNvPr id="46202" name="Picture 874" descr="antenna_stylized">
                <a:extLst>
                  <a:ext uri="{FF2B5EF4-FFF2-40B4-BE49-F238E27FC236}">
                    <a16:creationId xmlns:a16="http://schemas.microsoft.com/office/drawing/2014/main" id="{83ACB269-EC13-465A-8CDF-66C6FDA08D8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203" name="Picture 875" descr="laptop_keyboard">
                <a:extLst>
                  <a:ext uri="{FF2B5EF4-FFF2-40B4-BE49-F238E27FC236}">
                    <a16:creationId xmlns:a16="http://schemas.microsoft.com/office/drawing/2014/main" id="{E6BBA9E9-12A2-412D-9CF0-6C01FD7B314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4" name="Freeform 876">
                <a:extLst>
                  <a:ext uri="{FF2B5EF4-FFF2-40B4-BE49-F238E27FC236}">
                    <a16:creationId xmlns:a16="http://schemas.microsoft.com/office/drawing/2014/main" id="{522F301B-6CB4-43BC-862B-BD85E9DB39DB}"/>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6205" name="Picture 877" descr="screen">
                <a:extLst>
                  <a:ext uri="{FF2B5EF4-FFF2-40B4-BE49-F238E27FC236}">
                    <a16:creationId xmlns:a16="http://schemas.microsoft.com/office/drawing/2014/main" id="{264CAE7C-9459-4629-97CE-6CCE014234E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06" name="Freeform 878">
                <a:extLst>
                  <a:ext uri="{FF2B5EF4-FFF2-40B4-BE49-F238E27FC236}">
                    <a16:creationId xmlns:a16="http://schemas.microsoft.com/office/drawing/2014/main" id="{0DED6940-3769-4CDB-8A42-C6D46B6B7E4D}"/>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07" name="Freeform 879">
                <a:extLst>
                  <a:ext uri="{FF2B5EF4-FFF2-40B4-BE49-F238E27FC236}">
                    <a16:creationId xmlns:a16="http://schemas.microsoft.com/office/drawing/2014/main" id="{2FFD27AF-2A9B-4860-815B-661CED42BEA1}"/>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08" name="Freeform 880">
                <a:extLst>
                  <a:ext uri="{FF2B5EF4-FFF2-40B4-BE49-F238E27FC236}">
                    <a16:creationId xmlns:a16="http://schemas.microsoft.com/office/drawing/2014/main" id="{113A25F5-C17D-4B8E-8F34-BFA2FD7AB9ED}"/>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09" name="Freeform 881">
                <a:extLst>
                  <a:ext uri="{FF2B5EF4-FFF2-40B4-BE49-F238E27FC236}">
                    <a16:creationId xmlns:a16="http://schemas.microsoft.com/office/drawing/2014/main" id="{1A364D60-5A4E-45B0-B5CF-AEEF48DE2B0C}"/>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0" name="Freeform 882">
                <a:extLst>
                  <a:ext uri="{FF2B5EF4-FFF2-40B4-BE49-F238E27FC236}">
                    <a16:creationId xmlns:a16="http://schemas.microsoft.com/office/drawing/2014/main" id="{803318DD-AB57-44A1-A445-485FD9D10171}"/>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1" name="Freeform 883">
                <a:extLst>
                  <a:ext uri="{FF2B5EF4-FFF2-40B4-BE49-F238E27FC236}">
                    <a16:creationId xmlns:a16="http://schemas.microsoft.com/office/drawing/2014/main" id="{464961B1-D02F-4BE5-994F-77A13363B072}"/>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212" name="Group 884">
                <a:extLst>
                  <a:ext uri="{FF2B5EF4-FFF2-40B4-BE49-F238E27FC236}">
                    <a16:creationId xmlns:a16="http://schemas.microsoft.com/office/drawing/2014/main" id="{0598AB3D-0D44-41E4-9EB4-E0D8A367D854}"/>
                  </a:ext>
                </a:extLst>
              </p:cNvPr>
              <p:cNvGrpSpPr>
                <a:grpSpLocks/>
              </p:cNvGrpSpPr>
              <p:nvPr/>
            </p:nvGrpSpPr>
            <p:grpSpPr bwMode="auto">
              <a:xfrm>
                <a:off x="1709" y="3008"/>
                <a:ext cx="507" cy="234"/>
                <a:chOff x="1740" y="2642"/>
                <a:chExt cx="752" cy="327"/>
              </a:xfrm>
            </p:grpSpPr>
            <p:sp>
              <p:nvSpPr>
                <p:cNvPr id="46219" name="Freeform 885">
                  <a:extLst>
                    <a:ext uri="{FF2B5EF4-FFF2-40B4-BE49-F238E27FC236}">
                      <a16:creationId xmlns:a16="http://schemas.microsoft.com/office/drawing/2014/main" id="{6CDADC5A-301B-4671-B54A-A05D93A00BF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20" name="Freeform 886">
                  <a:extLst>
                    <a:ext uri="{FF2B5EF4-FFF2-40B4-BE49-F238E27FC236}">
                      <a16:creationId xmlns:a16="http://schemas.microsoft.com/office/drawing/2014/main" id="{56CDD969-88CE-467D-AC29-76ECE583D90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21" name="Freeform 887">
                  <a:extLst>
                    <a:ext uri="{FF2B5EF4-FFF2-40B4-BE49-F238E27FC236}">
                      <a16:creationId xmlns:a16="http://schemas.microsoft.com/office/drawing/2014/main" id="{EFF91F38-46D7-4A96-94DE-1970B177114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22" name="Freeform 888">
                  <a:extLst>
                    <a:ext uri="{FF2B5EF4-FFF2-40B4-BE49-F238E27FC236}">
                      <a16:creationId xmlns:a16="http://schemas.microsoft.com/office/drawing/2014/main" id="{868FB2D3-7874-4F4B-B795-BAE6AF3DBD2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23" name="Freeform 889">
                  <a:extLst>
                    <a:ext uri="{FF2B5EF4-FFF2-40B4-BE49-F238E27FC236}">
                      <a16:creationId xmlns:a16="http://schemas.microsoft.com/office/drawing/2014/main" id="{7D4B7933-2B40-4864-B3A6-4FAB0D5983E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24" name="Freeform 890">
                  <a:extLst>
                    <a:ext uri="{FF2B5EF4-FFF2-40B4-BE49-F238E27FC236}">
                      <a16:creationId xmlns:a16="http://schemas.microsoft.com/office/drawing/2014/main" id="{C0E8ACDB-9FF8-4F01-9A61-27D0EE47DF2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213" name="Freeform 891">
                <a:extLst>
                  <a:ext uri="{FF2B5EF4-FFF2-40B4-BE49-F238E27FC236}">
                    <a16:creationId xmlns:a16="http://schemas.microsoft.com/office/drawing/2014/main" id="{F9205992-8D7D-4659-B5CA-492AF7FC57D0}"/>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4" name="Freeform 892">
                <a:extLst>
                  <a:ext uri="{FF2B5EF4-FFF2-40B4-BE49-F238E27FC236}">
                    <a16:creationId xmlns:a16="http://schemas.microsoft.com/office/drawing/2014/main" id="{07CB1A70-DAEA-43AE-90A6-B185E524CAC5}"/>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5" name="Freeform 893">
                <a:extLst>
                  <a:ext uri="{FF2B5EF4-FFF2-40B4-BE49-F238E27FC236}">
                    <a16:creationId xmlns:a16="http://schemas.microsoft.com/office/drawing/2014/main" id="{F1ABF573-26F4-46F1-8520-6D839C75484A}"/>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6" name="Freeform 894">
                <a:extLst>
                  <a:ext uri="{FF2B5EF4-FFF2-40B4-BE49-F238E27FC236}">
                    <a16:creationId xmlns:a16="http://schemas.microsoft.com/office/drawing/2014/main" id="{265BC35A-DFC2-47E2-A4F4-AD3BC6C25B27}"/>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7" name="Freeform 895">
                <a:extLst>
                  <a:ext uri="{FF2B5EF4-FFF2-40B4-BE49-F238E27FC236}">
                    <a16:creationId xmlns:a16="http://schemas.microsoft.com/office/drawing/2014/main" id="{1ED833EE-8CF9-478B-8503-E0F4948EC81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18" name="Freeform 896">
                <a:extLst>
                  <a:ext uri="{FF2B5EF4-FFF2-40B4-BE49-F238E27FC236}">
                    <a16:creationId xmlns:a16="http://schemas.microsoft.com/office/drawing/2014/main" id="{BE026253-2E28-4A94-952B-2BD4F9B74ED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151" name="Group 897">
              <a:extLst>
                <a:ext uri="{FF2B5EF4-FFF2-40B4-BE49-F238E27FC236}">
                  <a16:creationId xmlns:a16="http://schemas.microsoft.com/office/drawing/2014/main" id="{DCDF81A0-E3E3-43D3-AF66-0A878F99B5DC}"/>
                </a:ext>
              </a:extLst>
            </p:cNvPr>
            <p:cNvGrpSpPr>
              <a:grpSpLocks/>
            </p:cNvGrpSpPr>
            <p:nvPr/>
          </p:nvGrpSpPr>
          <p:grpSpPr bwMode="auto">
            <a:xfrm>
              <a:off x="3503" y="1916"/>
              <a:ext cx="280" cy="257"/>
              <a:chOff x="877" y="1008"/>
              <a:chExt cx="2747" cy="2591"/>
            </a:xfrm>
          </p:grpSpPr>
          <p:pic>
            <p:nvPicPr>
              <p:cNvPr id="46179" name="Picture 898" descr="antenna_stylized">
                <a:extLst>
                  <a:ext uri="{FF2B5EF4-FFF2-40B4-BE49-F238E27FC236}">
                    <a16:creationId xmlns:a16="http://schemas.microsoft.com/office/drawing/2014/main" id="{334151E8-D1E6-4761-B558-25411B2DDD1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80" name="Picture 899" descr="laptop_keyboard">
                <a:extLst>
                  <a:ext uri="{FF2B5EF4-FFF2-40B4-BE49-F238E27FC236}">
                    <a16:creationId xmlns:a16="http://schemas.microsoft.com/office/drawing/2014/main" id="{77006103-425E-4FB5-B60F-64919C570DF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1" name="Freeform 900">
                <a:extLst>
                  <a:ext uri="{FF2B5EF4-FFF2-40B4-BE49-F238E27FC236}">
                    <a16:creationId xmlns:a16="http://schemas.microsoft.com/office/drawing/2014/main" id="{9E35AAA3-19C9-41E8-BF8D-D80857001EB5}"/>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6182" name="Picture 901" descr="screen">
                <a:extLst>
                  <a:ext uri="{FF2B5EF4-FFF2-40B4-BE49-F238E27FC236}">
                    <a16:creationId xmlns:a16="http://schemas.microsoft.com/office/drawing/2014/main" id="{0D276F08-3E4B-4438-91F3-82B0F912F6B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83" name="Freeform 902">
                <a:extLst>
                  <a:ext uri="{FF2B5EF4-FFF2-40B4-BE49-F238E27FC236}">
                    <a16:creationId xmlns:a16="http://schemas.microsoft.com/office/drawing/2014/main" id="{98331141-CA79-433E-A150-817F72526671}"/>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84" name="Freeform 903">
                <a:extLst>
                  <a:ext uri="{FF2B5EF4-FFF2-40B4-BE49-F238E27FC236}">
                    <a16:creationId xmlns:a16="http://schemas.microsoft.com/office/drawing/2014/main" id="{5B121D3E-DCCD-49D5-9B62-F174F22578BB}"/>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85" name="Freeform 904">
                <a:extLst>
                  <a:ext uri="{FF2B5EF4-FFF2-40B4-BE49-F238E27FC236}">
                    <a16:creationId xmlns:a16="http://schemas.microsoft.com/office/drawing/2014/main" id="{3F10AE7B-0EC6-4B1F-AFB5-20815828810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86" name="Freeform 905">
                <a:extLst>
                  <a:ext uri="{FF2B5EF4-FFF2-40B4-BE49-F238E27FC236}">
                    <a16:creationId xmlns:a16="http://schemas.microsoft.com/office/drawing/2014/main" id="{C2B3660A-A662-4D67-8DF2-5C84B97DC408}"/>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87" name="Freeform 906">
                <a:extLst>
                  <a:ext uri="{FF2B5EF4-FFF2-40B4-BE49-F238E27FC236}">
                    <a16:creationId xmlns:a16="http://schemas.microsoft.com/office/drawing/2014/main" id="{804C654F-BAB8-49E2-8C9D-325E5344F098}"/>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88" name="Freeform 907">
                <a:extLst>
                  <a:ext uri="{FF2B5EF4-FFF2-40B4-BE49-F238E27FC236}">
                    <a16:creationId xmlns:a16="http://schemas.microsoft.com/office/drawing/2014/main" id="{5B847B90-36CB-4201-A7C9-3F9550F52133}"/>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189" name="Group 908">
                <a:extLst>
                  <a:ext uri="{FF2B5EF4-FFF2-40B4-BE49-F238E27FC236}">
                    <a16:creationId xmlns:a16="http://schemas.microsoft.com/office/drawing/2014/main" id="{F704E318-4446-4C94-A57F-6BF6B486173B}"/>
                  </a:ext>
                </a:extLst>
              </p:cNvPr>
              <p:cNvGrpSpPr>
                <a:grpSpLocks/>
              </p:cNvGrpSpPr>
              <p:nvPr/>
            </p:nvGrpSpPr>
            <p:grpSpPr bwMode="auto">
              <a:xfrm>
                <a:off x="1709" y="3008"/>
                <a:ext cx="507" cy="234"/>
                <a:chOff x="1740" y="2642"/>
                <a:chExt cx="752" cy="327"/>
              </a:xfrm>
            </p:grpSpPr>
            <p:sp>
              <p:nvSpPr>
                <p:cNvPr id="46196" name="Freeform 909">
                  <a:extLst>
                    <a:ext uri="{FF2B5EF4-FFF2-40B4-BE49-F238E27FC236}">
                      <a16:creationId xmlns:a16="http://schemas.microsoft.com/office/drawing/2014/main" id="{9BADE657-84E3-4B28-AC97-254F73C31713}"/>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7" name="Freeform 910">
                  <a:extLst>
                    <a:ext uri="{FF2B5EF4-FFF2-40B4-BE49-F238E27FC236}">
                      <a16:creationId xmlns:a16="http://schemas.microsoft.com/office/drawing/2014/main" id="{64A5804E-BAF5-4210-B266-2A469CF1D16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8" name="Freeform 911">
                  <a:extLst>
                    <a:ext uri="{FF2B5EF4-FFF2-40B4-BE49-F238E27FC236}">
                      <a16:creationId xmlns:a16="http://schemas.microsoft.com/office/drawing/2014/main" id="{2214EDA0-22F6-402E-A76C-2456D94782B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9" name="Freeform 912">
                  <a:extLst>
                    <a:ext uri="{FF2B5EF4-FFF2-40B4-BE49-F238E27FC236}">
                      <a16:creationId xmlns:a16="http://schemas.microsoft.com/office/drawing/2014/main" id="{4C4ED6D4-6603-4653-AE92-A0C63567881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00" name="Freeform 913">
                  <a:extLst>
                    <a:ext uri="{FF2B5EF4-FFF2-40B4-BE49-F238E27FC236}">
                      <a16:creationId xmlns:a16="http://schemas.microsoft.com/office/drawing/2014/main" id="{A24208D6-4077-4BC9-B470-D20CC3BD9FE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01" name="Freeform 914">
                  <a:extLst>
                    <a:ext uri="{FF2B5EF4-FFF2-40B4-BE49-F238E27FC236}">
                      <a16:creationId xmlns:a16="http://schemas.microsoft.com/office/drawing/2014/main" id="{1D9E7AE7-AA3C-4579-AC93-F0440BBFCE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190" name="Freeform 915">
                <a:extLst>
                  <a:ext uri="{FF2B5EF4-FFF2-40B4-BE49-F238E27FC236}">
                    <a16:creationId xmlns:a16="http://schemas.microsoft.com/office/drawing/2014/main" id="{70435482-A6AB-4ECC-AB04-48A38A7EA728}"/>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1" name="Freeform 916">
                <a:extLst>
                  <a:ext uri="{FF2B5EF4-FFF2-40B4-BE49-F238E27FC236}">
                    <a16:creationId xmlns:a16="http://schemas.microsoft.com/office/drawing/2014/main" id="{B6C1ADBE-8714-4C27-A2B4-B6E6820993BA}"/>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2" name="Freeform 917">
                <a:extLst>
                  <a:ext uri="{FF2B5EF4-FFF2-40B4-BE49-F238E27FC236}">
                    <a16:creationId xmlns:a16="http://schemas.microsoft.com/office/drawing/2014/main" id="{AB214ABF-7A2C-4A36-A7BE-B16FCDC43A3B}"/>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3" name="Freeform 918">
                <a:extLst>
                  <a:ext uri="{FF2B5EF4-FFF2-40B4-BE49-F238E27FC236}">
                    <a16:creationId xmlns:a16="http://schemas.microsoft.com/office/drawing/2014/main" id="{D2434BB4-ADFE-4D52-8A59-B8D6F75AE0E5}"/>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4" name="Freeform 919">
                <a:extLst>
                  <a:ext uri="{FF2B5EF4-FFF2-40B4-BE49-F238E27FC236}">
                    <a16:creationId xmlns:a16="http://schemas.microsoft.com/office/drawing/2014/main" id="{2AF0F68C-570E-44C3-BC20-1952209E7584}"/>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95" name="Freeform 920">
                <a:extLst>
                  <a:ext uri="{FF2B5EF4-FFF2-40B4-BE49-F238E27FC236}">
                    <a16:creationId xmlns:a16="http://schemas.microsoft.com/office/drawing/2014/main" id="{7001B4AC-2720-4504-936E-31D86F18D60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6152" name="Group 921">
              <a:extLst>
                <a:ext uri="{FF2B5EF4-FFF2-40B4-BE49-F238E27FC236}">
                  <a16:creationId xmlns:a16="http://schemas.microsoft.com/office/drawing/2014/main" id="{0503FFF2-C0E8-428A-B34F-A4069D0A2889}"/>
                </a:ext>
              </a:extLst>
            </p:cNvPr>
            <p:cNvGrpSpPr>
              <a:grpSpLocks/>
            </p:cNvGrpSpPr>
            <p:nvPr/>
          </p:nvGrpSpPr>
          <p:grpSpPr bwMode="auto">
            <a:xfrm flipH="1">
              <a:off x="3742" y="2030"/>
              <a:ext cx="261" cy="235"/>
              <a:chOff x="2839" y="3501"/>
              <a:chExt cx="755" cy="803"/>
            </a:xfrm>
          </p:grpSpPr>
          <p:pic>
            <p:nvPicPr>
              <p:cNvPr id="46177" name="Picture 922" descr="desktop_computer_stylized_medium">
                <a:extLst>
                  <a:ext uri="{FF2B5EF4-FFF2-40B4-BE49-F238E27FC236}">
                    <a16:creationId xmlns:a16="http://schemas.microsoft.com/office/drawing/2014/main" id="{BCD13DA4-7FA0-4A68-8E55-A8F768FFA7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78" name="Freeform 923">
                <a:extLst>
                  <a:ext uri="{FF2B5EF4-FFF2-40B4-BE49-F238E27FC236}">
                    <a16:creationId xmlns:a16="http://schemas.microsoft.com/office/drawing/2014/main" id="{71E1A0EF-75F9-42D9-84F8-A432430CBE1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6153" name="Group 924">
              <a:extLst>
                <a:ext uri="{FF2B5EF4-FFF2-40B4-BE49-F238E27FC236}">
                  <a16:creationId xmlns:a16="http://schemas.microsoft.com/office/drawing/2014/main" id="{D6DD8E9C-3E76-4C15-B512-0C5BFAA30E1C}"/>
                </a:ext>
              </a:extLst>
            </p:cNvPr>
            <p:cNvGrpSpPr>
              <a:grpSpLocks/>
            </p:cNvGrpSpPr>
            <p:nvPr/>
          </p:nvGrpSpPr>
          <p:grpSpPr bwMode="auto">
            <a:xfrm>
              <a:off x="4603" y="3416"/>
              <a:ext cx="299" cy="257"/>
              <a:chOff x="877" y="1008"/>
              <a:chExt cx="2747" cy="2591"/>
            </a:xfrm>
          </p:grpSpPr>
          <p:pic>
            <p:nvPicPr>
              <p:cNvPr id="46154" name="Picture 925" descr="antenna_stylized">
                <a:extLst>
                  <a:ext uri="{FF2B5EF4-FFF2-40B4-BE49-F238E27FC236}">
                    <a16:creationId xmlns:a16="http://schemas.microsoft.com/office/drawing/2014/main" id="{F02BC095-9B75-4C4A-9858-D00BC2E2445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55" name="Picture 926" descr="laptop_keyboard">
                <a:extLst>
                  <a:ext uri="{FF2B5EF4-FFF2-40B4-BE49-F238E27FC236}">
                    <a16:creationId xmlns:a16="http://schemas.microsoft.com/office/drawing/2014/main" id="{5566729F-FB8C-4031-8124-96248A22AA7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6" name="Freeform 927">
                <a:extLst>
                  <a:ext uri="{FF2B5EF4-FFF2-40B4-BE49-F238E27FC236}">
                    <a16:creationId xmlns:a16="http://schemas.microsoft.com/office/drawing/2014/main" id="{DBDF2288-808A-4BAA-A8AB-99A9416AAC00}"/>
                  </a:ext>
                </a:extLst>
              </p:cNvPr>
              <p:cNvSpPr>
                <a:spLocks/>
              </p:cNvSpPr>
              <p:nvPr/>
            </p:nvSpPr>
            <p:spPr bwMode="auto">
              <a:xfrm>
                <a:off x="1753" y="1603"/>
                <a:ext cx="1807" cy="1322"/>
              </a:xfrm>
              <a:custGeom>
                <a:avLst/>
                <a:gdLst>
                  <a:gd name="T0" fmla="*/ 1 w 2982"/>
                  <a:gd name="T1" fmla="*/ 0 h 2442"/>
                  <a:gd name="T2" fmla="*/ 0 w 2982"/>
                  <a:gd name="T3" fmla="*/ 1 h 2442"/>
                  <a:gd name="T4" fmla="*/ 1 w 2982"/>
                  <a:gd name="T5" fmla="*/ 1 h 2442"/>
                  <a:gd name="T6" fmla="*/ 1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6157" name="Picture 928" descr="screen">
                <a:extLst>
                  <a:ext uri="{FF2B5EF4-FFF2-40B4-BE49-F238E27FC236}">
                    <a16:creationId xmlns:a16="http://schemas.microsoft.com/office/drawing/2014/main" id="{22F9054C-7A76-4317-8384-4AD6E49EC8B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58" name="Freeform 929">
                <a:extLst>
                  <a:ext uri="{FF2B5EF4-FFF2-40B4-BE49-F238E27FC236}">
                    <a16:creationId xmlns:a16="http://schemas.microsoft.com/office/drawing/2014/main" id="{18D7062D-22D7-4212-B165-9939E3A5D6B3}"/>
                  </a:ext>
                </a:extLst>
              </p:cNvPr>
              <p:cNvSpPr>
                <a:spLocks/>
              </p:cNvSpPr>
              <p:nvPr/>
            </p:nvSpPr>
            <p:spPr bwMode="auto">
              <a:xfrm>
                <a:off x="2082" y="1564"/>
                <a:ext cx="1531" cy="246"/>
              </a:xfrm>
              <a:custGeom>
                <a:avLst/>
                <a:gdLst>
                  <a:gd name="T0" fmla="*/ 1 w 2528"/>
                  <a:gd name="T1" fmla="*/ 0 h 455"/>
                  <a:gd name="T2" fmla="*/ 1 w 2528"/>
                  <a:gd name="T3" fmla="*/ 1 h 455"/>
                  <a:gd name="T4" fmla="*/ 1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59" name="Freeform 930">
                <a:extLst>
                  <a:ext uri="{FF2B5EF4-FFF2-40B4-BE49-F238E27FC236}">
                    <a16:creationId xmlns:a16="http://schemas.microsoft.com/office/drawing/2014/main" id="{593EB898-1001-493A-A7CF-42D57DE1EF53}"/>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0" name="Freeform 931">
                <a:extLst>
                  <a:ext uri="{FF2B5EF4-FFF2-40B4-BE49-F238E27FC236}">
                    <a16:creationId xmlns:a16="http://schemas.microsoft.com/office/drawing/2014/main" id="{3C1AF564-32E3-439D-95CE-532BC31CECA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1" name="Freeform 932">
                <a:extLst>
                  <a:ext uri="{FF2B5EF4-FFF2-40B4-BE49-F238E27FC236}">
                    <a16:creationId xmlns:a16="http://schemas.microsoft.com/office/drawing/2014/main" id="{B6C56623-EB57-4006-A5C5-F2B251493E3E}"/>
                  </a:ext>
                </a:extLst>
              </p:cNvPr>
              <p:cNvSpPr>
                <a:spLocks/>
              </p:cNvSpPr>
              <p:nvPr/>
            </p:nvSpPr>
            <p:spPr bwMode="auto">
              <a:xfrm>
                <a:off x="1732" y="2534"/>
                <a:ext cx="1680" cy="399"/>
              </a:xfrm>
              <a:custGeom>
                <a:avLst/>
                <a:gdLst>
                  <a:gd name="T0" fmla="*/ 1 w 2773"/>
                  <a:gd name="T1" fmla="*/ 0 h 738"/>
                  <a:gd name="T2" fmla="*/ 0 w 2773"/>
                  <a:gd name="T3" fmla="*/ 1 h 738"/>
                  <a:gd name="T4" fmla="*/ 1 w 2773"/>
                  <a:gd name="T5" fmla="*/ 1 h 738"/>
                  <a:gd name="T6" fmla="*/ 1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2" name="Freeform 933">
                <a:extLst>
                  <a:ext uri="{FF2B5EF4-FFF2-40B4-BE49-F238E27FC236}">
                    <a16:creationId xmlns:a16="http://schemas.microsoft.com/office/drawing/2014/main" id="{EC3C5993-FDFC-44A1-BBF8-114355401A7F}"/>
                  </a:ext>
                </a:extLst>
              </p:cNvPr>
              <p:cNvSpPr>
                <a:spLocks/>
              </p:cNvSpPr>
              <p:nvPr/>
            </p:nvSpPr>
            <p:spPr bwMode="auto">
              <a:xfrm>
                <a:off x="3195" y="1755"/>
                <a:ext cx="429" cy="1187"/>
              </a:xfrm>
              <a:custGeom>
                <a:avLst/>
                <a:gdLst>
                  <a:gd name="T0" fmla="*/ 1 w 637"/>
                  <a:gd name="T1" fmla="*/ 0 h 1659"/>
                  <a:gd name="T2" fmla="*/ 1 w 637"/>
                  <a:gd name="T3" fmla="*/ 0 h 1659"/>
                  <a:gd name="T4" fmla="*/ 1 w 637"/>
                  <a:gd name="T5" fmla="*/ 11 h 1659"/>
                  <a:gd name="T6" fmla="*/ 0 w 637"/>
                  <a:gd name="T7" fmla="*/ 11 h 1659"/>
                  <a:gd name="T8" fmla="*/ 1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3" name="Freeform 934">
                <a:extLst>
                  <a:ext uri="{FF2B5EF4-FFF2-40B4-BE49-F238E27FC236}">
                    <a16:creationId xmlns:a16="http://schemas.microsoft.com/office/drawing/2014/main" id="{26D144BA-CF1D-4B8F-BC74-B9C4B2816972}"/>
                  </a:ext>
                </a:extLst>
              </p:cNvPr>
              <p:cNvSpPr>
                <a:spLocks/>
              </p:cNvSpPr>
              <p:nvPr/>
            </p:nvSpPr>
            <p:spPr bwMode="auto">
              <a:xfrm>
                <a:off x="1734" y="2587"/>
                <a:ext cx="1494" cy="394"/>
              </a:xfrm>
              <a:custGeom>
                <a:avLst/>
                <a:gdLst>
                  <a:gd name="T0" fmla="*/ 0 w 2216"/>
                  <a:gd name="T1" fmla="*/ 0 h 550"/>
                  <a:gd name="T2" fmla="*/ 1 w 2216"/>
                  <a:gd name="T3" fmla="*/ 1 h 550"/>
                  <a:gd name="T4" fmla="*/ 6 w 2216"/>
                  <a:gd name="T5" fmla="*/ 4 h 550"/>
                  <a:gd name="T6" fmla="*/ 6 w 2216"/>
                  <a:gd name="T7" fmla="*/ 3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6164" name="Group 935">
                <a:extLst>
                  <a:ext uri="{FF2B5EF4-FFF2-40B4-BE49-F238E27FC236}">
                    <a16:creationId xmlns:a16="http://schemas.microsoft.com/office/drawing/2014/main" id="{D0208CEC-4EF8-41B1-A158-D4045D13F668}"/>
                  </a:ext>
                </a:extLst>
              </p:cNvPr>
              <p:cNvGrpSpPr>
                <a:grpSpLocks/>
              </p:cNvGrpSpPr>
              <p:nvPr/>
            </p:nvGrpSpPr>
            <p:grpSpPr bwMode="auto">
              <a:xfrm>
                <a:off x="1709" y="3008"/>
                <a:ext cx="507" cy="234"/>
                <a:chOff x="1740" y="2642"/>
                <a:chExt cx="752" cy="327"/>
              </a:xfrm>
            </p:grpSpPr>
            <p:sp>
              <p:nvSpPr>
                <p:cNvPr id="46171" name="Freeform 936">
                  <a:extLst>
                    <a:ext uri="{FF2B5EF4-FFF2-40B4-BE49-F238E27FC236}">
                      <a16:creationId xmlns:a16="http://schemas.microsoft.com/office/drawing/2014/main" id="{AA9C2D5D-11F2-44C9-A22C-3028438DDA3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2" name="Freeform 937">
                  <a:extLst>
                    <a:ext uri="{FF2B5EF4-FFF2-40B4-BE49-F238E27FC236}">
                      <a16:creationId xmlns:a16="http://schemas.microsoft.com/office/drawing/2014/main" id="{D8851B8E-91F6-4C1D-A1FA-22625B1E72E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3" name="Freeform 938">
                  <a:extLst>
                    <a:ext uri="{FF2B5EF4-FFF2-40B4-BE49-F238E27FC236}">
                      <a16:creationId xmlns:a16="http://schemas.microsoft.com/office/drawing/2014/main" id="{9054738F-91A7-400E-BC18-55860C965E6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4" name="Freeform 939">
                  <a:extLst>
                    <a:ext uri="{FF2B5EF4-FFF2-40B4-BE49-F238E27FC236}">
                      <a16:creationId xmlns:a16="http://schemas.microsoft.com/office/drawing/2014/main" id="{5E3599A1-A76A-46E1-BB74-082F839BC4B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5" name="Freeform 940">
                  <a:extLst>
                    <a:ext uri="{FF2B5EF4-FFF2-40B4-BE49-F238E27FC236}">
                      <a16:creationId xmlns:a16="http://schemas.microsoft.com/office/drawing/2014/main" id="{1765D039-6D89-4157-BD95-2B9A8EC582D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6" name="Freeform 941">
                  <a:extLst>
                    <a:ext uri="{FF2B5EF4-FFF2-40B4-BE49-F238E27FC236}">
                      <a16:creationId xmlns:a16="http://schemas.microsoft.com/office/drawing/2014/main" id="{B0938FE3-B6F0-498B-9CFB-57C1DF919F57}"/>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165" name="Freeform 942">
                <a:extLst>
                  <a:ext uri="{FF2B5EF4-FFF2-40B4-BE49-F238E27FC236}">
                    <a16:creationId xmlns:a16="http://schemas.microsoft.com/office/drawing/2014/main" id="{0F446511-055C-42D0-BCC9-894C8E2511D0}"/>
                  </a:ext>
                </a:extLst>
              </p:cNvPr>
              <p:cNvSpPr>
                <a:spLocks/>
              </p:cNvSpPr>
              <p:nvPr/>
            </p:nvSpPr>
            <p:spPr bwMode="auto">
              <a:xfrm>
                <a:off x="2577" y="3043"/>
                <a:ext cx="614" cy="514"/>
              </a:xfrm>
              <a:custGeom>
                <a:avLst/>
                <a:gdLst>
                  <a:gd name="T0" fmla="*/ 1 w 990"/>
                  <a:gd name="T1" fmla="*/ 1 h 792"/>
                  <a:gd name="T2" fmla="*/ 1 w 990"/>
                  <a:gd name="T3" fmla="*/ 0 h 792"/>
                  <a:gd name="T4" fmla="*/ 1 w 990"/>
                  <a:gd name="T5" fmla="*/ 1 h 792"/>
                  <a:gd name="T6" fmla="*/ 0 w 990"/>
                  <a:gd name="T7" fmla="*/ 1 h 792"/>
                  <a:gd name="T8" fmla="*/ 1 w 990"/>
                  <a:gd name="T9" fmla="*/ 1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6" name="Freeform 943">
                <a:extLst>
                  <a:ext uri="{FF2B5EF4-FFF2-40B4-BE49-F238E27FC236}">
                    <a16:creationId xmlns:a16="http://schemas.microsoft.com/office/drawing/2014/main" id="{282F291B-7354-4C43-877A-B9E22BE7052D}"/>
                  </a:ext>
                </a:extLst>
              </p:cNvPr>
              <p:cNvSpPr>
                <a:spLocks/>
              </p:cNvSpPr>
              <p:nvPr/>
            </p:nvSpPr>
            <p:spPr bwMode="auto">
              <a:xfrm>
                <a:off x="1010" y="3084"/>
                <a:ext cx="1571" cy="469"/>
              </a:xfrm>
              <a:custGeom>
                <a:avLst/>
                <a:gdLst>
                  <a:gd name="T0" fmla="*/ 1 w 2532"/>
                  <a:gd name="T1" fmla="*/ 0 h 723"/>
                  <a:gd name="T2" fmla="*/ 1 w 2532"/>
                  <a:gd name="T3" fmla="*/ 0 h 723"/>
                  <a:gd name="T4" fmla="*/ 2 w 2532"/>
                  <a:gd name="T5" fmla="*/ 1 h 723"/>
                  <a:gd name="T6" fmla="*/ 2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7" name="Freeform 944">
                <a:extLst>
                  <a:ext uri="{FF2B5EF4-FFF2-40B4-BE49-F238E27FC236}">
                    <a16:creationId xmlns:a16="http://schemas.microsoft.com/office/drawing/2014/main" id="{A9E058B8-6BF2-4C4E-9900-1480875FF063}"/>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8" name="Freeform 945">
                <a:extLst>
                  <a:ext uri="{FF2B5EF4-FFF2-40B4-BE49-F238E27FC236}">
                    <a16:creationId xmlns:a16="http://schemas.microsoft.com/office/drawing/2014/main" id="{E5510C19-F6D1-4E8E-90B8-E7DC6D611E06}"/>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69" name="Freeform 946">
                <a:extLst>
                  <a:ext uri="{FF2B5EF4-FFF2-40B4-BE49-F238E27FC236}">
                    <a16:creationId xmlns:a16="http://schemas.microsoft.com/office/drawing/2014/main" id="{DF16D9C9-1382-47F4-8C50-3399F8FFFA00}"/>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70" name="Freeform 947">
                <a:extLst>
                  <a:ext uri="{FF2B5EF4-FFF2-40B4-BE49-F238E27FC236}">
                    <a16:creationId xmlns:a16="http://schemas.microsoft.com/office/drawing/2014/main" id="{867C0F54-CF83-4D81-A2D1-6BB1CA5F93D7}"/>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 h 723"/>
                  <a:gd name="T6" fmla="*/ 0 w 2532"/>
                  <a:gd name="T7" fmla="*/ 1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46084" name="Rectangle 4">
            <a:extLst>
              <a:ext uri="{FF2B5EF4-FFF2-40B4-BE49-F238E27FC236}">
                <a16:creationId xmlns:a16="http://schemas.microsoft.com/office/drawing/2014/main" id="{380EEE8D-203F-4D29-BD5D-04E4CD53087D}"/>
              </a:ext>
            </a:extLst>
          </p:cNvPr>
          <p:cNvSpPr>
            <a:spLocks noGrp="1" noChangeArrowheads="1"/>
          </p:cNvSpPr>
          <p:nvPr>
            <p:ph type="title"/>
          </p:nvPr>
        </p:nvSpPr>
        <p:spPr>
          <a:xfrm>
            <a:off x="309563" y="228600"/>
            <a:ext cx="7772400" cy="819150"/>
          </a:xfrm>
        </p:spPr>
        <p:txBody>
          <a:bodyPr/>
          <a:lstStyle/>
          <a:p>
            <a:r>
              <a:rPr lang="en-US" altLang="en-US">
                <a:ea typeface="ＭＳ Ｐゴシック" panose="020B0600070205080204" pitchFamily="34" charset="-128"/>
              </a:rPr>
              <a:t>P2P architecture</a:t>
            </a:r>
          </a:p>
        </p:txBody>
      </p:sp>
      <p:sp>
        <p:nvSpPr>
          <p:cNvPr id="46085" name="Rectangle 5">
            <a:extLst>
              <a:ext uri="{FF2B5EF4-FFF2-40B4-BE49-F238E27FC236}">
                <a16:creationId xmlns:a16="http://schemas.microsoft.com/office/drawing/2014/main" id="{F9A7E654-B13B-4126-BFB1-3E9D6C4F2AAE}"/>
              </a:ext>
            </a:extLst>
          </p:cNvPr>
          <p:cNvSpPr>
            <a:spLocks noGrp="1" noChangeArrowheads="1"/>
          </p:cNvSpPr>
          <p:nvPr>
            <p:ph type="body" sz="half" idx="1"/>
          </p:nvPr>
        </p:nvSpPr>
        <p:spPr>
          <a:xfrm>
            <a:off x="400050" y="1300163"/>
            <a:ext cx="4049713" cy="5241925"/>
          </a:xfrm>
        </p:spPr>
        <p:txBody>
          <a:bodyPr/>
          <a:lstStyle/>
          <a:p>
            <a:r>
              <a:rPr lang="en-US" altLang="en-US" sz="2400" i="1" dirty="0">
                <a:ea typeface="ＭＳ Ｐゴシック" panose="020B0600070205080204" pitchFamily="34" charset="-128"/>
              </a:rPr>
              <a:t>no</a:t>
            </a:r>
            <a:r>
              <a:rPr lang="en-US" altLang="en-US" sz="2400" dirty="0">
                <a:ea typeface="ＭＳ Ｐゴシック" panose="020B0600070205080204" pitchFamily="34" charset="-128"/>
              </a:rPr>
              <a:t> always-on server</a:t>
            </a:r>
          </a:p>
          <a:p>
            <a:r>
              <a:rPr lang="en-US" altLang="en-US" sz="2400" dirty="0">
                <a:ea typeface="ＭＳ Ｐゴシック" panose="020B0600070205080204" pitchFamily="34" charset="-128"/>
              </a:rPr>
              <a:t>arbitrary end systems directly communicate</a:t>
            </a:r>
          </a:p>
          <a:p>
            <a:r>
              <a:rPr lang="en-US" altLang="en-US" sz="2400" dirty="0">
                <a:ea typeface="ＭＳ Ｐゴシック" panose="020B0600070205080204" pitchFamily="34" charset="-128"/>
              </a:rPr>
              <a:t>peers request service from other peers, provide service in return to other peers</a:t>
            </a:r>
          </a:p>
          <a:p>
            <a:r>
              <a:rPr lang="en-US" altLang="en-US" sz="2400" dirty="0">
                <a:ea typeface="ＭＳ Ｐゴシック" panose="020B0600070205080204" pitchFamily="34" charset="-128"/>
              </a:rPr>
              <a:t>peers are intermittently connected and change IP addresses</a:t>
            </a:r>
          </a:p>
          <a:p>
            <a:r>
              <a:rPr lang="en-US" altLang="en-US" sz="2400" dirty="0">
                <a:ea typeface="ＭＳ Ｐゴシック" panose="020B0600070205080204" pitchFamily="34" charset="-128"/>
              </a:rPr>
              <a:t>ex: file sharing, video conference</a:t>
            </a:r>
          </a:p>
          <a:p>
            <a:pPr marL="0" indent="0">
              <a:buNone/>
            </a:pPr>
            <a:endParaRPr lang="en-US" altLang="en-US" dirty="0">
              <a:solidFill>
                <a:srgbClr val="CC0000"/>
              </a:solidFill>
              <a:ea typeface="ＭＳ Ｐゴシック" panose="020B0600070205080204" pitchFamily="34" charset="-128"/>
            </a:endParaRPr>
          </a:p>
          <a:p>
            <a:endParaRPr lang="en-US" altLang="en-US" dirty="0">
              <a:ea typeface="ＭＳ Ｐゴシック" panose="020B0600070205080204" pitchFamily="34" charset="-128"/>
            </a:endParaRPr>
          </a:p>
        </p:txBody>
      </p:sp>
      <p:pic>
        <p:nvPicPr>
          <p:cNvPr id="46086" name="Picture 351" descr="underline_base">
            <a:extLst>
              <a:ext uri="{FF2B5EF4-FFF2-40B4-BE49-F238E27FC236}">
                <a16:creationId xmlns:a16="http://schemas.microsoft.com/office/drawing/2014/main" id="{F4B60D56-3D85-46E3-929E-45FCD4EE66C4}"/>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1950" y="873125"/>
            <a:ext cx="40116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Line 1034">
            <a:extLst>
              <a:ext uri="{FF2B5EF4-FFF2-40B4-BE49-F238E27FC236}">
                <a16:creationId xmlns:a16="http://schemas.microsoft.com/office/drawing/2014/main" id="{1D4DBE52-CD07-4DE1-8711-F57167F7C581}"/>
              </a:ext>
            </a:extLst>
          </p:cNvPr>
          <p:cNvSpPr>
            <a:spLocks noChangeShapeType="1"/>
          </p:cNvSpPr>
          <p:nvPr/>
        </p:nvSpPr>
        <p:spPr bwMode="auto">
          <a:xfrm flipH="1">
            <a:off x="6221413" y="1852613"/>
            <a:ext cx="503237" cy="1389062"/>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8" name="Line 1035">
            <a:extLst>
              <a:ext uri="{FF2B5EF4-FFF2-40B4-BE49-F238E27FC236}">
                <a16:creationId xmlns:a16="http://schemas.microsoft.com/office/drawing/2014/main" id="{85BCBDEE-A9FA-441C-8E72-0687A8A31F28}"/>
              </a:ext>
            </a:extLst>
          </p:cNvPr>
          <p:cNvSpPr>
            <a:spLocks noChangeShapeType="1"/>
          </p:cNvSpPr>
          <p:nvPr/>
        </p:nvSpPr>
        <p:spPr bwMode="auto">
          <a:xfrm>
            <a:off x="5565775" y="2438400"/>
            <a:ext cx="238125" cy="25685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9" name="Line 1036">
            <a:extLst>
              <a:ext uri="{FF2B5EF4-FFF2-40B4-BE49-F238E27FC236}">
                <a16:creationId xmlns:a16="http://schemas.microsoft.com/office/drawing/2014/main" id="{EA617705-E84B-4394-AA5C-1B9FA4814344}"/>
              </a:ext>
            </a:extLst>
          </p:cNvPr>
          <p:cNvSpPr>
            <a:spLocks noChangeShapeType="1"/>
          </p:cNvSpPr>
          <p:nvPr/>
        </p:nvSpPr>
        <p:spPr bwMode="auto">
          <a:xfrm>
            <a:off x="6275388" y="3581400"/>
            <a:ext cx="1198562" cy="1997075"/>
          </a:xfrm>
          <a:prstGeom prst="line">
            <a:avLst/>
          </a:prstGeom>
          <a:noFill/>
          <a:ln w="762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0" name="Text Box 1037">
            <a:extLst>
              <a:ext uri="{FF2B5EF4-FFF2-40B4-BE49-F238E27FC236}">
                <a16:creationId xmlns:a16="http://schemas.microsoft.com/office/drawing/2014/main" id="{3BF6D42F-8C30-439A-9BDB-36E968B68996}"/>
              </a:ext>
            </a:extLst>
          </p:cNvPr>
          <p:cNvSpPr txBox="1">
            <a:spLocks noChangeArrowheads="1"/>
          </p:cNvSpPr>
          <p:nvPr/>
        </p:nvSpPr>
        <p:spPr bwMode="auto">
          <a:xfrm>
            <a:off x="7239000" y="1373188"/>
            <a:ext cx="128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a:solidFill>
                  <a:srgbClr val="CC0000"/>
                </a:solidFill>
              </a:rPr>
              <a:t>peer-peer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8 Solution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a:xfrm>
            <a:off x="5320514" y="6451600"/>
            <a:ext cx="2895600" cy="287338"/>
          </a:xfrm>
        </p:spPr>
        <p:txBody>
          <a:bodyPr/>
          <a:lstStyle/>
          <a:p>
            <a:pPr>
              <a:defRPr/>
            </a:pPr>
            <a:r>
              <a:rPr lang="en-US" dirty="0"/>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60</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222190" y="1206537"/>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133711" y="1307369"/>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6094574" y="1385570"/>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25" name="Group 24">
            <a:extLst>
              <a:ext uri="{FF2B5EF4-FFF2-40B4-BE49-F238E27FC236}">
                <a16:creationId xmlns:a16="http://schemas.microsoft.com/office/drawing/2014/main" id="{5904C994-54B7-97C7-E147-6055A74BD836}"/>
              </a:ext>
            </a:extLst>
          </p:cNvPr>
          <p:cNvGrpSpPr/>
          <p:nvPr/>
        </p:nvGrpSpPr>
        <p:grpSpPr>
          <a:xfrm>
            <a:off x="230737" y="2490894"/>
            <a:ext cx="8617538" cy="2598713"/>
            <a:chOff x="230737" y="2490894"/>
            <a:chExt cx="8617538" cy="2598713"/>
          </a:xfrm>
        </p:grpSpPr>
        <p:sp>
          <p:nvSpPr>
            <p:cNvPr id="9" name="TextBox 8">
              <a:extLst>
                <a:ext uri="{FF2B5EF4-FFF2-40B4-BE49-F238E27FC236}">
                  <a16:creationId xmlns:a16="http://schemas.microsoft.com/office/drawing/2014/main" id="{89282457-1C0D-A521-F498-BC64D329BB6B}"/>
                </a:ext>
              </a:extLst>
            </p:cNvPr>
            <p:cNvSpPr txBox="1"/>
            <p:nvPr/>
          </p:nvSpPr>
          <p:spPr>
            <a:xfrm>
              <a:off x="230737" y="2490894"/>
              <a:ext cx="7759581" cy="458780"/>
            </a:xfrm>
            <a:prstGeom prst="rect">
              <a:avLst/>
            </a:prstGeom>
            <a:noFill/>
          </p:spPr>
          <p:txBody>
            <a:bodyPr wrap="square">
              <a:spAutoFit/>
            </a:bodyPr>
            <a:lstStyle/>
            <a:p>
              <a:pPr marL="0" marR="0">
                <a:lnSpc>
                  <a:spcPct val="107000"/>
                </a:lnSpc>
                <a:spcBef>
                  <a:spcPts val="0"/>
                </a:spcBef>
                <a:spcAft>
                  <a:spcPts val="0"/>
                </a:spcAft>
              </a:pPr>
              <a:r>
                <a:rPr lang="en-US" sz="2400" dirty="0">
                  <a:solidFill>
                    <a:srgbClr val="333333"/>
                  </a:solidFill>
                  <a:effectLst/>
                  <a:latin typeface="ArialMT"/>
                  <a:ea typeface="Calibri" panose="020F0502020204030204" pitchFamily="34" charset="0"/>
                  <a:cs typeface="ArialMT"/>
                </a:rPr>
                <a:t>a. </a:t>
              </a:r>
              <a:r>
                <a:rPr lang="en-US" sz="2000" dirty="0">
                  <a:solidFill>
                    <a:srgbClr val="333333"/>
                  </a:solidFill>
                  <a:effectLst/>
                  <a:latin typeface="ArialMT"/>
                  <a:ea typeface="Calibri" panose="020F0502020204030204" pitchFamily="34" charset="0"/>
                  <a:cs typeface="ArialMT"/>
                </a:rPr>
                <a:t>Non-persistent HTTP with no parallel TCP connections?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36D6B80D-8E0E-6240-68FE-42C99C692DB0}"/>
                </a:ext>
              </a:extLst>
            </p:cNvPr>
            <p:cNvPicPr>
              <a:picLocks noChangeAspect="1"/>
            </p:cNvPicPr>
            <p:nvPr/>
          </p:nvPicPr>
          <p:blipFill rotWithShape="1">
            <a:blip r:embed="rId3">
              <a:extLst>
                <a:ext uri="{28A0092B-C50C-407E-A947-70E740481C1C}">
                  <a14:useLocalDpi xmlns:a14="http://schemas.microsoft.com/office/drawing/2010/main" val="0"/>
                </a:ext>
              </a:extLst>
            </a:blip>
            <a:srcRect t="2894" r="34847" b="72504"/>
            <a:stretch/>
          </p:blipFill>
          <p:spPr bwMode="auto">
            <a:xfrm>
              <a:off x="2379371" y="3115223"/>
              <a:ext cx="5448577" cy="458780"/>
            </a:xfrm>
            <a:prstGeom prst="rect">
              <a:avLst/>
            </a:prstGeom>
            <a:noFill/>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D651D2DD-23EF-2A42-013E-7F67C74101F6}"/>
                </a:ext>
              </a:extLst>
            </p:cNvPr>
            <p:cNvPicPr>
              <a:picLocks noChangeAspect="1"/>
            </p:cNvPicPr>
            <p:nvPr/>
          </p:nvPicPr>
          <p:blipFill rotWithShape="1">
            <a:blip r:embed="rId3">
              <a:extLst>
                <a:ext uri="{28A0092B-C50C-407E-A947-70E740481C1C}">
                  <a14:useLocalDpi xmlns:a14="http://schemas.microsoft.com/office/drawing/2010/main" val="0"/>
                </a:ext>
              </a:extLst>
            </a:blip>
            <a:srcRect t="24602" b="50796"/>
            <a:stretch/>
          </p:blipFill>
          <p:spPr bwMode="auto">
            <a:xfrm>
              <a:off x="380550" y="3437959"/>
              <a:ext cx="8467725" cy="346578"/>
            </a:xfrm>
            <a:prstGeom prst="rect">
              <a:avLst/>
            </a:prstGeom>
            <a:noFill/>
            <a:ln>
              <a:noFill/>
            </a:ln>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4C8D2023-F9DA-101A-7BB5-518086F2E335}"/>
                </a:ext>
              </a:extLst>
            </p:cNvPr>
            <p:cNvSpPr txBox="1"/>
            <p:nvPr/>
          </p:nvSpPr>
          <p:spPr>
            <a:xfrm>
              <a:off x="538385" y="3014424"/>
              <a:ext cx="7451933" cy="2075183"/>
            </a:xfrm>
            <a:prstGeom prst="rect">
              <a:avLst/>
            </a:prstGeom>
            <a:noFill/>
          </p:spPr>
          <p:txBody>
            <a:bodyPr wrap="square" rtlCol="0">
              <a:spAutoFit/>
            </a:bodyPr>
            <a:lstStyle/>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To get IP address, </a:t>
              </a:r>
            </a:p>
            <a:p>
              <a:pP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RTT</a:t>
              </a:r>
              <a:r>
                <a:rPr lang="en-US" sz="1800" baseline="-25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0</a:t>
              </a: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to get the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After that </a:t>
              </a:r>
              <a:r>
                <a:rPr lang="en-US" sz="1800" b="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each</a:t>
              </a: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small object requires 2 RTT</a:t>
              </a:r>
              <a:r>
                <a:rPr lang="en-US" sz="1800" baseline="-25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0</a:t>
              </a: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 one to establish connection, and another one to request the object then receive it.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1" name="Rectangle 20">
              <a:extLst>
                <a:ext uri="{FF2B5EF4-FFF2-40B4-BE49-F238E27FC236}">
                  <a16:creationId xmlns:a16="http://schemas.microsoft.com/office/drawing/2014/main" id="{FC3C712F-4BE4-37C4-214D-61766C1DDC8C}"/>
                </a:ext>
              </a:extLst>
            </p:cNvPr>
            <p:cNvSpPr/>
            <p:nvPr/>
          </p:nvSpPr>
          <p:spPr>
            <a:xfrm>
              <a:off x="3431137" y="3402792"/>
              <a:ext cx="4191712" cy="4449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50"/>
                </a:solidFill>
              </a:endParaRPr>
            </a:p>
          </p:txBody>
        </p:sp>
        <p:sp>
          <p:nvSpPr>
            <p:cNvPr id="22" name="Rectangle 21">
              <a:extLst>
                <a:ext uri="{FF2B5EF4-FFF2-40B4-BE49-F238E27FC236}">
                  <a16:creationId xmlns:a16="http://schemas.microsoft.com/office/drawing/2014/main" id="{DDD2B849-8625-83C7-D06D-438E7E6F7078}"/>
                </a:ext>
              </a:extLst>
            </p:cNvPr>
            <p:cNvSpPr/>
            <p:nvPr/>
          </p:nvSpPr>
          <p:spPr>
            <a:xfrm>
              <a:off x="533400" y="3700019"/>
              <a:ext cx="1967323" cy="369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a:extLst>
                <a:ext uri="{FF2B5EF4-FFF2-40B4-BE49-F238E27FC236}">
                  <a16:creationId xmlns:a16="http://schemas.microsoft.com/office/drawing/2014/main" id="{6C450CF1-E25F-FADB-2600-538F6ACBA69C}"/>
                </a:ext>
              </a:extLst>
            </p:cNvPr>
            <p:cNvSpPr/>
            <p:nvPr/>
          </p:nvSpPr>
          <p:spPr>
            <a:xfrm>
              <a:off x="3341404" y="4097285"/>
              <a:ext cx="3264495" cy="27624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4" name="Picture 23">
            <a:extLst>
              <a:ext uri="{FF2B5EF4-FFF2-40B4-BE49-F238E27FC236}">
                <a16:creationId xmlns:a16="http://schemas.microsoft.com/office/drawing/2014/main" id="{3BA57E58-0520-B5F2-203D-B5D5366EB297}"/>
              </a:ext>
            </a:extLst>
          </p:cNvPr>
          <p:cNvPicPr>
            <a:picLocks noChangeAspect="1"/>
          </p:cNvPicPr>
          <p:nvPr/>
        </p:nvPicPr>
        <p:blipFill rotWithShape="1">
          <a:blip r:embed="rId4">
            <a:extLst>
              <a:ext uri="{28A0092B-C50C-407E-A947-70E740481C1C}">
                <a14:useLocalDpi xmlns:a14="http://schemas.microsoft.com/office/drawing/2010/main" val="0"/>
              </a:ext>
            </a:extLst>
          </a:blip>
          <a:srcRect r="43447" b="73306"/>
          <a:stretch/>
        </p:blipFill>
        <p:spPr bwMode="auto">
          <a:xfrm>
            <a:off x="230737" y="5190734"/>
            <a:ext cx="5561174" cy="15251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88987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9</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61</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1013635"/>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1171231"/>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1188549"/>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22191" y="2083770"/>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b. Non-persistent HTTP with the browser configured for 5 parallel connections?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7436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9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62</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1013635"/>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1171231"/>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1188549"/>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22191" y="2083770"/>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b. Non-persistent HTTP with the browser configured for 5 parallel connections?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B8119553-999F-51F0-1C1E-EB343A966D81}"/>
              </a:ext>
            </a:extLst>
          </p:cNvPr>
          <p:cNvGrpSpPr/>
          <p:nvPr/>
        </p:nvGrpSpPr>
        <p:grpSpPr>
          <a:xfrm>
            <a:off x="242309" y="2771409"/>
            <a:ext cx="8467725" cy="1482457"/>
            <a:chOff x="380550" y="3014424"/>
            <a:chExt cx="8467725" cy="1482457"/>
          </a:xfrm>
        </p:grpSpPr>
        <p:pic>
          <p:nvPicPr>
            <p:cNvPr id="11" name="Picture 10">
              <a:extLst>
                <a:ext uri="{FF2B5EF4-FFF2-40B4-BE49-F238E27FC236}">
                  <a16:creationId xmlns:a16="http://schemas.microsoft.com/office/drawing/2014/main" id="{40F60C2B-1125-0847-660E-9FCAB6671FE3}"/>
                </a:ext>
              </a:extLst>
            </p:cNvPr>
            <p:cNvPicPr>
              <a:picLocks noChangeAspect="1"/>
            </p:cNvPicPr>
            <p:nvPr/>
          </p:nvPicPr>
          <p:blipFill rotWithShape="1">
            <a:blip r:embed="rId3">
              <a:extLst>
                <a:ext uri="{28A0092B-C50C-407E-A947-70E740481C1C}">
                  <a14:useLocalDpi xmlns:a14="http://schemas.microsoft.com/office/drawing/2010/main" val="0"/>
                </a:ext>
              </a:extLst>
            </a:blip>
            <a:srcRect t="2894" r="34847" b="72504"/>
            <a:stretch/>
          </p:blipFill>
          <p:spPr bwMode="auto">
            <a:xfrm>
              <a:off x="2379371" y="3115223"/>
              <a:ext cx="5448577" cy="458780"/>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292E3608-58E3-F2EB-5CAB-D239823874D1}"/>
                </a:ext>
              </a:extLst>
            </p:cNvPr>
            <p:cNvPicPr>
              <a:picLocks noChangeAspect="1"/>
            </p:cNvPicPr>
            <p:nvPr/>
          </p:nvPicPr>
          <p:blipFill rotWithShape="1">
            <a:blip r:embed="rId3">
              <a:extLst>
                <a:ext uri="{28A0092B-C50C-407E-A947-70E740481C1C}">
                  <a14:useLocalDpi xmlns:a14="http://schemas.microsoft.com/office/drawing/2010/main" val="0"/>
                </a:ext>
              </a:extLst>
            </a:blip>
            <a:srcRect t="24602" b="50796"/>
            <a:stretch/>
          </p:blipFill>
          <p:spPr bwMode="auto">
            <a:xfrm>
              <a:off x="380550" y="3437959"/>
              <a:ext cx="8467725" cy="346578"/>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CEBF17DA-6381-05F7-C822-D9AE47FE9996}"/>
                </a:ext>
              </a:extLst>
            </p:cNvPr>
            <p:cNvSpPr txBox="1"/>
            <p:nvPr/>
          </p:nvSpPr>
          <p:spPr>
            <a:xfrm>
              <a:off x="538385" y="3014424"/>
              <a:ext cx="7451933" cy="1482457"/>
            </a:xfrm>
            <a:prstGeom prst="rect">
              <a:avLst/>
            </a:prstGeom>
            <a:noFill/>
          </p:spPr>
          <p:txBody>
            <a:bodyPr wrap="square" rtlCol="0">
              <a:spAutoFit/>
            </a:bodyPr>
            <a:lstStyle/>
            <a:p>
              <a:pPr>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To get IP address, </a:t>
              </a:r>
            </a:p>
            <a:p>
              <a:pP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RTT</a:t>
              </a:r>
              <a:r>
                <a:rPr lang="en-US" sz="1800" baseline="-25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0</a:t>
              </a:r>
              <a:r>
                <a:rPr lang="en-US" sz="18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to get the file.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4" name="Rectangle 13">
              <a:extLst>
                <a:ext uri="{FF2B5EF4-FFF2-40B4-BE49-F238E27FC236}">
                  <a16:creationId xmlns:a16="http://schemas.microsoft.com/office/drawing/2014/main" id="{4F845E07-779E-C2AF-AC9D-3CAC6D1286BB}"/>
                </a:ext>
              </a:extLst>
            </p:cNvPr>
            <p:cNvSpPr/>
            <p:nvPr/>
          </p:nvSpPr>
          <p:spPr>
            <a:xfrm>
              <a:off x="3431137" y="3402792"/>
              <a:ext cx="4191712" cy="44494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00B050"/>
                </a:solidFill>
              </a:endParaRPr>
            </a:p>
          </p:txBody>
        </p:sp>
        <p:sp>
          <p:nvSpPr>
            <p:cNvPr id="15" name="Rectangle 14">
              <a:extLst>
                <a:ext uri="{FF2B5EF4-FFF2-40B4-BE49-F238E27FC236}">
                  <a16:creationId xmlns:a16="http://schemas.microsoft.com/office/drawing/2014/main" id="{469330DF-F77B-004B-E691-903DBC62B776}"/>
                </a:ext>
              </a:extLst>
            </p:cNvPr>
            <p:cNvSpPr/>
            <p:nvPr/>
          </p:nvSpPr>
          <p:spPr>
            <a:xfrm>
              <a:off x="533400" y="3700019"/>
              <a:ext cx="1967323" cy="369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8" name="TextBox 17">
            <a:extLst>
              <a:ext uri="{FF2B5EF4-FFF2-40B4-BE49-F238E27FC236}">
                <a16:creationId xmlns:a16="http://schemas.microsoft.com/office/drawing/2014/main" id="{378B1302-D1F0-104F-81E9-DFF95FCC2062}"/>
              </a:ext>
            </a:extLst>
          </p:cNvPr>
          <p:cNvSpPr txBox="1"/>
          <p:nvPr/>
        </p:nvSpPr>
        <p:spPr>
          <a:xfrm>
            <a:off x="111095" y="3954387"/>
            <a:ext cx="8694767" cy="1722651"/>
          </a:xfrm>
          <a:prstGeom prst="rect">
            <a:avLst/>
          </a:prstGeom>
          <a:noFill/>
        </p:spPr>
        <p:txBody>
          <a:bodyPr wrap="square">
            <a:spAutoFit/>
          </a:bodyPr>
          <a:lstStyle/>
          <a:p>
            <a:pPr marL="0" marR="0">
              <a:lnSpc>
                <a:spcPct val="107000"/>
              </a:lnSpc>
              <a:spcBef>
                <a:spcPts val="0"/>
              </a:spcBef>
              <a:spcAft>
                <a:spcPts val="0"/>
              </a:spcAft>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After that each </a:t>
            </a:r>
            <a:r>
              <a:rPr lang="en-US" sz="2000" b="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5 small objects </a:t>
            </a: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in parallel require 2 RTT</a:t>
            </a:r>
            <a:r>
              <a:rPr lang="en-US" sz="2000" baseline="-25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0</a:t>
            </a: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 one to establish connection, and another one to request the objects then receive them.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The remaining </a:t>
            </a:r>
            <a:r>
              <a:rPr lang="en-US" sz="2000" b="1"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3 small objects</a:t>
            </a: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in parallel require 2 RTT</a:t>
            </a:r>
            <a:r>
              <a:rPr lang="en-US" sz="2000" baseline="-25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0</a:t>
            </a: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 : one to establish connection, and another one to request the objects then receive them.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4C0B088F-C65A-8307-B774-064EE88F4B69}"/>
              </a:ext>
            </a:extLst>
          </p:cNvPr>
          <p:cNvSpPr/>
          <p:nvPr/>
        </p:nvSpPr>
        <p:spPr>
          <a:xfrm>
            <a:off x="1778369" y="4026056"/>
            <a:ext cx="4153257" cy="27296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a:extLst>
              <a:ext uri="{FF2B5EF4-FFF2-40B4-BE49-F238E27FC236}">
                <a16:creationId xmlns:a16="http://schemas.microsoft.com/office/drawing/2014/main" id="{61C3C788-314D-A88C-BCEF-0834EAD79C73}"/>
              </a:ext>
            </a:extLst>
          </p:cNvPr>
          <p:cNvSpPr/>
          <p:nvPr/>
        </p:nvSpPr>
        <p:spPr>
          <a:xfrm>
            <a:off x="1675976" y="5009613"/>
            <a:ext cx="4358041" cy="3064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pic>
        <p:nvPicPr>
          <p:cNvPr id="21" name="Picture 20">
            <a:extLst>
              <a:ext uri="{FF2B5EF4-FFF2-40B4-BE49-F238E27FC236}">
                <a16:creationId xmlns:a16="http://schemas.microsoft.com/office/drawing/2014/main" id="{EFAD9D4D-9238-616A-4CE6-08DBE4252ECC}"/>
              </a:ext>
            </a:extLst>
          </p:cNvPr>
          <p:cNvPicPr>
            <a:picLocks noChangeAspect="1"/>
          </p:cNvPicPr>
          <p:nvPr/>
        </p:nvPicPr>
        <p:blipFill rotWithShape="1">
          <a:blip r:embed="rId4">
            <a:extLst>
              <a:ext uri="{28A0092B-C50C-407E-A947-70E740481C1C}">
                <a14:useLocalDpi xmlns:a14="http://schemas.microsoft.com/office/drawing/2010/main" val="0"/>
              </a:ext>
            </a:extLst>
          </a:blip>
          <a:srcRect t="24952" r="44595" b="53866"/>
          <a:stretch/>
        </p:blipFill>
        <p:spPr bwMode="auto">
          <a:xfrm>
            <a:off x="142875" y="5624743"/>
            <a:ext cx="4830777" cy="10731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68559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10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63</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1013635"/>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1171231"/>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1188549"/>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13645" y="2519459"/>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c. Persistent HTTP?</a:t>
            </a:r>
          </a:p>
          <a:p>
            <a:pPr marL="0" marR="0">
              <a:lnSpc>
                <a:spcPct val="107000"/>
              </a:lnSpc>
              <a:spcBef>
                <a:spcPts val="0"/>
              </a:spcBef>
              <a:spcAft>
                <a:spcPts val="0"/>
              </a:spcAft>
            </a:pPr>
            <a:r>
              <a:rPr lang="en-US" sz="1800" dirty="0">
                <a:solidFill>
                  <a:srgbClr val="333333"/>
                </a:solidFill>
                <a:latin typeface="ArialMT"/>
                <a:ea typeface="Calibri" panose="020F0502020204030204" pitchFamily="34" charset="0"/>
                <a:cs typeface="ArialMT"/>
              </a:rPr>
              <a:t>1-</a:t>
            </a:r>
            <a:r>
              <a:rPr lang="en-US" sz="1800" dirty="0">
                <a:solidFill>
                  <a:srgbClr val="333333"/>
                </a:solidFill>
                <a:effectLst/>
                <a:latin typeface="ArialMT"/>
                <a:ea typeface="Calibri" panose="020F0502020204030204" pitchFamily="34" charset="0"/>
                <a:cs typeface="ArialM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468165F-4EA4-E506-E59A-DE095A1A40BF}"/>
              </a:ext>
            </a:extLst>
          </p:cNvPr>
          <p:cNvPicPr>
            <a:picLocks noChangeAspect="1"/>
          </p:cNvPicPr>
          <p:nvPr/>
        </p:nvPicPr>
        <p:blipFill rotWithShape="1">
          <a:blip r:embed="rId3">
            <a:extLst>
              <a:ext uri="{28A0092B-C50C-407E-A947-70E740481C1C}">
                <a14:useLocalDpi xmlns:a14="http://schemas.microsoft.com/office/drawing/2010/main" val="0"/>
              </a:ext>
            </a:extLst>
          </a:blip>
          <a:srcRect l="5687" t="51872" b="40054"/>
          <a:stretch/>
        </p:blipFill>
        <p:spPr bwMode="auto">
          <a:xfrm>
            <a:off x="533400" y="2815822"/>
            <a:ext cx="7513648" cy="3737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08655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a:xfrm>
            <a:off x="388834" y="75342"/>
            <a:ext cx="7772400" cy="756608"/>
          </a:xfrm>
        </p:spPr>
        <p:txBody>
          <a:bodyPr/>
          <a:lstStyle/>
          <a:p>
            <a:r>
              <a:rPr lang="en-US" dirty="0">
                <a:solidFill>
                  <a:srgbClr val="FF0000"/>
                </a:solidFill>
              </a:rPr>
              <a:t>Discussion 10 Solution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a:xfrm>
            <a:off x="5524903" y="6383550"/>
            <a:ext cx="2895600" cy="287338"/>
          </a:xfrm>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a:xfrm>
            <a:off x="8272865" y="6378788"/>
            <a:ext cx="676275" cy="276225"/>
          </a:xfrm>
        </p:spPr>
        <p:txBody>
          <a:bodyPr/>
          <a:lstStyle/>
          <a:p>
            <a:r>
              <a:rPr lang="en-US" altLang="en-US"/>
              <a:t>2-</a:t>
            </a:r>
            <a:fld id="{29F929B8-65B4-4BF7-AE55-72FC75B78BC3}" type="slidenum">
              <a:rPr lang="en-US" altLang="en-US" smtClean="0"/>
              <a:pPr/>
              <a:t>64</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713767"/>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871363"/>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888681"/>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22191" y="1911446"/>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c. Persistent HTTP?</a:t>
            </a:r>
          </a:p>
          <a:p>
            <a:pPr marL="0" marR="0">
              <a:lnSpc>
                <a:spcPct val="107000"/>
              </a:lnSpc>
              <a:spcBef>
                <a:spcPts val="0"/>
              </a:spcBef>
              <a:spcAft>
                <a:spcPts val="0"/>
              </a:spcAft>
            </a:pPr>
            <a:r>
              <a:rPr lang="en-US" sz="1800" dirty="0">
                <a:solidFill>
                  <a:srgbClr val="333333"/>
                </a:solidFill>
                <a:latin typeface="ArialMT"/>
                <a:ea typeface="Calibri" panose="020F0502020204030204" pitchFamily="34" charset="0"/>
                <a:cs typeface="ArialMT"/>
              </a:rPr>
              <a:t>1-</a:t>
            </a:r>
            <a:r>
              <a:rPr lang="en-US" sz="1800" dirty="0">
                <a:solidFill>
                  <a:srgbClr val="333333"/>
                </a:solidFill>
                <a:effectLst/>
                <a:latin typeface="ArialMT"/>
                <a:ea typeface="Calibri" panose="020F0502020204030204" pitchFamily="34" charset="0"/>
                <a:cs typeface="ArialM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468165F-4EA4-E506-E59A-DE095A1A40BF}"/>
              </a:ext>
            </a:extLst>
          </p:cNvPr>
          <p:cNvPicPr>
            <a:picLocks noChangeAspect="1"/>
          </p:cNvPicPr>
          <p:nvPr/>
        </p:nvPicPr>
        <p:blipFill rotWithShape="1">
          <a:blip r:embed="rId3">
            <a:extLst>
              <a:ext uri="{28A0092B-C50C-407E-A947-70E740481C1C}">
                <a14:useLocalDpi xmlns:a14="http://schemas.microsoft.com/office/drawing/2010/main" val="0"/>
              </a:ext>
            </a:extLst>
          </a:blip>
          <a:srcRect l="5687" t="51872" b="40054"/>
          <a:stretch/>
        </p:blipFill>
        <p:spPr bwMode="auto">
          <a:xfrm>
            <a:off x="473700" y="2197945"/>
            <a:ext cx="7513648" cy="373757"/>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FC2F972-3FE6-5E2A-221F-DABC129347E4}"/>
              </a:ext>
            </a:extLst>
          </p:cNvPr>
          <p:cNvSpPr txBox="1"/>
          <p:nvPr/>
        </p:nvSpPr>
        <p:spPr>
          <a:xfrm>
            <a:off x="291980" y="2636746"/>
            <a:ext cx="8246692" cy="3721660"/>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Persistent means the connection is established only once for the file and all 8 objects: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RTT</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establishing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After Connection is established, 1 RTT</a:t>
            </a:r>
            <a:r>
              <a:rPr lang="en-US" sz="1800" baseline="-25000" dirty="0">
                <a:effectLst/>
                <a:latin typeface="Times New Roman" panose="02020603050405020304" pitchFamily="18" charset="0"/>
                <a:ea typeface="Calibri" panose="020F0502020204030204" pitchFamily="34" charset="0"/>
                <a:cs typeface="Arial" panose="020B0604020202020204" pitchFamily="34" charset="0"/>
              </a:rPr>
              <a:t>0</a:t>
            </a:r>
            <a:r>
              <a:rPr lang="en-US" sz="1800" dirty="0">
                <a:effectLst/>
                <a:latin typeface="Times New Roman" panose="02020603050405020304" pitchFamily="18" charset="0"/>
                <a:ea typeface="Calibri" panose="020F0502020204030204" pitchFamily="34" charset="0"/>
                <a:cs typeface="Arial" panose="020B0604020202020204" pitchFamily="34" charset="0"/>
              </a:rPr>
              <a:t> is required to request/receive file.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With pipelining, propagation delays overlap, so all the objects will have the same request/receive time = 1 RTT</a:t>
            </a:r>
            <a:r>
              <a:rPr lang="en-US" sz="1800" baseline="-25000" dirty="0">
                <a:effectLst/>
                <a:latin typeface="Times New Roman" panose="02020603050405020304" pitchFamily="18" charset="0"/>
                <a:ea typeface="Calibri" panose="020F0502020204030204" pitchFamily="34" charset="0"/>
                <a:cs typeface="Arial" panose="020B0604020202020204" pitchFamily="34" charset="0"/>
              </a:rPr>
              <a:t>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Note that </a:t>
            </a:r>
            <a:r>
              <a:rPr lang="en-US" sz="1800" b="1" dirty="0">
                <a:effectLst/>
                <a:latin typeface="Times New Roman" panose="02020603050405020304" pitchFamily="18" charset="0"/>
                <a:ea typeface="Calibri" panose="020F0502020204030204" pitchFamily="34" charset="0"/>
                <a:cs typeface="Arial" panose="020B0604020202020204" pitchFamily="34" charset="0"/>
              </a:rPr>
              <a:t>we cannot</a:t>
            </a:r>
            <a:r>
              <a:rPr lang="en-US" sz="1800" dirty="0">
                <a:effectLst/>
                <a:latin typeface="Times New Roman" panose="02020603050405020304" pitchFamily="18" charset="0"/>
                <a:ea typeface="Calibri" panose="020F0502020204030204" pitchFamily="34" charset="0"/>
                <a:cs typeface="Arial" panose="020B0604020202020204" pitchFamily="34" charset="0"/>
              </a:rPr>
              <a:t> overlap request/receive file with those of objects, because </a:t>
            </a:r>
            <a:r>
              <a:rPr lang="en-US" sz="1800" b="1" dirty="0">
                <a:effectLst/>
                <a:latin typeface="Times New Roman" panose="02020603050405020304" pitchFamily="18" charset="0"/>
                <a:ea typeface="Calibri" panose="020F0502020204030204" pitchFamily="34" charset="0"/>
                <a:cs typeface="Arial" panose="020B0604020202020204" pitchFamily="34" charset="0"/>
              </a:rPr>
              <a:t>we need to completely receive the file before we remark that there are some links/objects in the file</a:t>
            </a:r>
            <a:r>
              <a:rPr lang="en-US" sz="1800" dirty="0">
                <a:effectLst/>
                <a:latin typeface="Times New Roman" panose="02020603050405020304" pitchFamily="18" charset="0"/>
                <a:ea typeface="Calibri" panose="020F0502020204030204" pitchFamily="34" charset="0"/>
                <a:cs typeface="Arial" panose="020B0604020202020204" pitchFamily="34" charset="0"/>
              </a:rPr>
              <a:t> and then we can request those objects.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Therefore: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11" name="Rectangle 10">
            <a:extLst>
              <a:ext uri="{FF2B5EF4-FFF2-40B4-BE49-F238E27FC236}">
                <a16:creationId xmlns:a16="http://schemas.microsoft.com/office/drawing/2014/main" id="{61789462-94AF-FDBB-FBFB-5289A1CB51DB}"/>
              </a:ext>
            </a:extLst>
          </p:cNvPr>
          <p:cNvSpPr/>
          <p:nvPr/>
        </p:nvSpPr>
        <p:spPr>
          <a:xfrm>
            <a:off x="3334994" y="3438939"/>
            <a:ext cx="4218777"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ectangle 11">
            <a:extLst>
              <a:ext uri="{FF2B5EF4-FFF2-40B4-BE49-F238E27FC236}">
                <a16:creationId xmlns:a16="http://schemas.microsoft.com/office/drawing/2014/main" id="{269670D4-B1CC-A9BE-91EF-A0FEFCFD5DCC}"/>
              </a:ext>
            </a:extLst>
          </p:cNvPr>
          <p:cNvSpPr/>
          <p:nvPr/>
        </p:nvSpPr>
        <p:spPr>
          <a:xfrm>
            <a:off x="222191" y="4036561"/>
            <a:ext cx="7861420" cy="74311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3" name="Picture 12">
            <a:extLst>
              <a:ext uri="{FF2B5EF4-FFF2-40B4-BE49-F238E27FC236}">
                <a16:creationId xmlns:a16="http://schemas.microsoft.com/office/drawing/2014/main" id="{82163C29-728E-0BCE-E63A-87F463045572}"/>
              </a:ext>
            </a:extLst>
          </p:cNvPr>
          <p:cNvPicPr>
            <a:picLocks noChangeAspect="1"/>
          </p:cNvPicPr>
          <p:nvPr/>
        </p:nvPicPr>
        <p:blipFill rotWithShape="1">
          <a:blip r:embed="rId3">
            <a:extLst>
              <a:ext uri="{28A0092B-C50C-407E-A947-70E740481C1C}">
                <a14:useLocalDpi xmlns:a14="http://schemas.microsoft.com/office/drawing/2010/main" val="0"/>
              </a:ext>
            </a:extLst>
          </a:blip>
          <a:srcRect t="59089" r="48182" b="25128"/>
          <a:stretch/>
        </p:blipFill>
        <p:spPr bwMode="auto">
          <a:xfrm>
            <a:off x="1391729" y="5678273"/>
            <a:ext cx="4797034" cy="8489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5182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11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65</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1013635"/>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1171231"/>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1188549"/>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13645" y="2519459"/>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c. Persistent HTTP?</a:t>
            </a:r>
          </a:p>
          <a:p>
            <a:pPr marL="0" marR="0">
              <a:lnSpc>
                <a:spcPct val="107000"/>
              </a:lnSpc>
              <a:spcBef>
                <a:spcPts val="0"/>
              </a:spcBef>
              <a:spcAft>
                <a:spcPts val="0"/>
              </a:spcAft>
            </a:pPr>
            <a:r>
              <a:rPr lang="en-US" sz="1800" dirty="0">
                <a:solidFill>
                  <a:srgbClr val="333333"/>
                </a:solidFill>
                <a:latin typeface="ArialMT"/>
                <a:ea typeface="Calibri" panose="020F0502020204030204" pitchFamily="34" charset="0"/>
                <a:cs typeface="ArialMT"/>
              </a:rPr>
              <a:t>2-</a:t>
            </a:r>
            <a:r>
              <a:rPr lang="en-US" sz="1800" dirty="0">
                <a:solidFill>
                  <a:srgbClr val="333333"/>
                </a:solidFill>
                <a:effectLst/>
                <a:latin typeface="ArialMT"/>
                <a:ea typeface="Calibri" panose="020F0502020204030204" pitchFamily="34" charset="0"/>
                <a:cs typeface="ArialM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94AC3CE-FAE7-B70A-DF31-089843EA2272}"/>
              </a:ext>
            </a:extLst>
          </p:cNvPr>
          <p:cNvPicPr>
            <a:picLocks noChangeAspect="1"/>
          </p:cNvPicPr>
          <p:nvPr/>
        </p:nvPicPr>
        <p:blipFill rotWithShape="1">
          <a:blip r:embed="rId3">
            <a:extLst>
              <a:ext uri="{28A0092B-C50C-407E-A947-70E740481C1C}">
                <a14:useLocalDpi xmlns:a14="http://schemas.microsoft.com/office/drawing/2010/main" val="0"/>
              </a:ext>
            </a:extLst>
          </a:blip>
          <a:srcRect l="6113" t="74628" b="16809"/>
          <a:stretch/>
        </p:blipFill>
        <p:spPr bwMode="auto">
          <a:xfrm>
            <a:off x="533399" y="2788297"/>
            <a:ext cx="7571605" cy="40128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96852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2A0-691C-90BD-7A99-8F7D8667CC9E}"/>
              </a:ext>
            </a:extLst>
          </p:cNvPr>
          <p:cNvSpPr>
            <a:spLocks noGrp="1"/>
          </p:cNvSpPr>
          <p:nvPr>
            <p:ph type="title"/>
          </p:nvPr>
        </p:nvSpPr>
        <p:spPr/>
        <p:txBody>
          <a:bodyPr/>
          <a:lstStyle/>
          <a:p>
            <a:r>
              <a:rPr lang="en-US" dirty="0">
                <a:solidFill>
                  <a:srgbClr val="FF0000"/>
                </a:solidFill>
              </a:rPr>
              <a:t>Discussion 11 </a:t>
            </a:r>
            <a:endParaRPr lang="en-US" dirty="0"/>
          </a:p>
        </p:txBody>
      </p:sp>
      <p:sp>
        <p:nvSpPr>
          <p:cNvPr id="3" name="Footer Placeholder 2">
            <a:extLst>
              <a:ext uri="{FF2B5EF4-FFF2-40B4-BE49-F238E27FC236}">
                <a16:creationId xmlns:a16="http://schemas.microsoft.com/office/drawing/2014/main" id="{33B9285D-6A86-DD05-1A46-D210C13C0BA7}"/>
              </a:ext>
            </a:extLst>
          </p:cNvPr>
          <p:cNvSpPr>
            <a:spLocks noGrp="1"/>
          </p:cNvSpPr>
          <p:nvPr>
            <p:ph type="ftr" sz="quarter" idx="11"/>
          </p:nvPr>
        </p:nvSpPr>
        <p:spPr/>
        <p:txBody>
          <a:bodyPr/>
          <a:lstStyle/>
          <a:p>
            <a:pPr>
              <a:defRPr/>
            </a:pPr>
            <a:r>
              <a:rPr lang="en-US"/>
              <a:t>Application Layer</a:t>
            </a:r>
          </a:p>
        </p:txBody>
      </p:sp>
      <p:sp>
        <p:nvSpPr>
          <p:cNvPr id="4" name="Slide Number Placeholder 3">
            <a:extLst>
              <a:ext uri="{FF2B5EF4-FFF2-40B4-BE49-F238E27FC236}">
                <a16:creationId xmlns:a16="http://schemas.microsoft.com/office/drawing/2014/main" id="{77489A6A-1BEA-CA5D-0734-A02B9034C462}"/>
              </a:ext>
            </a:extLst>
          </p:cNvPr>
          <p:cNvSpPr>
            <a:spLocks noGrp="1"/>
          </p:cNvSpPr>
          <p:nvPr>
            <p:ph type="sldNum" sz="quarter" idx="12"/>
          </p:nvPr>
        </p:nvSpPr>
        <p:spPr/>
        <p:txBody>
          <a:bodyPr/>
          <a:lstStyle/>
          <a:p>
            <a:r>
              <a:rPr lang="en-US" altLang="en-US"/>
              <a:t>2-</a:t>
            </a:r>
            <a:fld id="{29F929B8-65B4-4BF7-AE55-72FC75B78BC3}" type="slidenum">
              <a:rPr lang="en-US" altLang="en-US" smtClean="0"/>
              <a:pPr/>
              <a:t>66</a:t>
            </a:fld>
            <a:endParaRPr lang="en-US" altLang="en-US"/>
          </a:p>
        </p:txBody>
      </p:sp>
      <p:pic>
        <p:nvPicPr>
          <p:cNvPr id="5" name="Picture 4">
            <a:extLst>
              <a:ext uri="{FF2B5EF4-FFF2-40B4-BE49-F238E27FC236}">
                <a16:creationId xmlns:a16="http://schemas.microsoft.com/office/drawing/2014/main" id="{885426A6-9E7B-F754-697F-852F051E2DE8}"/>
              </a:ext>
            </a:extLst>
          </p:cNvPr>
          <p:cNvPicPr>
            <a:picLocks noChangeAspect="1"/>
          </p:cNvPicPr>
          <p:nvPr/>
        </p:nvPicPr>
        <p:blipFill rotWithShape="1">
          <a:blip r:embed="rId2">
            <a:extLst>
              <a:ext uri="{28A0092B-C50C-407E-A947-70E740481C1C}">
                <a14:useLocalDpi xmlns:a14="http://schemas.microsoft.com/office/drawing/2010/main" val="0"/>
              </a:ext>
            </a:extLst>
          </a:blip>
          <a:srcRect t="78900"/>
          <a:stretch/>
        </p:blipFill>
        <p:spPr bwMode="auto">
          <a:xfrm>
            <a:off x="111095" y="1013635"/>
            <a:ext cx="8921810" cy="11430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1AA4F6A3-8F89-5D62-BF4D-C6A443446CC0}"/>
              </a:ext>
            </a:extLst>
          </p:cNvPr>
          <p:cNvSpPr/>
          <p:nvPr/>
        </p:nvSpPr>
        <p:spPr>
          <a:xfrm>
            <a:off x="4012247" y="1171231"/>
            <a:ext cx="961405" cy="46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15D944B4-0613-4DE0-543E-CD9D9109CD29}"/>
              </a:ext>
            </a:extLst>
          </p:cNvPr>
          <p:cNvSpPr/>
          <p:nvPr/>
        </p:nvSpPr>
        <p:spPr>
          <a:xfrm>
            <a:off x="5950008" y="1188549"/>
            <a:ext cx="2211226" cy="46101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8">
            <a:extLst>
              <a:ext uri="{FF2B5EF4-FFF2-40B4-BE49-F238E27FC236}">
                <a16:creationId xmlns:a16="http://schemas.microsoft.com/office/drawing/2014/main" id="{89282457-1C0D-A521-F498-BC64D329BB6B}"/>
              </a:ext>
            </a:extLst>
          </p:cNvPr>
          <p:cNvSpPr txBox="1"/>
          <p:nvPr/>
        </p:nvSpPr>
        <p:spPr>
          <a:xfrm>
            <a:off x="213645" y="2519459"/>
            <a:ext cx="7759581" cy="670120"/>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333333"/>
                </a:solidFill>
                <a:effectLst/>
                <a:latin typeface="ArialMT"/>
                <a:ea typeface="Calibri" panose="020F0502020204030204" pitchFamily="34" charset="0"/>
                <a:cs typeface="ArialMT"/>
              </a:rPr>
              <a:t>c. Persistent HTTP?</a:t>
            </a:r>
          </a:p>
          <a:p>
            <a:pPr marL="0" marR="0">
              <a:lnSpc>
                <a:spcPct val="107000"/>
              </a:lnSpc>
              <a:spcBef>
                <a:spcPts val="0"/>
              </a:spcBef>
              <a:spcAft>
                <a:spcPts val="0"/>
              </a:spcAft>
            </a:pPr>
            <a:r>
              <a:rPr lang="en-US" sz="1800" dirty="0">
                <a:solidFill>
                  <a:srgbClr val="333333"/>
                </a:solidFill>
                <a:latin typeface="ArialMT"/>
                <a:ea typeface="Calibri" panose="020F0502020204030204" pitchFamily="34" charset="0"/>
                <a:cs typeface="ArialMT"/>
              </a:rPr>
              <a:t>2-</a:t>
            </a:r>
            <a:r>
              <a:rPr lang="en-US" sz="1800" dirty="0">
                <a:solidFill>
                  <a:srgbClr val="333333"/>
                </a:solidFill>
                <a:effectLst/>
                <a:latin typeface="ArialMT"/>
                <a:ea typeface="Calibri" panose="020F0502020204030204" pitchFamily="34" charset="0"/>
                <a:cs typeface="ArialM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94AC3CE-FAE7-B70A-DF31-089843EA2272}"/>
              </a:ext>
            </a:extLst>
          </p:cNvPr>
          <p:cNvPicPr>
            <a:picLocks noChangeAspect="1"/>
          </p:cNvPicPr>
          <p:nvPr/>
        </p:nvPicPr>
        <p:blipFill rotWithShape="1">
          <a:blip r:embed="rId3">
            <a:extLst>
              <a:ext uri="{28A0092B-C50C-407E-A947-70E740481C1C}">
                <a14:useLocalDpi xmlns:a14="http://schemas.microsoft.com/office/drawing/2010/main" val="0"/>
              </a:ext>
            </a:extLst>
          </a:blip>
          <a:srcRect l="6113" t="74628" b="16809"/>
          <a:stretch/>
        </p:blipFill>
        <p:spPr bwMode="auto">
          <a:xfrm>
            <a:off x="533399" y="2788297"/>
            <a:ext cx="7571605" cy="401281"/>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0F49069-DAAF-AEEA-8383-5D771C452797}"/>
              </a:ext>
            </a:extLst>
          </p:cNvPr>
          <p:cNvSpPr txBox="1"/>
          <p:nvPr/>
        </p:nvSpPr>
        <p:spPr>
          <a:xfrm>
            <a:off x="213645" y="3341406"/>
            <a:ext cx="8258843" cy="1855893"/>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Persistent means the connection is established only once for the file and all 8 objects: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RTT</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establishing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After Connection is established, 1 RTT</a:t>
            </a:r>
            <a:r>
              <a:rPr lang="en-US" sz="1800" baseline="-25000" dirty="0">
                <a:effectLst/>
                <a:latin typeface="Times New Roman" panose="02020603050405020304" pitchFamily="18" charset="0"/>
                <a:ea typeface="Calibri" panose="020F0502020204030204" pitchFamily="34" charset="0"/>
                <a:cs typeface="Arial" panose="020B0604020202020204" pitchFamily="34" charset="0"/>
              </a:rPr>
              <a:t>0</a:t>
            </a:r>
            <a:r>
              <a:rPr lang="en-US" sz="1800" dirty="0">
                <a:effectLst/>
                <a:latin typeface="Times New Roman" panose="02020603050405020304" pitchFamily="18" charset="0"/>
                <a:ea typeface="Calibri" panose="020F0502020204030204" pitchFamily="34" charset="0"/>
                <a:cs typeface="Arial" panose="020B0604020202020204" pitchFamily="34" charset="0"/>
              </a:rPr>
              <a:t> is required to request/receive file, then each object requires 1 RTT</a:t>
            </a:r>
            <a:r>
              <a:rPr lang="en-US" sz="1800" baseline="-25000" dirty="0">
                <a:effectLst/>
                <a:latin typeface="Times New Roman" panose="02020603050405020304" pitchFamily="18" charset="0"/>
                <a:ea typeface="Calibri" panose="020F0502020204030204" pitchFamily="34" charset="0"/>
                <a:cs typeface="Arial" panose="020B0604020202020204" pitchFamily="34" charset="0"/>
              </a:rPr>
              <a:t>0</a:t>
            </a:r>
            <a:r>
              <a:rPr lang="en-US" sz="1800" dirty="0">
                <a:effectLst/>
                <a:latin typeface="Times New Roman" panose="02020603050405020304" pitchFamily="18" charset="0"/>
                <a:ea typeface="Calibri" panose="020F0502020204030204" pitchFamily="34" charset="0"/>
                <a:cs typeface="Arial" panose="020B0604020202020204" pitchFamily="34" charset="0"/>
              </a:rPr>
              <a:t> to request/receive the object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Therefore: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A7EAD831-52C2-DD95-BCD8-1DC94BC2DE8E}"/>
              </a:ext>
            </a:extLst>
          </p:cNvPr>
          <p:cNvPicPr>
            <a:picLocks noChangeAspect="1"/>
          </p:cNvPicPr>
          <p:nvPr/>
        </p:nvPicPr>
        <p:blipFill rotWithShape="1">
          <a:blip r:embed="rId3">
            <a:extLst>
              <a:ext uri="{28A0092B-C50C-407E-A947-70E740481C1C}">
                <a14:useLocalDpi xmlns:a14="http://schemas.microsoft.com/office/drawing/2010/main" val="0"/>
              </a:ext>
            </a:extLst>
          </a:blip>
          <a:srcRect t="74138"/>
          <a:stretch/>
        </p:blipFill>
        <p:spPr bwMode="auto">
          <a:xfrm>
            <a:off x="522038" y="5138158"/>
            <a:ext cx="8277834" cy="124391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5358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6A69-A562-4610-A7DE-620C5F7F82E7}"/>
              </a:ext>
            </a:extLst>
          </p:cNvPr>
          <p:cNvSpPr>
            <a:spLocks noGrp="1"/>
          </p:cNvSpPr>
          <p:nvPr>
            <p:ph type="title"/>
          </p:nvPr>
        </p:nvSpPr>
        <p:spPr>
          <a:xfrm>
            <a:off x="269262" y="2074197"/>
            <a:ext cx="7772400" cy="2349500"/>
          </a:xfrm>
        </p:spPr>
        <p:txBody>
          <a:bodyPr/>
          <a:lstStyle/>
          <a:p>
            <a:pPr algn="ctr"/>
            <a:r>
              <a:rPr lang="en-US" sz="3200" dirty="0">
                <a:latin typeface="Times New Roman" panose="02020603050405020304" pitchFamily="18" charset="0"/>
                <a:cs typeface="Times New Roman" panose="02020603050405020304" pitchFamily="18" charset="0"/>
              </a:rPr>
              <a:t> Overlay networks</a:t>
            </a:r>
          </a:p>
        </p:txBody>
      </p:sp>
      <p:sp>
        <p:nvSpPr>
          <p:cNvPr id="3" name="Content Placeholder 2">
            <a:extLst>
              <a:ext uri="{FF2B5EF4-FFF2-40B4-BE49-F238E27FC236}">
                <a16:creationId xmlns:a16="http://schemas.microsoft.com/office/drawing/2014/main" id="{2B41C674-E599-4599-8523-C9CD94F904CC}"/>
              </a:ext>
            </a:extLst>
          </p:cNvPr>
          <p:cNvSpPr>
            <a:spLocks noGrp="1"/>
          </p:cNvSpPr>
          <p:nvPr>
            <p:ph sz="half" idx="1"/>
          </p:nvPr>
        </p:nvSpPr>
        <p:spPr>
          <a:xfrm>
            <a:off x="533400" y="5771534"/>
            <a:ext cx="577645" cy="476865"/>
          </a:xfrm>
        </p:spPr>
        <p:txBody>
          <a:bodyPr/>
          <a:lstStyle/>
          <a:p>
            <a:pPr marL="0" indent="0">
              <a:buNone/>
            </a:pPr>
            <a:r>
              <a:rPr lang="en-US" dirty="0"/>
              <a:t> </a:t>
            </a:r>
          </a:p>
        </p:txBody>
      </p:sp>
      <p:sp>
        <p:nvSpPr>
          <p:cNvPr id="4" name="Content Placeholder 3">
            <a:extLst>
              <a:ext uri="{FF2B5EF4-FFF2-40B4-BE49-F238E27FC236}">
                <a16:creationId xmlns:a16="http://schemas.microsoft.com/office/drawing/2014/main" id="{41F6E39F-A420-44B5-9AE9-3427FBFBC0C7}"/>
              </a:ext>
            </a:extLst>
          </p:cNvPr>
          <p:cNvSpPr>
            <a:spLocks noGrp="1"/>
          </p:cNvSpPr>
          <p:nvPr>
            <p:ph sz="half" idx="2"/>
          </p:nvPr>
        </p:nvSpPr>
        <p:spPr>
          <a:xfrm>
            <a:off x="4495800" y="5948516"/>
            <a:ext cx="304802" cy="299884"/>
          </a:xfrm>
        </p:spPr>
        <p:txBody>
          <a:bodyPr/>
          <a:lstStyle/>
          <a:p>
            <a:pPr marL="0" indent="0">
              <a:buNone/>
            </a:pPr>
            <a:r>
              <a:rPr lang="en-US" dirty="0"/>
              <a:t> </a:t>
            </a:r>
          </a:p>
        </p:txBody>
      </p:sp>
      <p:sp>
        <p:nvSpPr>
          <p:cNvPr id="5" name="Footer Placeholder 4">
            <a:extLst>
              <a:ext uri="{FF2B5EF4-FFF2-40B4-BE49-F238E27FC236}">
                <a16:creationId xmlns:a16="http://schemas.microsoft.com/office/drawing/2014/main" id="{DB2907F7-0FB8-4A15-8956-C0CBE6FC7A91}"/>
              </a:ext>
            </a:extLst>
          </p:cNvPr>
          <p:cNvSpPr>
            <a:spLocks noGrp="1"/>
          </p:cNvSpPr>
          <p:nvPr>
            <p:ph type="ftr" sz="quarter" idx="11"/>
          </p:nvPr>
        </p:nvSpPr>
        <p:spPr/>
        <p:txBody>
          <a:bodyPr/>
          <a:lstStyle/>
          <a:p>
            <a:pPr>
              <a:defRPr/>
            </a:pPr>
            <a:r>
              <a:rPr lang="en-US"/>
              <a:t>Application Layer</a:t>
            </a:r>
          </a:p>
        </p:txBody>
      </p:sp>
      <p:sp>
        <p:nvSpPr>
          <p:cNvPr id="6" name="Slide Number Placeholder 5">
            <a:extLst>
              <a:ext uri="{FF2B5EF4-FFF2-40B4-BE49-F238E27FC236}">
                <a16:creationId xmlns:a16="http://schemas.microsoft.com/office/drawing/2014/main" id="{5132AE47-95FF-413B-B1A8-A0C9CFA6FA82}"/>
              </a:ext>
            </a:extLst>
          </p:cNvPr>
          <p:cNvSpPr>
            <a:spLocks noGrp="1"/>
          </p:cNvSpPr>
          <p:nvPr>
            <p:ph type="sldNum" sz="quarter" idx="12"/>
          </p:nvPr>
        </p:nvSpPr>
        <p:spPr/>
        <p:txBody>
          <a:bodyPr/>
          <a:lstStyle/>
          <a:p>
            <a:r>
              <a:rPr lang="en-US" altLang="en-US"/>
              <a:t>2-</a:t>
            </a:r>
            <a:fld id="{9D5E0C73-313A-4208-9B5D-C21CDAB82587}" type="slidenum">
              <a:rPr lang="en-US" altLang="en-US" smtClean="0"/>
              <a:pPr/>
              <a:t>67</a:t>
            </a:fld>
            <a:endParaRPr lang="en-US" altLang="en-US"/>
          </a:p>
        </p:txBody>
      </p:sp>
    </p:spTree>
    <p:extLst>
      <p:ext uri="{BB962C8B-B14F-4D97-AF65-F5344CB8AC3E}">
        <p14:creationId xmlns:p14="http://schemas.microsoft.com/office/powerpoint/2010/main" val="2497186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D4B21-2EEE-4B6A-B7E1-C3D96DE8E2A4}"/>
              </a:ext>
            </a:extLst>
          </p:cNvPr>
          <p:cNvSpPr>
            <a:spLocks noGrp="1"/>
          </p:cNvSpPr>
          <p:nvPr>
            <p:ph type="ftr" sz="quarter" idx="11"/>
          </p:nvPr>
        </p:nvSpPr>
        <p:spPr/>
        <p:txBody>
          <a:bodyPr/>
          <a:lstStyle/>
          <a:p>
            <a:pPr>
              <a:defRPr/>
            </a:pPr>
            <a:r>
              <a:rPr lang="en-US"/>
              <a:t>Application Layer</a:t>
            </a:r>
          </a:p>
        </p:txBody>
      </p:sp>
      <p:sp>
        <p:nvSpPr>
          <p:cNvPr id="3" name="Slide Number Placeholder 2">
            <a:extLst>
              <a:ext uri="{FF2B5EF4-FFF2-40B4-BE49-F238E27FC236}">
                <a16:creationId xmlns:a16="http://schemas.microsoft.com/office/drawing/2014/main" id="{4CE2EBAB-F502-4EDC-9FB3-8FFC60749CA5}"/>
              </a:ext>
            </a:extLst>
          </p:cNvPr>
          <p:cNvSpPr>
            <a:spLocks noGrp="1"/>
          </p:cNvSpPr>
          <p:nvPr>
            <p:ph type="sldNum" sz="quarter" idx="12"/>
          </p:nvPr>
        </p:nvSpPr>
        <p:spPr/>
        <p:txBody>
          <a:bodyPr/>
          <a:lstStyle/>
          <a:p>
            <a:r>
              <a:rPr lang="en-US" altLang="en-US"/>
              <a:t>2-</a:t>
            </a:r>
            <a:fld id="{3E60F824-82D6-4C4D-87AA-54AA722CFFEB}" type="slidenum">
              <a:rPr lang="en-US" altLang="en-US" smtClean="0"/>
              <a:pPr/>
              <a:t>68</a:t>
            </a:fld>
            <a:endParaRPr lang="en-US" altLang="en-US"/>
          </a:p>
        </p:txBody>
      </p:sp>
      <p:sp>
        <p:nvSpPr>
          <p:cNvPr id="5" name="TextBox 4">
            <a:extLst>
              <a:ext uri="{FF2B5EF4-FFF2-40B4-BE49-F238E27FC236}">
                <a16:creationId xmlns:a16="http://schemas.microsoft.com/office/drawing/2014/main" id="{340D66D2-4087-4CDB-8ED4-1657A3D2CABD}"/>
              </a:ext>
            </a:extLst>
          </p:cNvPr>
          <p:cNvSpPr txBox="1"/>
          <p:nvPr/>
        </p:nvSpPr>
        <p:spPr>
          <a:xfrm>
            <a:off x="450850" y="773750"/>
            <a:ext cx="7874000" cy="4158061"/>
          </a:xfrm>
          <a:prstGeom prst="rect">
            <a:avLst/>
          </a:prstGeom>
          <a:noFill/>
          <a:ln>
            <a:solidFill>
              <a:srgbClr val="0070C0"/>
            </a:solidFill>
          </a:ln>
        </p:spPr>
        <p:txBody>
          <a:bodyPr wrap="square">
            <a:spAutoFit/>
          </a:bodyPr>
          <a:lstStyle/>
          <a:p>
            <a:pPr marL="0" marR="0">
              <a:lnSpc>
                <a:spcPct val="107000"/>
              </a:lnSpc>
              <a:spcBef>
                <a:spcPts val="0"/>
              </a:spcBef>
              <a:spcAft>
                <a:spcPts val="0"/>
              </a:spcAft>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Question 1 D- What is an overlay network? Does it include routers? What are the edges in the overlay network?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rPr>
              <a:t>An</a:t>
            </a:r>
            <a:r>
              <a:rPr lang="en-US" sz="2000" dirty="0">
                <a:solidFill>
                  <a:srgbClr val="FF0000"/>
                </a:solidFill>
                <a:effectLst/>
                <a:latin typeface="Times New Roman" panose="02020603050405020304" pitchFamily="18" charset="0"/>
                <a:ea typeface="Calibri" panose="020F0502020204030204" pitchFamily="34" charset="0"/>
              </a:rPr>
              <a:t> </a:t>
            </a:r>
            <a:r>
              <a:rPr lang="en-US" sz="2000" u="sng" dirty="0">
                <a:solidFill>
                  <a:srgbClr val="7030A0"/>
                </a:solidFill>
                <a:effectLst/>
                <a:latin typeface="Times New Roman" panose="02020603050405020304" pitchFamily="18" charset="0"/>
                <a:ea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rPr>
              <a:t>overlay network</a:t>
            </a:r>
            <a:r>
              <a:rPr lang="en-US" sz="2000" dirty="0">
                <a:solidFill>
                  <a:srgbClr val="7030A0"/>
                </a:solidFill>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is a </a:t>
            </a:r>
            <a:r>
              <a:rPr lang="en-US" sz="2000" dirty="0">
                <a:solidFill>
                  <a:srgbClr val="FF0000"/>
                </a:solidFill>
                <a:effectLst/>
                <a:latin typeface="Times New Roman" panose="02020603050405020304" pitchFamily="18" charset="0"/>
                <a:ea typeface="Calibri" panose="020F0502020204030204" pitchFamily="34" charset="0"/>
              </a:rPr>
              <a:t>logical network </a:t>
            </a:r>
            <a:r>
              <a:rPr lang="en-US" sz="2000" dirty="0">
                <a:effectLst/>
                <a:latin typeface="Times New Roman" panose="02020603050405020304" pitchFamily="18" charset="0"/>
                <a:ea typeface="Calibri" panose="020F0502020204030204" pitchFamily="34" charset="0"/>
              </a:rPr>
              <a:t>implemented </a:t>
            </a:r>
            <a:r>
              <a:rPr lang="en-US" sz="2000" dirty="0">
                <a:solidFill>
                  <a:srgbClr val="FF0000"/>
                </a:solidFill>
                <a:effectLst/>
                <a:latin typeface="Times New Roman" panose="02020603050405020304" pitchFamily="18" charset="0"/>
                <a:ea typeface="Calibri" panose="020F0502020204030204" pitchFamily="34" charset="0"/>
              </a:rPr>
              <a:t>on top of some underlying network </a:t>
            </a:r>
            <a:r>
              <a:rPr lang="en-US" sz="2000" dirty="0">
                <a:effectLst/>
                <a:latin typeface="Times New Roman" panose="02020603050405020304" pitchFamily="18" charset="0"/>
                <a:ea typeface="Calibri" panose="020F0502020204030204" pitchFamily="34" charset="0"/>
              </a:rPr>
              <a:t>(such as the Internet). Each </a:t>
            </a:r>
            <a:r>
              <a:rPr lang="en-US" sz="2000" dirty="0">
                <a:solidFill>
                  <a:srgbClr val="FF0000"/>
                </a:solidFill>
                <a:effectLst/>
                <a:latin typeface="Times New Roman" panose="02020603050405020304" pitchFamily="18" charset="0"/>
                <a:ea typeface="Calibri" panose="020F0502020204030204" pitchFamily="34" charset="0"/>
              </a:rPr>
              <a:t>node in the overlay </a:t>
            </a:r>
            <a:r>
              <a:rPr lang="en-US" sz="2000" dirty="0">
                <a:effectLst/>
                <a:latin typeface="Times New Roman" panose="02020603050405020304" pitchFamily="18" charset="0"/>
                <a:ea typeface="Calibri" panose="020F0502020204030204" pitchFamily="34" charset="0"/>
              </a:rPr>
              <a:t>also </a:t>
            </a:r>
            <a:r>
              <a:rPr lang="en-US" sz="2000" dirty="0">
                <a:solidFill>
                  <a:srgbClr val="FF0000"/>
                </a:solidFill>
                <a:effectLst/>
                <a:latin typeface="Times New Roman" panose="02020603050405020304" pitchFamily="18" charset="0"/>
                <a:ea typeface="Calibri" panose="020F0502020204030204" pitchFamily="34" charset="0"/>
              </a:rPr>
              <a:t>exists in the underlying network</a:t>
            </a:r>
            <a:r>
              <a:rPr lang="en-US" sz="2000" dirty="0">
                <a:effectLst/>
                <a:latin typeface="Times New Roman" panose="02020603050405020304" pitchFamily="18" charset="0"/>
                <a:ea typeface="Calibri" panose="020F0502020204030204" pitchFamily="34" charset="0"/>
              </a:rPr>
              <a:t>; it processes and forwards packets in an application-specific way. </a:t>
            </a: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rPr>
              <a:t>The overlay network, in a </a:t>
            </a:r>
            <a:r>
              <a:rPr lang="en-US" sz="2000" dirty="0">
                <a:solidFill>
                  <a:srgbClr val="7030A0"/>
                </a:solidFill>
                <a:effectLst/>
                <a:latin typeface="Times New Roman" panose="02020603050405020304" pitchFamily="18" charset="0"/>
                <a:ea typeface="Calibri" panose="020F0502020204030204" pitchFamily="34" charset="0"/>
              </a:rPr>
              <a:t>P2P file sharing system</a:t>
            </a:r>
            <a:r>
              <a:rPr lang="en-US" sz="2000" dirty="0">
                <a:effectLst/>
                <a:latin typeface="Times New Roman" panose="02020603050405020304" pitchFamily="18" charset="0"/>
                <a:ea typeface="Calibri" panose="020F0502020204030204" pitchFamily="34" charset="0"/>
              </a:rPr>
              <a:t>, consists of the </a:t>
            </a:r>
            <a:r>
              <a:rPr lang="en-US" sz="2000" dirty="0">
                <a:solidFill>
                  <a:srgbClr val="FF0000"/>
                </a:solidFill>
                <a:effectLst/>
                <a:latin typeface="Times New Roman" panose="02020603050405020304" pitchFamily="18" charset="0"/>
                <a:ea typeface="Calibri" panose="020F0502020204030204" pitchFamily="34" charset="0"/>
              </a:rPr>
              <a:t>nodes participating in the file sharing system</a:t>
            </a:r>
            <a:r>
              <a:rPr lang="en-US" sz="2000" dirty="0">
                <a:effectLst/>
                <a:latin typeface="Times New Roman" panose="02020603050405020304" pitchFamily="18" charset="0"/>
                <a:ea typeface="Calibri" panose="020F0502020204030204" pitchFamily="34" charset="0"/>
              </a:rPr>
              <a:t> and the </a:t>
            </a:r>
            <a:r>
              <a:rPr lang="en-US" sz="2000" dirty="0">
                <a:solidFill>
                  <a:srgbClr val="00B050"/>
                </a:solidFill>
                <a:effectLst/>
                <a:latin typeface="Times New Roman" panose="02020603050405020304" pitchFamily="18" charset="0"/>
                <a:ea typeface="Calibri" panose="020F0502020204030204" pitchFamily="34" charset="0"/>
              </a:rPr>
              <a:t>logical links between the nodes</a:t>
            </a:r>
            <a:r>
              <a:rPr lang="en-US" sz="2000" dirty="0">
                <a:effectLst/>
                <a:latin typeface="Times New Roman" panose="02020603050405020304" pitchFamily="18" charset="0"/>
                <a:ea typeface="Calibri" panose="020F0502020204030204" pitchFamily="34" charset="0"/>
              </a:rPr>
              <a:t>. There is a logical link (an “edge” in graph theory terms) from node A to node B </a:t>
            </a:r>
            <a:r>
              <a:rPr lang="en-US" sz="2000" dirty="0">
                <a:solidFill>
                  <a:srgbClr val="00B050"/>
                </a:solidFill>
                <a:effectLst/>
                <a:latin typeface="Times New Roman" panose="02020603050405020304" pitchFamily="18" charset="0"/>
                <a:ea typeface="Calibri" panose="020F0502020204030204" pitchFamily="34" charset="0"/>
              </a:rPr>
              <a:t>if there is a TCP connection between A and B. </a:t>
            </a:r>
            <a:r>
              <a:rPr lang="en-US" sz="2000" dirty="0">
                <a:solidFill>
                  <a:srgbClr val="0070C0"/>
                </a:solidFill>
                <a:effectLst/>
                <a:latin typeface="Times New Roman" panose="02020603050405020304" pitchFamily="18" charset="0"/>
                <a:ea typeface="Calibri" panose="020F0502020204030204" pitchFamily="34" charset="0"/>
              </a:rPr>
              <a:t>An overlay network does not include routers. </a:t>
            </a:r>
          </a:p>
        </p:txBody>
      </p:sp>
    </p:spTree>
    <p:extLst>
      <p:ext uri="{BB962C8B-B14F-4D97-AF65-F5344CB8AC3E}">
        <p14:creationId xmlns:p14="http://schemas.microsoft.com/office/powerpoint/2010/main" val="4194755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National Lambda Rail Project</a:t>
            </a:r>
          </a:p>
        </p:txBody>
      </p:sp>
      <p:sp>
        <p:nvSpPr>
          <p:cNvPr id="4" name="Content Placeholder 3"/>
          <p:cNvSpPr>
            <a:spLocks noGrp="1"/>
          </p:cNvSpPr>
          <p:nvPr>
            <p:ph idx="1"/>
          </p:nvPr>
        </p:nvSpPr>
        <p:spPr>
          <a:xfrm flipV="1">
            <a:off x="6571282" y="1623316"/>
            <a:ext cx="2389839" cy="275334"/>
          </a:xfrm>
        </p:spPr>
        <p:txBody>
          <a:bodyPr>
            <a:normAutofit fontScale="55000" lnSpcReduction="20000"/>
          </a:bodyPr>
          <a:lstStyle/>
          <a:p>
            <a:r>
              <a:rPr lang="en-US" dirty="0"/>
              <a:t> </a:t>
            </a:r>
          </a:p>
        </p:txBody>
      </p:sp>
      <p:sp>
        <p:nvSpPr>
          <p:cNvPr id="3" name="Slide Number Placeholder 2"/>
          <p:cNvSpPr>
            <a:spLocks noGrp="1"/>
          </p:cNvSpPr>
          <p:nvPr>
            <p:ph type="sldNum" sz="quarter" idx="12"/>
          </p:nvPr>
        </p:nvSpPr>
        <p:spPr/>
        <p:txBody>
          <a:bodyPr>
            <a:normAutofit/>
          </a:bodyPr>
          <a:lstStyle/>
          <a:p>
            <a:fld id="{283B9EA5-CE9A-4950-A80C-5ADF06B45BB8}" type="slidenum">
              <a:rPr lang="en-US" smtClean="0"/>
              <a:pPr/>
              <a:t>69</a:t>
            </a:fld>
            <a:endParaRPr lang="en-US" dirty="0"/>
          </a:p>
        </p:txBody>
      </p:sp>
      <p:pic>
        <p:nvPicPr>
          <p:cNvPr id="2051" name="Picture 3" descr="D:\Classes\CS 4700\assets\100804lambdarail_l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256" y="2114005"/>
            <a:ext cx="6713594" cy="3721249"/>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reeform 8"/>
          <p:cNvSpPr/>
          <p:nvPr/>
        </p:nvSpPr>
        <p:spPr>
          <a:xfrm>
            <a:off x="4286250" y="3722916"/>
            <a:ext cx="1869622" cy="1298121"/>
          </a:xfrm>
          <a:custGeom>
            <a:avLst/>
            <a:gdLst>
              <a:gd name="connsiteX0" fmla="*/ 2492829 w 2492829"/>
              <a:gd name="connsiteY0" fmla="*/ 1730828 h 1730828"/>
              <a:gd name="connsiteX1" fmla="*/ 2373086 w 2492829"/>
              <a:gd name="connsiteY1" fmla="*/ 1698171 h 1730828"/>
              <a:gd name="connsiteX2" fmla="*/ 2340429 w 2492829"/>
              <a:gd name="connsiteY2" fmla="*/ 1676400 h 1730828"/>
              <a:gd name="connsiteX3" fmla="*/ 2296886 w 2492829"/>
              <a:gd name="connsiteY3" fmla="*/ 1665514 h 1730828"/>
              <a:gd name="connsiteX4" fmla="*/ 2188029 w 2492829"/>
              <a:gd name="connsiteY4" fmla="*/ 1621971 h 1730828"/>
              <a:gd name="connsiteX5" fmla="*/ 2046514 w 2492829"/>
              <a:gd name="connsiteY5" fmla="*/ 1589314 h 1730828"/>
              <a:gd name="connsiteX6" fmla="*/ 1926771 w 2492829"/>
              <a:gd name="connsiteY6" fmla="*/ 1567543 h 1730828"/>
              <a:gd name="connsiteX7" fmla="*/ 1817914 w 2492829"/>
              <a:gd name="connsiteY7" fmla="*/ 1545771 h 1730828"/>
              <a:gd name="connsiteX8" fmla="*/ 1480457 w 2492829"/>
              <a:gd name="connsiteY8" fmla="*/ 1556657 h 1730828"/>
              <a:gd name="connsiteX9" fmla="*/ 1371600 w 2492829"/>
              <a:gd name="connsiteY9" fmla="*/ 1567543 h 1730828"/>
              <a:gd name="connsiteX10" fmla="*/ 1306286 w 2492829"/>
              <a:gd name="connsiteY10" fmla="*/ 1578428 h 1730828"/>
              <a:gd name="connsiteX11" fmla="*/ 1186543 w 2492829"/>
              <a:gd name="connsiteY11" fmla="*/ 1589314 h 1730828"/>
              <a:gd name="connsiteX12" fmla="*/ 1099457 w 2492829"/>
              <a:gd name="connsiteY12" fmla="*/ 1600200 h 1730828"/>
              <a:gd name="connsiteX13" fmla="*/ 1023257 w 2492829"/>
              <a:gd name="connsiteY13" fmla="*/ 1611085 h 1730828"/>
              <a:gd name="connsiteX14" fmla="*/ 892629 w 2492829"/>
              <a:gd name="connsiteY14" fmla="*/ 1621971 h 1730828"/>
              <a:gd name="connsiteX15" fmla="*/ 827314 w 2492829"/>
              <a:gd name="connsiteY15" fmla="*/ 1632857 h 1730828"/>
              <a:gd name="connsiteX16" fmla="*/ 609600 w 2492829"/>
              <a:gd name="connsiteY16" fmla="*/ 1654628 h 1730828"/>
              <a:gd name="connsiteX17" fmla="*/ 478971 w 2492829"/>
              <a:gd name="connsiteY17" fmla="*/ 1676400 h 1730828"/>
              <a:gd name="connsiteX18" fmla="*/ 402771 w 2492829"/>
              <a:gd name="connsiteY18" fmla="*/ 1665514 h 1730828"/>
              <a:gd name="connsiteX19" fmla="*/ 370114 w 2492829"/>
              <a:gd name="connsiteY19" fmla="*/ 1643743 h 1730828"/>
              <a:gd name="connsiteX20" fmla="*/ 326571 w 2492829"/>
              <a:gd name="connsiteY20" fmla="*/ 1600200 h 1730828"/>
              <a:gd name="connsiteX21" fmla="*/ 293914 w 2492829"/>
              <a:gd name="connsiteY21" fmla="*/ 1545771 h 1730828"/>
              <a:gd name="connsiteX22" fmla="*/ 283029 w 2492829"/>
              <a:gd name="connsiteY22" fmla="*/ 1513114 h 1730828"/>
              <a:gd name="connsiteX23" fmla="*/ 261257 w 2492829"/>
              <a:gd name="connsiteY23" fmla="*/ 1491343 h 1730828"/>
              <a:gd name="connsiteX24" fmla="*/ 239486 w 2492829"/>
              <a:gd name="connsiteY24" fmla="*/ 1458685 h 1730828"/>
              <a:gd name="connsiteX25" fmla="*/ 206829 w 2492829"/>
              <a:gd name="connsiteY25" fmla="*/ 1393371 h 1730828"/>
              <a:gd name="connsiteX26" fmla="*/ 163286 w 2492829"/>
              <a:gd name="connsiteY26" fmla="*/ 1338943 h 1730828"/>
              <a:gd name="connsiteX27" fmla="*/ 152400 w 2492829"/>
              <a:gd name="connsiteY27" fmla="*/ 1306285 h 1730828"/>
              <a:gd name="connsiteX28" fmla="*/ 130629 w 2492829"/>
              <a:gd name="connsiteY28" fmla="*/ 1273628 h 1730828"/>
              <a:gd name="connsiteX29" fmla="*/ 97971 w 2492829"/>
              <a:gd name="connsiteY29" fmla="*/ 1219200 h 1730828"/>
              <a:gd name="connsiteX30" fmla="*/ 65314 w 2492829"/>
              <a:gd name="connsiteY30" fmla="*/ 1121228 h 1730828"/>
              <a:gd name="connsiteX31" fmla="*/ 54429 w 2492829"/>
              <a:gd name="connsiteY31" fmla="*/ 1088571 h 1730828"/>
              <a:gd name="connsiteX32" fmla="*/ 43543 w 2492829"/>
              <a:gd name="connsiteY32" fmla="*/ 1055914 h 1730828"/>
              <a:gd name="connsiteX33" fmla="*/ 32657 w 2492829"/>
              <a:gd name="connsiteY33" fmla="*/ 990600 h 1730828"/>
              <a:gd name="connsiteX34" fmla="*/ 21771 w 2492829"/>
              <a:gd name="connsiteY34" fmla="*/ 881743 h 1730828"/>
              <a:gd name="connsiteX35" fmla="*/ 0 w 2492829"/>
              <a:gd name="connsiteY35" fmla="*/ 805543 h 1730828"/>
              <a:gd name="connsiteX36" fmla="*/ 10886 w 2492829"/>
              <a:gd name="connsiteY36" fmla="*/ 707571 h 1730828"/>
              <a:gd name="connsiteX37" fmla="*/ 76200 w 2492829"/>
              <a:gd name="connsiteY37" fmla="*/ 587828 h 1730828"/>
              <a:gd name="connsiteX38" fmla="*/ 108857 w 2492829"/>
              <a:gd name="connsiteY38" fmla="*/ 566057 h 1730828"/>
              <a:gd name="connsiteX39" fmla="*/ 185057 w 2492829"/>
              <a:gd name="connsiteY39" fmla="*/ 468085 h 1730828"/>
              <a:gd name="connsiteX40" fmla="*/ 185057 w 2492829"/>
              <a:gd name="connsiteY40" fmla="*/ 468085 h 1730828"/>
              <a:gd name="connsiteX41" fmla="*/ 206829 w 2492829"/>
              <a:gd name="connsiteY41" fmla="*/ 435428 h 1730828"/>
              <a:gd name="connsiteX42" fmla="*/ 272143 w 2492829"/>
              <a:gd name="connsiteY42" fmla="*/ 391885 h 1730828"/>
              <a:gd name="connsiteX43" fmla="*/ 315686 w 2492829"/>
              <a:gd name="connsiteY43" fmla="*/ 337457 h 1730828"/>
              <a:gd name="connsiteX44" fmla="*/ 359229 w 2492829"/>
              <a:gd name="connsiteY44" fmla="*/ 304800 h 1730828"/>
              <a:gd name="connsiteX45" fmla="*/ 413657 w 2492829"/>
              <a:gd name="connsiteY45" fmla="*/ 250371 h 1730828"/>
              <a:gd name="connsiteX46" fmla="*/ 435429 w 2492829"/>
              <a:gd name="connsiteY46" fmla="*/ 228600 h 1730828"/>
              <a:gd name="connsiteX47" fmla="*/ 478971 w 2492829"/>
              <a:gd name="connsiteY47" fmla="*/ 163285 h 1730828"/>
              <a:gd name="connsiteX48" fmla="*/ 522514 w 2492829"/>
              <a:gd name="connsiteY48" fmla="*/ 119743 h 1730828"/>
              <a:gd name="connsiteX49" fmla="*/ 533400 w 2492829"/>
              <a:gd name="connsiteY49" fmla="*/ 76200 h 1730828"/>
              <a:gd name="connsiteX50" fmla="*/ 555171 w 2492829"/>
              <a:gd name="connsiteY50" fmla="*/ 43543 h 1730828"/>
              <a:gd name="connsiteX51" fmla="*/ 566057 w 2492829"/>
              <a:gd name="connsiteY51" fmla="*/ 0 h 1730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92829" h="1730828">
                <a:moveTo>
                  <a:pt x="2492829" y="1730828"/>
                </a:moveTo>
                <a:cubicBezTo>
                  <a:pt x="2463614" y="1724986"/>
                  <a:pt x="2396766" y="1713958"/>
                  <a:pt x="2373086" y="1698171"/>
                </a:cubicBezTo>
                <a:cubicBezTo>
                  <a:pt x="2362200" y="1690914"/>
                  <a:pt x="2352454" y="1681554"/>
                  <a:pt x="2340429" y="1676400"/>
                </a:cubicBezTo>
                <a:cubicBezTo>
                  <a:pt x="2326678" y="1670507"/>
                  <a:pt x="2311216" y="1669813"/>
                  <a:pt x="2296886" y="1665514"/>
                </a:cubicBezTo>
                <a:cubicBezTo>
                  <a:pt x="2186754" y="1632475"/>
                  <a:pt x="2272901" y="1658346"/>
                  <a:pt x="2188029" y="1621971"/>
                </a:cubicBezTo>
                <a:cubicBezTo>
                  <a:pt x="2135888" y="1599624"/>
                  <a:pt x="2116244" y="1612558"/>
                  <a:pt x="2046514" y="1589314"/>
                </a:cubicBezTo>
                <a:cubicBezTo>
                  <a:pt x="1986104" y="1569177"/>
                  <a:pt x="2025243" y="1579851"/>
                  <a:pt x="1926771" y="1567543"/>
                </a:cubicBezTo>
                <a:cubicBezTo>
                  <a:pt x="1897998" y="1560349"/>
                  <a:pt x="1844606" y="1545771"/>
                  <a:pt x="1817914" y="1545771"/>
                </a:cubicBezTo>
                <a:cubicBezTo>
                  <a:pt x="1705370" y="1545771"/>
                  <a:pt x="1592943" y="1553028"/>
                  <a:pt x="1480457" y="1556657"/>
                </a:cubicBezTo>
                <a:cubicBezTo>
                  <a:pt x="1444171" y="1560286"/>
                  <a:pt x="1407785" y="1563020"/>
                  <a:pt x="1371600" y="1567543"/>
                </a:cubicBezTo>
                <a:cubicBezTo>
                  <a:pt x="1349699" y="1570281"/>
                  <a:pt x="1328206" y="1575849"/>
                  <a:pt x="1306286" y="1578428"/>
                </a:cubicBezTo>
                <a:cubicBezTo>
                  <a:pt x="1266482" y="1583111"/>
                  <a:pt x="1226402" y="1585118"/>
                  <a:pt x="1186543" y="1589314"/>
                </a:cubicBezTo>
                <a:cubicBezTo>
                  <a:pt x="1157449" y="1592377"/>
                  <a:pt x="1128455" y="1596334"/>
                  <a:pt x="1099457" y="1600200"/>
                </a:cubicBezTo>
                <a:cubicBezTo>
                  <a:pt x="1074024" y="1603591"/>
                  <a:pt x="1048774" y="1608399"/>
                  <a:pt x="1023257" y="1611085"/>
                </a:cubicBezTo>
                <a:cubicBezTo>
                  <a:pt x="979803" y="1615659"/>
                  <a:pt x="936055" y="1617146"/>
                  <a:pt x="892629" y="1621971"/>
                </a:cubicBezTo>
                <a:cubicBezTo>
                  <a:pt x="870692" y="1624409"/>
                  <a:pt x="849241" y="1630327"/>
                  <a:pt x="827314" y="1632857"/>
                </a:cubicBezTo>
                <a:cubicBezTo>
                  <a:pt x="754861" y="1641217"/>
                  <a:pt x="609600" y="1654628"/>
                  <a:pt x="609600" y="1654628"/>
                </a:cubicBezTo>
                <a:cubicBezTo>
                  <a:pt x="563740" y="1666093"/>
                  <a:pt x="529937" y="1676400"/>
                  <a:pt x="478971" y="1676400"/>
                </a:cubicBezTo>
                <a:cubicBezTo>
                  <a:pt x="453313" y="1676400"/>
                  <a:pt x="428171" y="1669143"/>
                  <a:pt x="402771" y="1665514"/>
                </a:cubicBezTo>
                <a:cubicBezTo>
                  <a:pt x="391885" y="1658257"/>
                  <a:pt x="380047" y="1652257"/>
                  <a:pt x="370114" y="1643743"/>
                </a:cubicBezTo>
                <a:cubicBezTo>
                  <a:pt x="354529" y="1630385"/>
                  <a:pt x="326571" y="1600200"/>
                  <a:pt x="326571" y="1600200"/>
                </a:cubicBezTo>
                <a:cubicBezTo>
                  <a:pt x="295736" y="1507690"/>
                  <a:pt x="338741" y="1620484"/>
                  <a:pt x="293914" y="1545771"/>
                </a:cubicBezTo>
                <a:cubicBezTo>
                  <a:pt x="288011" y="1535932"/>
                  <a:pt x="288933" y="1522953"/>
                  <a:pt x="283029" y="1513114"/>
                </a:cubicBezTo>
                <a:cubicBezTo>
                  <a:pt x="277749" y="1504313"/>
                  <a:pt x="267668" y="1499357"/>
                  <a:pt x="261257" y="1491343"/>
                </a:cubicBezTo>
                <a:cubicBezTo>
                  <a:pt x="253084" y="1481127"/>
                  <a:pt x="245337" y="1470387"/>
                  <a:pt x="239486" y="1458685"/>
                </a:cubicBezTo>
                <a:cubicBezTo>
                  <a:pt x="212662" y="1405036"/>
                  <a:pt x="248420" y="1445359"/>
                  <a:pt x="206829" y="1393371"/>
                </a:cubicBezTo>
                <a:cubicBezTo>
                  <a:pt x="179827" y="1359619"/>
                  <a:pt x="185624" y="1383620"/>
                  <a:pt x="163286" y="1338943"/>
                </a:cubicBezTo>
                <a:cubicBezTo>
                  <a:pt x="158154" y="1328680"/>
                  <a:pt x="157532" y="1316548"/>
                  <a:pt x="152400" y="1306285"/>
                </a:cubicBezTo>
                <a:cubicBezTo>
                  <a:pt x="146549" y="1294583"/>
                  <a:pt x="136480" y="1285330"/>
                  <a:pt x="130629" y="1273628"/>
                </a:cubicBezTo>
                <a:cubicBezTo>
                  <a:pt x="102368" y="1217106"/>
                  <a:pt x="140495" y="1261722"/>
                  <a:pt x="97971" y="1219200"/>
                </a:cubicBezTo>
                <a:lnTo>
                  <a:pt x="65314" y="1121228"/>
                </a:lnTo>
                <a:lnTo>
                  <a:pt x="54429" y="1088571"/>
                </a:lnTo>
                <a:cubicBezTo>
                  <a:pt x="50800" y="1077685"/>
                  <a:pt x="45429" y="1067232"/>
                  <a:pt x="43543" y="1055914"/>
                </a:cubicBezTo>
                <a:cubicBezTo>
                  <a:pt x="39914" y="1034143"/>
                  <a:pt x="35395" y="1012501"/>
                  <a:pt x="32657" y="990600"/>
                </a:cubicBezTo>
                <a:cubicBezTo>
                  <a:pt x="28134" y="954415"/>
                  <a:pt x="26928" y="917843"/>
                  <a:pt x="21771" y="881743"/>
                </a:cubicBezTo>
                <a:cubicBezTo>
                  <a:pt x="18353" y="857816"/>
                  <a:pt x="7756" y="828810"/>
                  <a:pt x="0" y="805543"/>
                </a:cubicBezTo>
                <a:cubicBezTo>
                  <a:pt x="3629" y="772886"/>
                  <a:pt x="1614" y="739094"/>
                  <a:pt x="10886" y="707571"/>
                </a:cubicBezTo>
                <a:cubicBezTo>
                  <a:pt x="10910" y="707489"/>
                  <a:pt x="56328" y="607700"/>
                  <a:pt x="76200" y="587828"/>
                </a:cubicBezTo>
                <a:cubicBezTo>
                  <a:pt x="85451" y="578577"/>
                  <a:pt x="97971" y="573314"/>
                  <a:pt x="108857" y="566057"/>
                </a:cubicBezTo>
                <a:cubicBezTo>
                  <a:pt x="142104" y="499565"/>
                  <a:pt x="119154" y="533989"/>
                  <a:pt x="185057" y="468085"/>
                </a:cubicBezTo>
                <a:lnTo>
                  <a:pt x="185057" y="468085"/>
                </a:lnTo>
                <a:cubicBezTo>
                  <a:pt x="192314" y="457199"/>
                  <a:pt x="196983" y="444043"/>
                  <a:pt x="206829" y="435428"/>
                </a:cubicBezTo>
                <a:cubicBezTo>
                  <a:pt x="226521" y="418198"/>
                  <a:pt x="272143" y="391885"/>
                  <a:pt x="272143" y="391885"/>
                </a:cubicBezTo>
                <a:cubicBezTo>
                  <a:pt x="289723" y="365515"/>
                  <a:pt x="292417" y="356848"/>
                  <a:pt x="315686" y="337457"/>
                </a:cubicBezTo>
                <a:cubicBezTo>
                  <a:pt x="329624" y="325842"/>
                  <a:pt x="345669" y="316854"/>
                  <a:pt x="359229" y="304800"/>
                </a:cubicBezTo>
                <a:cubicBezTo>
                  <a:pt x="378406" y="287754"/>
                  <a:pt x="395514" y="268514"/>
                  <a:pt x="413657" y="250371"/>
                </a:cubicBezTo>
                <a:lnTo>
                  <a:pt x="435429" y="228600"/>
                </a:lnTo>
                <a:cubicBezTo>
                  <a:pt x="461310" y="150953"/>
                  <a:pt x="424612" y="244824"/>
                  <a:pt x="478971" y="163285"/>
                </a:cubicBezTo>
                <a:cubicBezTo>
                  <a:pt x="512146" y="113523"/>
                  <a:pt x="460312" y="140476"/>
                  <a:pt x="522514" y="119743"/>
                </a:cubicBezTo>
                <a:cubicBezTo>
                  <a:pt x="526143" y="105229"/>
                  <a:pt x="527507" y="89951"/>
                  <a:pt x="533400" y="76200"/>
                </a:cubicBezTo>
                <a:cubicBezTo>
                  <a:pt x="538554" y="64175"/>
                  <a:pt x="549320" y="55245"/>
                  <a:pt x="555171" y="43543"/>
                </a:cubicBezTo>
                <a:cubicBezTo>
                  <a:pt x="567204" y="19476"/>
                  <a:pt x="566057" y="18555"/>
                  <a:pt x="566057" y="0"/>
                </a:cubicBezTo>
              </a:path>
            </a:pathLst>
          </a:cu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4759779" y="3265661"/>
            <a:ext cx="1986783" cy="1657405"/>
          </a:xfrm>
          <a:custGeom>
            <a:avLst/>
            <a:gdLst>
              <a:gd name="connsiteX0" fmla="*/ 1785258 w 2649044"/>
              <a:gd name="connsiteY0" fmla="*/ 2209873 h 2209873"/>
              <a:gd name="connsiteX1" fmla="*/ 1763486 w 2649044"/>
              <a:gd name="connsiteY1" fmla="*/ 2144558 h 2209873"/>
              <a:gd name="connsiteX2" fmla="*/ 1741715 w 2649044"/>
              <a:gd name="connsiteY2" fmla="*/ 2057473 h 2209873"/>
              <a:gd name="connsiteX3" fmla="*/ 1719943 w 2649044"/>
              <a:gd name="connsiteY3" fmla="*/ 1992158 h 2209873"/>
              <a:gd name="connsiteX4" fmla="*/ 1709058 w 2649044"/>
              <a:gd name="connsiteY4" fmla="*/ 1959501 h 2209873"/>
              <a:gd name="connsiteX5" fmla="*/ 1698172 w 2649044"/>
              <a:gd name="connsiteY5" fmla="*/ 1915958 h 2209873"/>
              <a:gd name="connsiteX6" fmla="*/ 1676400 w 2649044"/>
              <a:gd name="connsiteY6" fmla="*/ 1894187 h 2209873"/>
              <a:gd name="connsiteX7" fmla="*/ 1654629 w 2649044"/>
              <a:gd name="connsiteY7" fmla="*/ 1796216 h 2209873"/>
              <a:gd name="connsiteX8" fmla="*/ 1643743 w 2649044"/>
              <a:gd name="connsiteY8" fmla="*/ 1763558 h 2209873"/>
              <a:gd name="connsiteX9" fmla="*/ 1632858 w 2649044"/>
              <a:gd name="connsiteY9" fmla="*/ 1720016 h 2209873"/>
              <a:gd name="connsiteX10" fmla="*/ 1621972 w 2649044"/>
              <a:gd name="connsiteY10" fmla="*/ 1687358 h 2209873"/>
              <a:gd name="connsiteX11" fmla="*/ 1600200 w 2649044"/>
              <a:gd name="connsiteY11" fmla="*/ 1600273 h 2209873"/>
              <a:gd name="connsiteX12" fmla="*/ 1611086 w 2649044"/>
              <a:gd name="connsiteY12" fmla="*/ 1556730 h 2209873"/>
              <a:gd name="connsiteX13" fmla="*/ 1643743 w 2649044"/>
              <a:gd name="connsiteY13" fmla="*/ 1545844 h 2209873"/>
              <a:gd name="connsiteX14" fmla="*/ 1730829 w 2649044"/>
              <a:gd name="connsiteY14" fmla="*/ 1524073 h 2209873"/>
              <a:gd name="connsiteX15" fmla="*/ 1763486 w 2649044"/>
              <a:gd name="connsiteY15" fmla="*/ 1513187 h 2209873"/>
              <a:gd name="connsiteX16" fmla="*/ 1807029 w 2649044"/>
              <a:gd name="connsiteY16" fmla="*/ 1502301 h 2209873"/>
              <a:gd name="connsiteX17" fmla="*/ 1894115 w 2649044"/>
              <a:gd name="connsiteY17" fmla="*/ 1458758 h 2209873"/>
              <a:gd name="connsiteX18" fmla="*/ 1926772 w 2649044"/>
              <a:gd name="connsiteY18" fmla="*/ 1436987 h 2209873"/>
              <a:gd name="connsiteX19" fmla="*/ 1959429 w 2649044"/>
              <a:gd name="connsiteY19" fmla="*/ 1426101 h 2209873"/>
              <a:gd name="connsiteX20" fmla="*/ 2035629 w 2649044"/>
              <a:gd name="connsiteY20" fmla="*/ 1393444 h 2209873"/>
              <a:gd name="connsiteX21" fmla="*/ 2133600 w 2649044"/>
              <a:gd name="connsiteY21" fmla="*/ 1349901 h 2209873"/>
              <a:gd name="connsiteX22" fmla="*/ 2166258 w 2649044"/>
              <a:gd name="connsiteY22" fmla="*/ 1339016 h 2209873"/>
              <a:gd name="connsiteX23" fmla="*/ 2198915 w 2649044"/>
              <a:gd name="connsiteY23" fmla="*/ 1317244 h 2209873"/>
              <a:gd name="connsiteX24" fmla="*/ 2231572 w 2649044"/>
              <a:gd name="connsiteY24" fmla="*/ 1306358 h 2209873"/>
              <a:gd name="connsiteX25" fmla="*/ 2275115 w 2649044"/>
              <a:gd name="connsiteY25" fmla="*/ 1262816 h 2209873"/>
              <a:gd name="connsiteX26" fmla="*/ 2329543 w 2649044"/>
              <a:gd name="connsiteY26" fmla="*/ 1230158 h 2209873"/>
              <a:gd name="connsiteX27" fmla="*/ 2383972 w 2649044"/>
              <a:gd name="connsiteY27" fmla="*/ 1186616 h 2209873"/>
              <a:gd name="connsiteX28" fmla="*/ 2449286 w 2649044"/>
              <a:gd name="connsiteY28" fmla="*/ 1164844 h 2209873"/>
              <a:gd name="connsiteX29" fmla="*/ 2503715 w 2649044"/>
              <a:gd name="connsiteY29" fmla="*/ 1121301 h 2209873"/>
              <a:gd name="connsiteX30" fmla="*/ 2536372 w 2649044"/>
              <a:gd name="connsiteY30" fmla="*/ 1110416 h 2209873"/>
              <a:gd name="connsiteX31" fmla="*/ 2547258 w 2649044"/>
              <a:gd name="connsiteY31" fmla="*/ 1034216 h 2209873"/>
              <a:gd name="connsiteX32" fmla="*/ 2569029 w 2649044"/>
              <a:gd name="connsiteY32" fmla="*/ 947130 h 2209873"/>
              <a:gd name="connsiteX33" fmla="*/ 2601686 w 2649044"/>
              <a:gd name="connsiteY33" fmla="*/ 783844 h 2209873"/>
              <a:gd name="connsiteX34" fmla="*/ 2623458 w 2649044"/>
              <a:gd name="connsiteY34" fmla="*/ 762073 h 2209873"/>
              <a:gd name="connsiteX35" fmla="*/ 2634343 w 2649044"/>
              <a:gd name="connsiteY35" fmla="*/ 707644 h 2209873"/>
              <a:gd name="connsiteX36" fmla="*/ 2623458 w 2649044"/>
              <a:gd name="connsiteY36" fmla="*/ 566130 h 2209873"/>
              <a:gd name="connsiteX37" fmla="*/ 2558143 w 2649044"/>
              <a:gd name="connsiteY37" fmla="*/ 544358 h 2209873"/>
              <a:gd name="connsiteX38" fmla="*/ 2525486 w 2649044"/>
              <a:gd name="connsiteY38" fmla="*/ 522587 h 2209873"/>
              <a:gd name="connsiteX39" fmla="*/ 2460172 w 2649044"/>
              <a:gd name="connsiteY39" fmla="*/ 500816 h 2209873"/>
              <a:gd name="connsiteX40" fmla="*/ 2405743 w 2649044"/>
              <a:gd name="connsiteY40" fmla="*/ 468158 h 2209873"/>
              <a:gd name="connsiteX41" fmla="*/ 2340429 w 2649044"/>
              <a:gd name="connsiteY41" fmla="*/ 424616 h 2209873"/>
              <a:gd name="connsiteX42" fmla="*/ 2231572 w 2649044"/>
              <a:gd name="connsiteY42" fmla="*/ 391958 h 2209873"/>
              <a:gd name="connsiteX43" fmla="*/ 2155372 w 2649044"/>
              <a:gd name="connsiteY43" fmla="*/ 315758 h 2209873"/>
              <a:gd name="connsiteX44" fmla="*/ 2133600 w 2649044"/>
              <a:gd name="connsiteY44" fmla="*/ 293987 h 2209873"/>
              <a:gd name="connsiteX45" fmla="*/ 2111829 w 2649044"/>
              <a:gd name="connsiteY45" fmla="*/ 261330 h 2209873"/>
              <a:gd name="connsiteX46" fmla="*/ 2068286 w 2649044"/>
              <a:gd name="connsiteY46" fmla="*/ 239558 h 2209873"/>
              <a:gd name="connsiteX47" fmla="*/ 2024743 w 2649044"/>
              <a:gd name="connsiteY47" fmla="*/ 196016 h 2209873"/>
              <a:gd name="connsiteX48" fmla="*/ 1959429 w 2649044"/>
              <a:gd name="connsiteY48" fmla="*/ 152473 h 2209873"/>
              <a:gd name="connsiteX49" fmla="*/ 1926772 w 2649044"/>
              <a:gd name="connsiteY49" fmla="*/ 130701 h 2209873"/>
              <a:gd name="connsiteX50" fmla="*/ 1872343 w 2649044"/>
              <a:gd name="connsiteY50" fmla="*/ 87158 h 2209873"/>
              <a:gd name="connsiteX51" fmla="*/ 1828800 w 2649044"/>
              <a:gd name="connsiteY51" fmla="*/ 76273 h 2209873"/>
              <a:gd name="connsiteX52" fmla="*/ 1796143 w 2649044"/>
              <a:gd name="connsiteY52" fmla="*/ 65387 h 2209873"/>
              <a:gd name="connsiteX53" fmla="*/ 1567543 w 2649044"/>
              <a:gd name="connsiteY53" fmla="*/ 76273 h 2209873"/>
              <a:gd name="connsiteX54" fmla="*/ 1404258 w 2649044"/>
              <a:gd name="connsiteY54" fmla="*/ 54501 h 2209873"/>
              <a:gd name="connsiteX55" fmla="*/ 1219200 w 2649044"/>
              <a:gd name="connsiteY55" fmla="*/ 43616 h 2209873"/>
              <a:gd name="connsiteX56" fmla="*/ 1164772 w 2649044"/>
              <a:gd name="connsiteY56" fmla="*/ 32730 h 2209873"/>
              <a:gd name="connsiteX57" fmla="*/ 1121229 w 2649044"/>
              <a:gd name="connsiteY57" fmla="*/ 21844 h 2209873"/>
              <a:gd name="connsiteX58" fmla="*/ 1012372 w 2649044"/>
              <a:gd name="connsiteY58" fmla="*/ 10958 h 2209873"/>
              <a:gd name="connsiteX59" fmla="*/ 968829 w 2649044"/>
              <a:gd name="connsiteY59" fmla="*/ 73 h 2209873"/>
              <a:gd name="connsiteX60" fmla="*/ 838200 w 2649044"/>
              <a:gd name="connsiteY60" fmla="*/ 21844 h 2209873"/>
              <a:gd name="connsiteX61" fmla="*/ 707572 w 2649044"/>
              <a:gd name="connsiteY61" fmla="*/ 87158 h 2209873"/>
              <a:gd name="connsiteX62" fmla="*/ 685800 w 2649044"/>
              <a:gd name="connsiteY62" fmla="*/ 108930 h 2209873"/>
              <a:gd name="connsiteX63" fmla="*/ 664029 w 2649044"/>
              <a:gd name="connsiteY63" fmla="*/ 141587 h 2209873"/>
              <a:gd name="connsiteX64" fmla="*/ 631372 w 2649044"/>
              <a:gd name="connsiteY64" fmla="*/ 163358 h 2209873"/>
              <a:gd name="connsiteX65" fmla="*/ 587829 w 2649044"/>
              <a:gd name="connsiteY65" fmla="*/ 228673 h 2209873"/>
              <a:gd name="connsiteX66" fmla="*/ 566058 w 2649044"/>
              <a:gd name="connsiteY66" fmla="*/ 261330 h 2209873"/>
              <a:gd name="connsiteX67" fmla="*/ 500743 w 2649044"/>
              <a:gd name="connsiteY67" fmla="*/ 304873 h 2209873"/>
              <a:gd name="connsiteX68" fmla="*/ 468086 w 2649044"/>
              <a:gd name="connsiteY68" fmla="*/ 326644 h 2209873"/>
              <a:gd name="connsiteX69" fmla="*/ 446315 w 2649044"/>
              <a:gd name="connsiteY69" fmla="*/ 348416 h 2209873"/>
              <a:gd name="connsiteX70" fmla="*/ 402772 w 2649044"/>
              <a:gd name="connsiteY70" fmla="*/ 413730 h 2209873"/>
              <a:gd name="connsiteX71" fmla="*/ 348343 w 2649044"/>
              <a:gd name="connsiteY71" fmla="*/ 468158 h 2209873"/>
              <a:gd name="connsiteX72" fmla="*/ 315686 w 2649044"/>
              <a:gd name="connsiteY72" fmla="*/ 555244 h 2209873"/>
              <a:gd name="connsiteX73" fmla="*/ 304800 w 2649044"/>
              <a:gd name="connsiteY73" fmla="*/ 587901 h 2209873"/>
              <a:gd name="connsiteX74" fmla="*/ 250372 w 2649044"/>
              <a:gd name="connsiteY74" fmla="*/ 620558 h 2209873"/>
              <a:gd name="connsiteX75" fmla="*/ 228600 w 2649044"/>
              <a:gd name="connsiteY75" fmla="*/ 642330 h 2209873"/>
              <a:gd name="connsiteX76" fmla="*/ 163286 w 2649044"/>
              <a:gd name="connsiteY76" fmla="*/ 664101 h 2209873"/>
              <a:gd name="connsiteX77" fmla="*/ 141515 w 2649044"/>
              <a:gd name="connsiteY77" fmla="*/ 685873 h 2209873"/>
              <a:gd name="connsiteX78" fmla="*/ 43543 w 2649044"/>
              <a:gd name="connsiteY78" fmla="*/ 685873 h 2209873"/>
              <a:gd name="connsiteX79" fmla="*/ 21772 w 2649044"/>
              <a:gd name="connsiteY79" fmla="*/ 664101 h 2209873"/>
              <a:gd name="connsiteX80" fmla="*/ 0 w 2649044"/>
              <a:gd name="connsiteY80" fmla="*/ 631444 h 220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49044" h="2209873">
                <a:moveTo>
                  <a:pt x="1785258" y="2209873"/>
                </a:moveTo>
                <a:cubicBezTo>
                  <a:pt x="1778001" y="2188101"/>
                  <a:pt x="1769791" y="2166624"/>
                  <a:pt x="1763486" y="2144558"/>
                </a:cubicBezTo>
                <a:cubicBezTo>
                  <a:pt x="1755266" y="2115788"/>
                  <a:pt x="1751177" y="2085859"/>
                  <a:pt x="1741715" y="2057473"/>
                </a:cubicBezTo>
                <a:lnTo>
                  <a:pt x="1719943" y="1992158"/>
                </a:lnTo>
                <a:cubicBezTo>
                  <a:pt x="1716314" y="1981272"/>
                  <a:pt x="1711841" y="1970633"/>
                  <a:pt x="1709058" y="1959501"/>
                </a:cubicBezTo>
                <a:cubicBezTo>
                  <a:pt x="1705429" y="1944987"/>
                  <a:pt x="1704863" y="1929339"/>
                  <a:pt x="1698172" y="1915958"/>
                </a:cubicBezTo>
                <a:cubicBezTo>
                  <a:pt x="1693582" y="1906778"/>
                  <a:pt x="1683657" y="1901444"/>
                  <a:pt x="1676400" y="1894187"/>
                </a:cubicBezTo>
                <a:cubicBezTo>
                  <a:pt x="1668916" y="1856763"/>
                  <a:pt x="1664881" y="1832096"/>
                  <a:pt x="1654629" y="1796216"/>
                </a:cubicBezTo>
                <a:cubicBezTo>
                  <a:pt x="1651477" y="1785183"/>
                  <a:pt x="1646895" y="1774591"/>
                  <a:pt x="1643743" y="1763558"/>
                </a:cubicBezTo>
                <a:cubicBezTo>
                  <a:pt x="1639633" y="1749173"/>
                  <a:pt x="1636968" y="1734401"/>
                  <a:pt x="1632858" y="1720016"/>
                </a:cubicBezTo>
                <a:cubicBezTo>
                  <a:pt x="1629706" y="1708983"/>
                  <a:pt x="1624991" y="1698429"/>
                  <a:pt x="1621972" y="1687358"/>
                </a:cubicBezTo>
                <a:cubicBezTo>
                  <a:pt x="1614099" y="1658491"/>
                  <a:pt x="1600200" y="1600273"/>
                  <a:pt x="1600200" y="1600273"/>
                </a:cubicBezTo>
                <a:cubicBezTo>
                  <a:pt x="1603829" y="1585759"/>
                  <a:pt x="1601740" y="1568413"/>
                  <a:pt x="1611086" y="1556730"/>
                </a:cubicBezTo>
                <a:cubicBezTo>
                  <a:pt x="1618254" y="1547770"/>
                  <a:pt x="1632673" y="1548863"/>
                  <a:pt x="1643743" y="1545844"/>
                </a:cubicBezTo>
                <a:cubicBezTo>
                  <a:pt x="1672611" y="1537971"/>
                  <a:pt x="1702443" y="1533535"/>
                  <a:pt x="1730829" y="1524073"/>
                </a:cubicBezTo>
                <a:cubicBezTo>
                  <a:pt x="1741715" y="1520444"/>
                  <a:pt x="1752453" y="1516339"/>
                  <a:pt x="1763486" y="1513187"/>
                </a:cubicBezTo>
                <a:cubicBezTo>
                  <a:pt x="1777871" y="1509077"/>
                  <a:pt x="1793219" y="1508055"/>
                  <a:pt x="1807029" y="1502301"/>
                </a:cubicBezTo>
                <a:cubicBezTo>
                  <a:pt x="1836987" y="1489818"/>
                  <a:pt x="1867111" y="1476761"/>
                  <a:pt x="1894115" y="1458758"/>
                </a:cubicBezTo>
                <a:cubicBezTo>
                  <a:pt x="1905001" y="1451501"/>
                  <a:pt x="1915070" y="1442838"/>
                  <a:pt x="1926772" y="1436987"/>
                </a:cubicBezTo>
                <a:cubicBezTo>
                  <a:pt x="1937035" y="1431855"/>
                  <a:pt x="1949166" y="1431233"/>
                  <a:pt x="1959429" y="1426101"/>
                </a:cubicBezTo>
                <a:cubicBezTo>
                  <a:pt x="2034604" y="1388514"/>
                  <a:pt x="1945008" y="1416100"/>
                  <a:pt x="2035629" y="1393444"/>
                </a:cubicBezTo>
                <a:cubicBezTo>
                  <a:pt x="2087379" y="1358944"/>
                  <a:pt x="2055878" y="1375808"/>
                  <a:pt x="2133600" y="1349901"/>
                </a:cubicBezTo>
                <a:lnTo>
                  <a:pt x="2166258" y="1339016"/>
                </a:lnTo>
                <a:cubicBezTo>
                  <a:pt x="2177144" y="1331759"/>
                  <a:pt x="2187213" y="1323095"/>
                  <a:pt x="2198915" y="1317244"/>
                </a:cubicBezTo>
                <a:cubicBezTo>
                  <a:pt x="2209178" y="1312112"/>
                  <a:pt x="2223458" y="1314472"/>
                  <a:pt x="2231572" y="1306358"/>
                </a:cubicBezTo>
                <a:cubicBezTo>
                  <a:pt x="2289627" y="1248303"/>
                  <a:pt x="2188032" y="1291842"/>
                  <a:pt x="2275115" y="1262816"/>
                </a:cubicBezTo>
                <a:cubicBezTo>
                  <a:pt x="2330273" y="1207655"/>
                  <a:pt x="2258893" y="1272548"/>
                  <a:pt x="2329543" y="1230158"/>
                </a:cubicBezTo>
                <a:cubicBezTo>
                  <a:pt x="2394170" y="1191383"/>
                  <a:pt x="2299940" y="1223964"/>
                  <a:pt x="2383972" y="1186616"/>
                </a:cubicBezTo>
                <a:cubicBezTo>
                  <a:pt x="2404943" y="1177295"/>
                  <a:pt x="2449286" y="1164844"/>
                  <a:pt x="2449286" y="1164844"/>
                </a:cubicBezTo>
                <a:cubicBezTo>
                  <a:pt x="2469535" y="1144596"/>
                  <a:pt x="2476254" y="1135032"/>
                  <a:pt x="2503715" y="1121301"/>
                </a:cubicBezTo>
                <a:cubicBezTo>
                  <a:pt x="2513978" y="1116169"/>
                  <a:pt x="2525486" y="1114044"/>
                  <a:pt x="2536372" y="1110416"/>
                </a:cubicBezTo>
                <a:cubicBezTo>
                  <a:pt x="2540001" y="1085016"/>
                  <a:pt x="2542226" y="1059376"/>
                  <a:pt x="2547258" y="1034216"/>
                </a:cubicBezTo>
                <a:cubicBezTo>
                  <a:pt x="2553126" y="1004875"/>
                  <a:pt x="2569029" y="947130"/>
                  <a:pt x="2569029" y="947130"/>
                </a:cubicBezTo>
                <a:cubicBezTo>
                  <a:pt x="2570936" y="929964"/>
                  <a:pt x="2577565" y="807964"/>
                  <a:pt x="2601686" y="783844"/>
                </a:cubicBezTo>
                <a:lnTo>
                  <a:pt x="2623458" y="762073"/>
                </a:lnTo>
                <a:cubicBezTo>
                  <a:pt x="2627086" y="743930"/>
                  <a:pt x="2630329" y="725706"/>
                  <a:pt x="2634343" y="707644"/>
                </a:cubicBezTo>
                <a:cubicBezTo>
                  <a:pt x="2645774" y="656202"/>
                  <a:pt x="2665398" y="623798"/>
                  <a:pt x="2623458" y="566130"/>
                </a:cubicBezTo>
                <a:cubicBezTo>
                  <a:pt x="2609960" y="547570"/>
                  <a:pt x="2577238" y="557088"/>
                  <a:pt x="2558143" y="544358"/>
                </a:cubicBezTo>
                <a:cubicBezTo>
                  <a:pt x="2547257" y="537101"/>
                  <a:pt x="2537441" y="527900"/>
                  <a:pt x="2525486" y="522587"/>
                </a:cubicBezTo>
                <a:cubicBezTo>
                  <a:pt x="2504515" y="513267"/>
                  <a:pt x="2460172" y="500816"/>
                  <a:pt x="2460172" y="500816"/>
                </a:cubicBezTo>
                <a:cubicBezTo>
                  <a:pt x="2411328" y="451972"/>
                  <a:pt x="2469332" y="503485"/>
                  <a:pt x="2405743" y="468158"/>
                </a:cubicBezTo>
                <a:cubicBezTo>
                  <a:pt x="2382870" y="455451"/>
                  <a:pt x="2365252" y="432891"/>
                  <a:pt x="2340429" y="424616"/>
                </a:cubicBezTo>
                <a:cubicBezTo>
                  <a:pt x="2260922" y="398113"/>
                  <a:pt x="2297379" y="408410"/>
                  <a:pt x="2231572" y="391958"/>
                </a:cubicBezTo>
                <a:lnTo>
                  <a:pt x="2155372" y="315758"/>
                </a:lnTo>
                <a:cubicBezTo>
                  <a:pt x="2148115" y="308501"/>
                  <a:pt x="2139293" y="302527"/>
                  <a:pt x="2133600" y="293987"/>
                </a:cubicBezTo>
                <a:cubicBezTo>
                  <a:pt x="2126343" y="283101"/>
                  <a:pt x="2121879" y="269706"/>
                  <a:pt x="2111829" y="261330"/>
                </a:cubicBezTo>
                <a:cubicBezTo>
                  <a:pt x="2099363" y="250941"/>
                  <a:pt x="2081268" y="249295"/>
                  <a:pt x="2068286" y="239558"/>
                </a:cubicBezTo>
                <a:cubicBezTo>
                  <a:pt x="2051865" y="227242"/>
                  <a:pt x="2040771" y="208839"/>
                  <a:pt x="2024743" y="196016"/>
                </a:cubicBezTo>
                <a:cubicBezTo>
                  <a:pt x="2004311" y="179670"/>
                  <a:pt x="1981200" y="166987"/>
                  <a:pt x="1959429" y="152473"/>
                </a:cubicBezTo>
                <a:cubicBezTo>
                  <a:pt x="1948543" y="145216"/>
                  <a:pt x="1936023" y="139952"/>
                  <a:pt x="1926772" y="130701"/>
                </a:cubicBezTo>
                <a:cubicBezTo>
                  <a:pt x="1909216" y="113146"/>
                  <a:pt x="1896371" y="97456"/>
                  <a:pt x="1872343" y="87158"/>
                </a:cubicBezTo>
                <a:cubicBezTo>
                  <a:pt x="1858592" y="81265"/>
                  <a:pt x="1843185" y="80383"/>
                  <a:pt x="1828800" y="76273"/>
                </a:cubicBezTo>
                <a:cubicBezTo>
                  <a:pt x="1817767" y="73121"/>
                  <a:pt x="1807029" y="69016"/>
                  <a:pt x="1796143" y="65387"/>
                </a:cubicBezTo>
                <a:cubicBezTo>
                  <a:pt x="1719943" y="69016"/>
                  <a:pt x="1643829" y="76273"/>
                  <a:pt x="1567543" y="76273"/>
                </a:cubicBezTo>
                <a:cubicBezTo>
                  <a:pt x="1202575" y="76273"/>
                  <a:pt x="1572659" y="70539"/>
                  <a:pt x="1404258" y="54501"/>
                </a:cubicBezTo>
                <a:cubicBezTo>
                  <a:pt x="1342744" y="48643"/>
                  <a:pt x="1280886" y="47244"/>
                  <a:pt x="1219200" y="43616"/>
                </a:cubicBezTo>
                <a:cubicBezTo>
                  <a:pt x="1201057" y="39987"/>
                  <a:pt x="1182833" y="36744"/>
                  <a:pt x="1164772" y="32730"/>
                </a:cubicBezTo>
                <a:cubicBezTo>
                  <a:pt x="1150167" y="29484"/>
                  <a:pt x="1136040" y="23960"/>
                  <a:pt x="1121229" y="21844"/>
                </a:cubicBezTo>
                <a:cubicBezTo>
                  <a:pt x="1085129" y="16687"/>
                  <a:pt x="1048658" y="14587"/>
                  <a:pt x="1012372" y="10958"/>
                </a:cubicBezTo>
                <a:cubicBezTo>
                  <a:pt x="997858" y="7330"/>
                  <a:pt x="983761" y="-860"/>
                  <a:pt x="968829" y="73"/>
                </a:cubicBezTo>
                <a:cubicBezTo>
                  <a:pt x="924771" y="2827"/>
                  <a:pt x="881292" y="12268"/>
                  <a:pt x="838200" y="21844"/>
                </a:cubicBezTo>
                <a:cubicBezTo>
                  <a:pt x="792670" y="31962"/>
                  <a:pt x="741122" y="53608"/>
                  <a:pt x="707572" y="87158"/>
                </a:cubicBezTo>
                <a:cubicBezTo>
                  <a:pt x="700315" y="94415"/>
                  <a:pt x="692211" y="100916"/>
                  <a:pt x="685800" y="108930"/>
                </a:cubicBezTo>
                <a:cubicBezTo>
                  <a:pt x="677627" y="119146"/>
                  <a:pt x="673280" y="132336"/>
                  <a:pt x="664029" y="141587"/>
                </a:cubicBezTo>
                <a:cubicBezTo>
                  <a:pt x="654778" y="150838"/>
                  <a:pt x="642258" y="156101"/>
                  <a:pt x="631372" y="163358"/>
                </a:cubicBezTo>
                <a:cubicBezTo>
                  <a:pt x="612241" y="220751"/>
                  <a:pt x="633130" y="174311"/>
                  <a:pt x="587829" y="228673"/>
                </a:cubicBezTo>
                <a:cubicBezTo>
                  <a:pt x="579454" y="238724"/>
                  <a:pt x="575904" y="252715"/>
                  <a:pt x="566058" y="261330"/>
                </a:cubicBezTo>
                <a:cubicBezTo>
                  <a:pt x="546366" y="278561"/>
                  <a:pt x="522515" y="290359"/>
                  <a:pt x="500743" y="304873"/>
                </a:cubicBezTo>
                <a:cubicBezTo>
                  <a:pt x="489857" y="312130"/>
                  <a:pt x="477337" y="317393"/>
                  <a:pt x="468086" y="326644"/>
                </a:cubicBezTo>
                <a:lnTo>
                  <a:pt x="446315" y="348416"/>
                </a:lnTo>
                <a:cubicBezTo>
                  <a:pt x="421314" y="448414"/>
                  <a:pt x="457445" y="345388"/>
                  <a:pt x="402772" y="413730"/>
                </a:cubicBezTo>
                <a:cubicBezTo>
                  <a:pt x="349383" y="480467"/>
                  <a:pt x="455001" y="414830"/>
                  <a:pt x="348343" y="468158"/>
                </a:cubicBezTo>
                <a:cubicBezTo>
                  <a:pt x="323405" y="617796"/>
                  <a:pt x="358815" y="483364"/>
                  <a:pt x="315686" y="555244"/>
                </a:cubicBezTo>
                <a:cubicBezTo>
                  <a:pt x="309782" y="565083"/>
                  <a:pt x="310704" y="578062"/>
                  <a:pt x="304800" y="587901"/>
                </a:cubicBezTo>
                <a:cubicBezTo>
                  <a:pt x="289857" y="612807"/>
                  <a:pt x="276061" y="611996"/>
                  <a:pt x="250372" y="620558"/>
                </a:cubicBezTo>
                <a:cubicBezTo>
                  <a:pt x="243115" y="627815"/>
                  <a:pt x="237780" y="637740"/>
                  <a:pt x="228600" y="642330"/>
                </a:cubicBezTo>
                <a:cubicBezTo>
                  <a:pt x="208074" y="652593"/>
                  <a:pt x="163286" y="664101"/>
                  <a:pt x="163286" y="664101"/>
                </a:cubicBezTo>
                <a:cubicBezTo>
                  <a:pt x="156029" y="671358"/>
                  <a:pt x="150695" y="681283"/>
                  <a:pt x="141515" y="685873"/>
                </a:cubicBezTo>
                <a:cubicBezTo>
                  <a:pt x="101986" y="705638"/>
                  <a:pt x="85480" y="694260"/>
                  <a:pt x="43543" y="685873"/>
                </a:cubicBezTo>
                <a:cubicBezTo>
                  <a:pt x="36286" y="678616"/>
                  <a:pt x="27052" y="672902"/>
                  <a:pt x="21772" y="664101"/>
                </a:cubicBezTo>
                <a:cubicBezTo>
                  <a:pt x="113" y="628002"/>
                  <a:pt x="25405" y="631444"/>
                  <a:pt x="0" y="631444"/>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a:off x="4800601" y="3665766"/>
            <a:ext cx="1322615" cy="1240971"/>
          </a:xfrm>
          <a:prstGeom prst="straightConnector1">
            <a:avLst/>
          </a:prstGeom>
          <a:ln w="76200">
            <a:solidFill>
              <a:schemeClr val="accent3">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flipH="1">
            <a:off x="4724011" y="2251018"/>
            <a:ext cx="1521668" cy="738664"/>
            <a:chOff x="1219200" y="4876799"/>
            <a:chExt cx="5181605" cy="1429674"/>
          </a:xfrm>
        </p:grpSpPr>
        <p:sp>
          <p:nvSpPr>
            <p:cNvPr id="12" name="Rectangular Callout 11"/>
            <p:cNvSpPr/>
            <p:nvPr/>
          </p:nvSpPr>
          <p:spPr>
            <a:xfrm>
              <a:off x="1219200" y="4876799"/>
              <a:ext cx="5181600" cy="1384995"/>
            </a:xfrm>
            <a:prstGeom prst="wedgeRectCallout">
              <a:avLst>
                <a:gd name="adj1" fmla="val 13930"/>
                <a:gd name="adj2" fmla="val 184871"/>
              </a:avLst>
            </a:prstGeom>
            <a:solidFill>
              <a:schemeClr val="accent3">
                <a:lumMod val="60000"/>
                <a:lumOff val="40000"/>
              </a:schemeClr>
            </a:solidFill>
            <a:ln w="38100" cap="flat" cmpd="sng" algn="ctr">
              <a:solidFill>
                <a:schemeClr val="accent3">
                  <a:lumMod val="75000"/>
                </a:schemeClr>
              </a:solidFill>
              <a:prstDash val="solid"/>
            </a:ln>
            <a:effectLst/>
          </p:spPr>
          <p:txBody>
            <a:bodyPr rtlCol="0" anchor="ctr"/>
            <a:lstStyle/>
            <a:p>
              <a:pPr algn="ctr" defTabSz="685800">
                <a:defRPr/>
              </a:pPr>
              <a:endParaRPr lang="en-US" sz="1350" kern="0">
                <a:solidFill>
                  <a:sysClr val="window" lastClr="FFFFFF"/>
                </a:solidFill>
                <a:latin typeface="Tw Cen MT"/>
              </a:endParaRPr>
            </a:p>
          </p:txBody>
        </p:sp>
        <p:sp>
          <p:nvSpPr>
            <p:cNvPr id="13" name="TextBox 12"/>
            <p:cNvSpPr txBox="1"/>
            <p:nvPr/>
          </p:nvSpPr>
          <p:spPr>
            <a:xfrm>
              <a:off x="1219203" y="4876799"/>
              <a:ext cx="5181602" cy="1429674"/>
            </a:xfrm>
            <a:prstGeom prst="rect">
              <a:avLst/>
            </a:prstGeom>
            <a:noFill/>
          </p:spPr>
          <p:txBody>
            <a:bodyPr wrap="square" rtlCol="0">
              <a:spAutoFit/>
            </a:bodyPr>
            <a:lstStyle/>
            <a:p>
              <a:pPr algn="ctr" defTabSz="685800">
                <a:defRPr/>
              </a:pPr>
              <a:r>
                <a:rPr lang="en-US" sz="2100" kern="0" dirty="0"/>
                <a:t>IP Logical Link</a:t>
              </a:r>
            </a:p>
          </p:txBody>
        </p:sp>
      </p:grpSp>
      <p:grpSp>
        <p:nvGrpSpPr>
          <p:cNvPr id="16" name="Group 15"/>
          <p:cNvGrpSpPr/>
          <p:nvPr/>
        </p:nvGrpSpPr>
        <p:grpSpPr>
          <a:xfrm flipH="1">
            <a:off x="2299220" y="5011724"/>
            <a:ext cx="1276739" cy="738664"/>
            <a:chOff x="1219200" y="4876799"/>
            <a:chExt cx="5181605" cy="1429674"/>
          </a:xfrm>
        </p:grpSpPr>
        <p:sp>
          <p:nvSpPr>
            <p:cNvPr id="17" name="Rectangular Callout 16"/>
            <p:cNvSpPr/>
            <p:nvPr/>
          </p:nvSpPr>
          <p:spPr>
            <a:xfrm>
              <a:off x="1219200" y="4876799"/>
              <a:ext cx="5181599" cy="1384995"/>
            </a:xfrm>
            <a:prstGeom prst="wedgeRectCallout">
              <a:avLst>
                <a:gd name="adj1" fmla="val -108847"/>
                <a:gd name="adj2" fmla="val -85530"/>
              </a:avLst>
            </a:prstGeom>
            <a:solidFill>
              <a:srgbClr val="92D050"/>
            </a:solidFill>
            <a:ln w="38100" cap="flat" cmpd="sng" algn="ctr">
              <a:solidFill>
                <a:srgbClr val="00B050"/>
              </a:solidFill>
              <a:prstDash val="solid"/>
            </a:ln>
            <a:effectLst/>
          </p:spPr>
          <p:txBody>
            <a:bodyPr rtlCol="0" anchor="ctr"/>
            <a:lstStyle/>
            <a:p>
              <a:pPr algn="ctr" defTabSz="685800">
                <a:defRPr/>
              </a:pPr>
              <a:endParaRPr lang="en-US" sz="1350" kern="0">
                <a:solidFill>
                  <a:sysClr val="window" lastClr="FFFFFF"/>
                </a:solidFill>
                <a:latin typeface="Tw Cen MT"/>
              </a:endParaRPr>
            </a:p>
          </p:txBody>
        </p:sp>
        <p:sp>
          <p:nvSpPr>
            <p:cNvPr id="18" name="TextBox 17"/>
            <p:cNvSpPr txBox="1"/>
            <p:nvPr/>
          </p:nvSpPr>
          <p:spPr>
            <a:xfrm>
              <a:off x="1219204" y="4876799"/>
              <a:ext cx="5181601" cy="1429674"/>
            </a:xfrm>
            <a:prstGeom prst="rect">
              <a:avLst/>
            </a:prstGeom>
            <a:noFill/>
          </p:spPr>
          <p:txBody>
            <a:bodyPr wrap="square" rtlCol="0">
              <a:spAutoFit/>
            </a:bodyPr>
            <a:lstStyle/>
            <a:p>
              <a:pPr algn="ctr" defTabSz="685800">
                <a:defRPr/>
              </a:pPr>
              <a:r>
                <a:rPr lang="en-US" sz="2100" kern="0" dirty="0">
                  <a:solidFill>
                    <a:sysClr val="window" lastClr="FFFFFF"/>
                  </a:solidFill>
                </a:rPr>
                <a:t>Physical Circuit</a:t>
              </a:r>
            </a:p>
          </p:txBody>
        </p:sp>
      </p:grpSp>
    </p:spTree>
    <p:extLst>
      <p:ext uri="{BB962C8B-B14F-4D97-AF65-F5344CB8AC3E}">
        <p14:creationId xmlns:p14="http://schemas.microsoft.com/office/powerpoint/2010/main" val="171847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E0B880CC-A3D0-4AE1-A18B-19FCA541AA13}"/>
              </a:ext>
            </a:extLst>
          </p:cNvPr>
          <p:cNvSpPr>
            <a:spLocks noGrp="1" noChangeArrowheads="1"/>
          </p:cNvSpPr>
          <p:nvPr>
            <p:ph type="ftr" sz="quarter" idx="11"/>
          </p:nvPr>
        </p:nvSpPr>
        <p:spPr>
          <a:xfrm>
            <a:off x="6862019" y="5565139"/>
            <a:ext cx="2082973" cy="2435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MS PGothic" panose="020B0600070205080204" pitchFamily="34" charset="-128"/>
              </a:defRPr>
            </a:lvl1pPr>
            <a:lvl2pPr marL="557213" indent="-214313">
              <a:defRPr sz="1500">
                <a:solidFill>
                  <a:schemeClr val="tx1"/>
                </a:solidFill>
                <a:latin typeface="Arial" panose="020B0604020202020204" pitchFamily="34" charset="0"/>
                <a:ea typeface="MS PGothic" panose="020B0600070205080204" pitchFamily="34" charset="-128"/>
              </a:defRPr>
            </a:lvl2pPr>
            <a:lvl3pPr marL="857250" indent="-171450">
              <a:defRPr sz="1500">
                <a:solidFill>
                  <a:schemeClr val="tx1"/>
                </a:solidFill>
                <a:latin typeface="Arial" panose="020B0604020202020204" pitchFamily="34" charset="0"/>
                <a:ea typeface="MS PGothic" panose="020B0600070205080204" pitchFamily="34" charset="-128"/>
              </a:defRPr>
            </a:lvl3pPr>
            <a:lvl4pPr marL="1200150" indent="-171450">
              <a:defRPr sz="1500">
                <a:solidFill>
                  <a:schemeClr val="tx1"/>
                </a:solidFill>
                <a:latin typeface="Arial" panose="020B0604020202020204" pitchFamily="34" charset="0"/>
                <a:ea typeface="MS PGothic" panose="020B0600070205080204" pitchFamily="34" charset="-128"/>
              </a:defRPr>
            </a:lvl4pPr>
            <a:lvl5pPr marL="1543050" indent="-171450">
              <a:defRPr sz="15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9pPr>
          </a:lstStyle>
          <a:p>
            <a:r>
              <a:rPr lang="en-US" altLang="en-US" sz="900" dirty="0">
                <a:latin typeface="Tahoma" panose="020B0604030504040204" pitchFamily="34" charset="0"/>
              </a:rPr>
              <a:t>Application Layer</a:t>
            </a:r>
          </a:p>
        </p:txBody>
      </p:sp>
      <p:sp>
        <p:nvSpPr>
          <p:cNvPr id="185347" name="Rectangle 2">
            <a:extLst>
              <a:ext uri="{FF2B5EF4-FFF2-40B4-BE49-F238E27FC236}">
                <a16:creationId xmlns:a16="http://schemas.microsoft.com/office/drawing/2014/main" id="{E9399091-3F5A-4198-9BAC-EE2243672ECF}"/>
              </a:ext>
            </a:extLst>
          </p:cNvPr>
          <p:cNvSpPr>
            <a:spLocks noGrp="1" noChangeArrowheads="1"/>
          </p:cNvSpPr>
          <p:nvPr>
            <p:ph type="title"/>
          </p:nvPr>
        </p:nvSpPr>
        <p:spPr>
          <a:xfrm>
            <a:off x="1368244" y="533191"/>
            <a:ext cx="5829300" cy="857250"/>
          </a:xfrm>
        </p:spPr>
        <p:txBody>
          <a:bodyPr/>
          <a:lstStyle/>
          <a:p>
            <a:r>
              <a:rPr lang="en-US" altLang="en-US" sz="3000"/>
              <a:t>P2P file distribution: BitTorrent </a:t>
            </a:r>
          </a:p>
        </p:txBody>
      </p:sp>
      <p:sp>
        <p:nvSpPr>
          <p:cNvPr id="185348" name="Text Box 37">
            <a:extLst>
              <a:ext uri="{FF2B5EF4-FFF2-40B4-BE49-F238E27FC236}">
                <a16:creationId xmlns:a16="http://schemas.microsoft.com/office/drawing/2014/main" id="{9C4AE9C4-DD56-49D1-8143-A7D33CD976A0}"/>
              </a:ext>
            </a:extLst>
          </p:cNvPr>
          <p:cNvSpPr txBox="1">
            <a:spLocks noChangeArrowheads="1"/>
          </p:cNvSpPr>
          <p:nvPr/>
        </p:nvSpPr>
        <p:spPr bwMode="auto">
          <a:xfrm>
            <a:off x="1415871" y="2286982"/>
            <a:ext cx="1950919"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0"/>
              </a:spcBef>
              <a:buClrTx/>
              <a:buSzTx/>
              <a:buFontTx/>
              <a:buNone/>
            </a:pPr>
            <a:r>
              <a:rPr lang="en-US" altLang="en-US" sz="1500" i="1">
                <a:solidFill>
                  <a:srgbClr val="CC0000"/>
                </a:solidFill>
                <a:latin typeface="Gill Sans MT" panose="020B0502020104020203" pitchFamily="34" charset="0"/>
              </a:rPr>
              <a:t>tracker:</a:t>
            </a:r>
            <a:r>
              <a:rPr lang="en-US" altLang="en-US" sz="1500">
                <a:latin typeface="Gill Sans MT" panose="020B0502020104020203" pitchFamily="34" charset="0"/>
              </a:rPr>
              <a:t> tracks peers </a:t>
            </a:r>
          </a:p>
          <a:p>
            <a:pPr eaLnBrk="1" hangingPunct="1">
              <a:lnSpc>
                <a:spcPct val="85000"/>
              </a:lnSpc>
              <a:spcBef>
                <a:spcPct val="0"/>
              </a:spcBef>
              <a:buClrTx/>
              <a:buSzTx/>
              <a:buFontTx/>
              <a:buNone/>
            </a:pPr>
            <a:r>
              <a:rPr lang="en-US" altLang="en-US" sz="1500">
                <a:latin typeface="Gill Sans MT" panose="020B0502020104020203" pitchFamily="34" charset="0"/>
              </a:rPr>
              <a:t>participating in torrent</a:t>
            </a:r>
          </a:p>
        </p:txBody>
      </p:sp>
      <p:sp>
        <p:nvSpPr>
          <p:cNvPr id="185349" name="Text Box 41">
            <a:extLst>
              <a:ext uri="{FF2B5EF4-FFF2-40B4-BE49-F238E27FC236}">
                <a16:creationId xmlns:a16="http://schemas.microsoft.com/office/drawing/2014/main" id="{B7BBF65F-1505-44C0-8F5B-1443310DCD03}"/>
              </a:ext>
            </a:extLst>
          </p:cNvPr>
          <p:cNvSpPr txBox="1">
            <a:spLocks noChangeArrowheads="1"/>
          </p:cNvSpPr>
          <p:nvPr/>
        </p:nvSpPr>
        <p:spPr bwMode="auto">
          <a:xfrm>
            <a:off x="5092520" y="2248883"/>
            <a:ext cx="2657475"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i="1">
                <a:solidFill>
                  <a:srgbClr val="CC0000"/>
                </a:solidFill>
                <a:latin typeface="Gill Sans MT" panose="020B0502020104020203" pitchFamily="34" charset="0"/>
              </a:rPr>
              <a:t>torrent:</a:t>
            </a:r>
            <a:r>
              <a:rPr lang="en-US" altLang="en-US" sz="1800">
                <a:latin typeface="Gill Sans MT" panose="020B0502020104020203" pitchFamily="34" charset="0"/>
              </a:rPr>
              <a:t> group of peers exchanging  chunks of a file</a:t>
            </a:r>
          </a:p>
        </p:txBody>
      </p:sp>
      <p:sp>
        <p:nvSpPr>
          <p:cNvPr id="24595" name="Line 21">
            <a:extLst>
              <a:ext uri="{FF2B5EF4-FFF2-40B4-BE49-F238E27FC236}">
                <a16:creationId xmlns:a16="http://schemas.microsoft.com/office/drawing/2014/main" id="{75B6B47D-3B1F-412A-83F5-C4A857111E76}"/>
              </a:ext>
            </a:extLst>
          </p:cNvPr>
          <p:cNvSpPr>
            <a:spLocks noChangeShapeType="1"/>
          </p:cNvSpPr>
          <p:nvPr/>
        </p:nvSpPr>
        <p:spPr bwMode="auto">
          <a:xfrm>
            <a:off x="2861289" y="3283536"/>
            <a:ext cx="1190" cy="402431"/>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1" name="Line 25">
            <a:extLst>
              <a:ext uri="{FF2B5EF4-FFF2-40B4-BE49-F238E27FC236}">
                <a16:creationId xmlns:a16="http://schemas.microsoft.com/office/drawing/2014/main" id="{40732730-2234-4755-B9E6-4F991291EA11}"/>
              </a:ext>
            </a:extLst>
          </p:cNvPr>
          <p:cNvSpPr>
            <a:spLocks noChangeShapeType="1"/>
          </p:cNvSpPr>
          <p:nvPr/>
        </p:nvSpPr>
        <p:spPr bwMode="auto">
          <a:xfrm>
            <a:off x="3870938" y="3079939"/>
            <a:ext cx="1913334" cy="10572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2" name="Line 26">
            <a:extLst>
              <a:ext uri="{FF2B5EF4-FFF2-40B4-BE49-F238E27FC236}">
                <a16:creationId xmlns:a16="http://schemas.microsoft.com/office/drawing/2014/main" id="{5EE3419D-5A17-4F28-BA18-870AA7CBC878}"/>
              </a:ext>
            </a:extLst>
          </p:cNvPr>
          <p:cNvSpPr>
            <a:spLocks noChangeShapeType="1"/>
          </p:cNvSpPr>
          <p:nvPr/>
        </p:nvSpPr>
        <p:spPr bwMode="auto">
          <a:xfrm>
            <a:off x="3718538" y="3193048"/>
            <a:ext cx="185738" cy="1362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3" name="Line 27">
            <a:extLst>
              <a:ext uri="{FF2B5EF4-FFF2-40B4-BE49-F238E27FC236}">
                <a16:creationId xmlns:a16="http://schemas.microsoft.com/office/drawing/2014/main" id="{0B22583B-E730-41F2-9445-54B51EA52B18}"/>
              </a:ext>
            </a:extLst>
          </p:cNvPr>
          <p:cNvSpPr>
            <a:spLocks noChangeShapeType="1"/>
          </p:cNvSpPr>
          <p:nvPr/>
        </p:nvSpPr>
        <p:spPr bwMode="auto">
          <a:xfrm flipH="1" flipV="1">
            <a:off x="4948453" y="3013264"/>
            <a:ext cx="876300" cy="2297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4" name="Line 28">
            <a:extLst>
              <a:ext uri="{FF2B5EF4-FFF2-40B4-BE49-F238E27FC236}">
                <a16:creationId xmlns:a16="http://schemas.microsoft.com/office/drawing/2014/main" id="{0D8DC7E4-13B7-40F7-8A5E-C125103C408D}"/>
              </a:ext>
            </a:extLst>
          </p:cNvPr>
          <p:cNvSpPr>
            <a:spLocks noChangeShapeType="1"/>
          </p:cNvSpPr>
          <p:nvPr/>
        </p:nvSpPr>
        <p:spPr bwMode="auto">
          <a:xfrm flipH="1">
            <a:off x="4336472" y="3415695"/>
            <a:ext cx="1529954" cy="14906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5" name="Line 29">
            <a:extLst>
              <a:ext uri="{FF2B5EF4-FFF2-40B4-BE49-F238E27FC236}">
                <a16:creationId xmlns:a16="http://schemas.microsoft.com/office/drawing/2014/main" id="{4482B3E7-1CB8-4DA3-9DC1-7AA5CD655CB8}"/>
              </a:ext>
            </a:extLst>
          </p:cNvPr>
          <p:cNvSpPr>
            <a:spLocks noChangeShapeType="1"/>
          </p:cNvSpPr>
          <p:nvPr/>
        </p:nvSpPr>
        <p:spPr bwMode="auto">
          <a:xfrm flipH="1">
            <a:off x="4401958" y="4889688"/>
            <a:ext cx="554831" cy="12263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6" name="Line 30">
            <a:extLst>
              <a:ext uri="{FF2B5EF4-FFF2-40B4-BE49-F238E27FC236}">
                <a16:creationId xmlns:a16="http://schemas.microsoft.com/office/drawing/2014/main" id="{7AEA7018-05E7-4874-9A9E-AB6B88BC4B12}"/>
              </a:ext>
            </a:extLst>
          </p:cNvPr>
          <p:cNvSpPr>
            <a:spLocks noChangeShapeType="1"/>
          </p:cNvSpPr>
          <p:nvPr/>
        </p:nvSpPr>
        <p:spPr bwMode="auto">
          <a:xfrm flipH="1">
            <a:off x="4041198" y="3162091"/>
            <a:ext cx="675085" cy="1257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7" name="Line 31">
            <a:extLst>
              <a:ext uri="{FF2B5EF4-FFF2-40B4-BE49-F238E27FC236}">
                <a16:creationId xmlns:a16="http://schemas.microsoft.com/office/drawing/2014/main" id="{75C015A6-6023-43E7-A7A9-4F9A5778F571}"/>
              </a:ext>
            </a:extLst>
          </p:cNvPr>
          <p:cNvSpPr>
            <a:spLocks noChangeShapeType="1"/>
          </p:cNvSpPr>
          <p:nvPr/>
        </p:nvSpPr>
        <p:spPr bwMode="auto">
          <a:xfrm flipV="1">
            <a:off x="4165023" y="4201507"/>
            <a:ext cx="1590675" cy="3619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8" name="Line 32">
            <a:extLst>
              <a:ext uri="{FF2B5EF4-FFF2-40B4-BE49-F238E27FC236}">
                <a16:creationId xmlns:a16="http://schemas.microsoft.com/office/drawing/2014/main" id="{20584C32-56E1-48F7-9BE8-99D3636C4E3E}"/>
              </a:ext>
            </a:extLst>
          </p:cNvPr>
          <p:cNvSpPr>
            <a:spLocks noChangeShapeType="1"/>
          </p:cNvSpPr>
          <p:nvPr/>
        </p:nvSpPr>
        <p:spPr bwMode="auto">
          <a:xfrm>
            <a:off x="4915116" y="3120420"/>
            <a:ext cx="887016" cy="9572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9" name="Line 33">
            <a:extLst>
              <a:ext uri="{FF2B5EF4-FFF2-40B4-BE49-F238E27FC236}">
                <a16:creationId xmlns:a16="http://schemas.microsoft.com/office/drawing/2014/main" id="{D3161A8B-AC8F-4377-8D27-D40A5AA3902E}"/>
              </a:ext>
            </a:extLst>
          </p:cNvPr>
          <p:cNvSpPr>
            <a:spLocks noChangeShapeType="1"/>
          </p:cNvSpPr>
          <p:nvPr/>
        </p:nvSpPr>
        <p:spPr bwMode="auto">
          <a:xfrm>
            <a:off x="5247301" y="4906359"/>
            <a:ext cx="282178" cy="16311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60" name="Line 34">
            <a:extLst>
              <a:ext uri="{FF2B5EF4-FFF2-40B4-BE49-F238E27FC236}">
                <a16:creationId xmlns:a16="http://schemas.microsoft.com/office/drawing/2014/main" id="{58BF0F22-C271-4190-84DE-0D4DC9CAA389}"/>
              </a:ext>
            </a:extLst>
          </p:cNvPr>
          <p:cNvSpPr>
            <a:spLocks noChangeShapeType="1"/>
          </p:cNvSpPr>
          <p:nvPr/>
        </p:nvSpPr>
        <p:spPr bwMode="auto">
          <a:xfrm>
            <a:off x="4411483" y="5127814"/>
            <a:ext cx="1117997" cy="11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4609" name="Text Box 35">
            <a:extLst>
              <a:ext uri="{FF2B5EF4-FFF2-40B4-BE49-F238E27FC236}">
                <a16:creationId xmlns:a16="http://schemas.microsoft.com/office/drawing/2014/main" id="{964A128A-00A4-49EA-9647-C421C2278C45}"/>
              </a:ext>
            </a:extLst>
          </p:cNvPr>
          <p:cNvSpPr txBox="1">
            <a:spLocks noChangeArrowheads="1"/>
          </p:cNvSpPr>
          <p:nvPr/>
        </p:nvSpPr>
        <p:spPr bwMode="auto">
          <a:xfrm>
            <a:off x="1534932" y="4034819"/>
            <a:ext cx="139653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Alice arrives  …</a:t>
            </a:r>
          </a:p>
        </p:txBody>
      </p:sp>
      <p:sp>
        <p:nvSpPr>
          <p:cNvPr id="185362" name="Line 38">
            <a:extLst>
              <a:ext uri="{FF2B5EF4-FFF2-40B4-BE49-F238E27FC236}">
                <a16:creationId xmlns:a16="http://schemas.microsoft.com/office/drawing/2014/main" id="{B241829B-A16D-4DD7-B23C-CE8477553598}"/>
              </a:ext>
            </a:extLst>
          </p:cNvPr>
          <p:cNvSpPr>
            <a:spLocks noChangeShapeType="1"/>
          </p:cNvSpPr>
          <p:nvPr/>
        </p:nvSpPr>
        <p:spPr bwMode="auto">
          <a:xfrm flipH="1">
            <a:off x="5660447" y="4332476"/>
            <a:ext cx="197644" cy="7048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pic>
        <p:nvPicPr>
          <p:cNvPr id="24612" name="Picture 39" descr="Alice">
            <a:extLst>
              <a:ext uri="{FF2B5EF4-FFF2-40B4-BE49-F238E27FC236}">
                <a16:creationId xmlns:a16="http://schemas.microsoft.com/office/drawing/2014/main" id="{19F257E5-099E-412A-8054-BE052F137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708" y="3672871"/>
            <a:ext cx="355997" cy="383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4" name="Line 42">
            <a:extLst>
              <a:ext uri="{FF2B5EF4-FFF2-40B4-BE49-F238E27FC236}">
                <a16:creationId xmlns:a16="http://schemas.microsoft.com/office/drawing/2014/main" id="{5CA91913-42C2-4E26-8143-EC430C39C9BD}"/>
              </a:ext>
            </a:extLst>
          </p:cNvPr>
          <p:cNvSpPr>
            <a:spLocks noChangeShapeType="1"/>
          </p:cNvSpPr>
          <p:nvPr/>
        </p:nvSpPr>
        <p:spPr bwMode="auto">
          <a:xfrm>
            <a:off x="2273119" y="2801332"/>
            <a:ext cx="357188" cy="19407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5365" name="Rectangle 43">
            <a:extLst>
              <a:ext uri="{FF2B5EF4-FFF2-40B4-BE49-F238E27FC236}">
                <a16:creationId xmlns:a16="http://schemas.microsoft.com/office/drawing/2014/main" id="{BB32E220-A4A7-46B9-9326-C38CD1A9D9E5}"/>
              </a:ext>
            </a:extLst>
          </p:cNvPr>
          <p:cNvSpPr>
            <a:spLocks noChangeArrowheads="1"/>
          </p:cNvSpPr>
          <p:nvPr/>
        </p:nvSpPr>
        <p:spPr bwMode="auto">
          <a:xfrm>
            <a:off x="1373008" y="1441639"/>
            <a:ext cx="53435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000099"/>
              </a:buClr>
              <a:buSzPct val="100000"/>
              <a:buFont typeface="Wingdings" panose="05000000000000000000" pitchFamily="2" charset="2"/>
              <a:buChar char="§"/>
            </a:pPr>
            <a:r>
              <a:rPr lang="en-US" altLang="en-US" sz="1800"/>
              <a:t>file divided into 256Kb chunks</a:t>
            </a:r>
          </a:p>
          <a:p>
            <a:pPr>
              <a:buClr>
                <a:srgbClr val="000099"/>
              </a:buClr>
              <a:buSzPct val="100000"/>
              <a:buFont typeface="Wingdings" panose="05000000000000000000" pitchFamily="2" charset="2"/>
              <a:buChar char="§"/>
            </a:pPr>
            <a:r>
              <a:rPr lang="en-US" altLang="en-US" sz="1800"/>
              <a:t>peers in torrent send/receive file chunks</a:t>
            </a:r>
            <a:endParaRPr lang="en-US" altLang="en-US" sz="2100"/>
          </a:p>
        </p:txBody>
      </p:sp>
      <p:sp>
        <p:nvSpPr>
          <p:cNvPr id="24629" name="Text Box 35">
            <a:extLst>
              <a:ext uri="{FF2B5EF4-FFF2-40B4-BE49-F238E27FC236}">
                <a16:creationId xmlns:a16="http://schemas.microsoft.com/office/drawing/2014/main" id="{06CDCB4B-56B5-4F5E-BCEE-4E7D82DADD12}"/>
              </a:ext>
            </a:extLst>
          </p:cNvPr>
          <p:cNvSpPr txBox="1">
            <a:spLocks noChangeArrowheads="1"/>
          </p:cNvSpPr>
          <p:nvPr/>
        </p:nvSpPr>
        <p:spPr bwMode="auto">
          <a:xfrm>
            <a:off x="1545648" y="4230084"/>
            <a:ext cx="17812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 obtains list</a:t>
            </a:r>
          </a:p>
          <a:p>
            <a:pPr eaLnBrk="1" hangingPunct="1">
              <a:spcBef>
                <a:spcPct val="0"/>
              </a:spcBef>
              <a:buClrTx/>
              <a:buSzTx/>
              <a:buFontTx/>
              <a:buNone/>
            </a:pPr>
            <a:r>
              <a:rPr lang="en-US" altLang="en-US" sz="1350"/>
              <a:t>of peers from tracker</a:t>
            </a:r>
          </a:p>
        </p:txBody>
      </p:sp>
      <p:grpSp>
        <p:nvGrpSpPr>
          <p:cNvPr id="2" name="Group 68">
            <a:extLst>
              <a:ext uri="{FF2B5EF4-FFF2-40B4-BE49-F238E27FC236}">
                <a16:creationId xmlns:a16="http://schemas.microsoft.com/office/drawing/2014/main" id="{390F46C5-067A-460F-A458-E0D513DFFD48}"/>
              </a:ext>
            </a:extLst>
          </p:cNvPr>
          <p:cNvGrpSpPr>
            <a:grpSpLocks/>
          </p:cNvGrpSpPr>
          <p:nvPr/>
        </p:nvGrpSpPr>
        <p:grpSpPr bwMode="auto">
          <a:xfrm>
            <a:off x="3145848" y="3138279"/>
            <a:ext cx="2619375" cy="1622822"/>
            <a:chOff x="1752" y="2166"/>
            <a:chExt cx="2200" cy="1363"/>
          </a:xfrm>
        </p:grpSpPr>
        <p:sp>
          <p:nvSpPr>
            <p:cNvPr id="185430" name="Line 22">
              <a:extLst>
                <a:ext uri="{FF2B5EF4-FFF2-40B4-BE49-F238E27FC236}">
                  <a16:creationId xmlns:a16="http://schemas.microsoft.com/office/drawing/2014/main" id="{63B7566C-DA3E-40C0-877F-951928416BE7}"/>
                </a:ext>
              </a:extLst>
            </p:cNvPr>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431" name="Line 23">
              <a:extLst>
                <a:ext uri="{FF2B5EF4-FFF2-40B4-BE49-F238E27FC236}">
                  <a16:creationId xmlns:a16="http://schemas.microsoft.com/office/drawing/2014/main" id="{CBBCF0B1-5504-4452-9829-D0ACB1B10C5F}"/>
                </a:ext>
              </a:extLst>
            </p:cNvPr>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432" name="Line 24">
              <a:extLst>
                <a:ext uri="{FF2B5EF4-FFF2-40B4-BE49-F238E27FC236}">
                  <a16:creationId xmlns:a16="http://schemas.microsoft.com/office/drawing/2014/main" id="{C8B68166-FEDD-417B-A4D6-7AE5F3C897FB}"/>
                </a:ext>
              </a:extLst>
            </p:cNvPr>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24645" name="Text Box 35">
            <a:extLst>
              <a:ext uri="{FF2B5EF4-FFF2-40B4-BE49-F238E27FC236}">
                <a16:creationId xmlns:a16="http://schemas.microsoft.com/office/drawing/2014/main" id="{48BFD37D-5E78-413B-92E6-66797D0D4355}"/>
              </a:ext>
            </a:extLst>
          </p:cNvPr>
          <p:cNvSpPr txBox="1">
            <a:spLocks noChangeArrowheads="1"/>
          </p:cNvSpPr>
          <p:nvPr/>
        </p:nvSpPr>
        <p:spPr bwMode="auto">
          <a:xfrm>
            <a:off x="1515882" y="4636086"/>
            <a:ext cx="256993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 and begins exchanging </a:t>
            </a:r>
          </a:p>
          <a:p>
            <a:pPr eaLnBrk="1" hangingPunct="1">
              <a:spcBef>
                <a:spcPct val="0"/>
              </a:spcBef>
              <a:buClrTx/>
              <a:buSzTx/>
              <a:buFontTx/>
              <a:buNone/>
            </a:pPr>
            <a:r>
              <a:rPr lang="en-US" altLang="en-US" sz="1350"/>
              <a:t>file chunks with peers in torrent</a:t>
            </a:r>
          </a:p>
        </p:txBody>
      </p:sp>
      <p:grpSp>
        <p:nvGrpSpPr>
          <p:cNvPr id="185370" name="Group 71">
            <a:extLst>
              <a:ext uri="{FF2B5EF4-FFF2-40B4-BE49-F238E27FC236}">
                <a16:creationId xmlns:a16="http://schemas.microsoft.com/office/drawing/2014/main" id="{53559D2A-FE1B-4659-AAEF-6357EB810780}"/>
              </a:ext>
            </a:extLst>
          </p:cNvPr>
          <p:cNvGrpSpPr>
            <a:grpSpLocks/>
          </p:cNvGrpSpPr>
          <p:nvPr/>
        </p:nvGrpSpPr>
        <p:grpSpPr bwMode="auto">
          <a:xfrm>
            <a:off x="2698172" y="2770376"/>
            <a:ext cx="284560" cy="453628"/>
            <a:chOff x="4140" y="429"/>
            <a:chExt cx="1425" cy="2396"/>
          </a:xfrm>
        </p:grpSpPr>
        <p:sp>
          <p:nvSpPr>
            <p:cNvPr id="185398" name="Freeform 72">
              <a:extLst>
                <a:ext uri="{FF2B5EF4-FFF2-40B4-BE49-F238E27FC236}">
                  <a16:creationId xmlns:a16="http://schemas.microsoft.com/office/drawing/2014/main" id="{3AE727AA-CFC9-4414-8CD7-59E7D5579205}"/>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399" name="Rectangle 73">
              <a:extLst>
                <a:ext uri="{FF2B5EF4-FFF2-40B4-BE49-F238E27FC236}">
                  <a16:creationId xmlns:a16="http://schemas.microsoft.com/office/drawing/2014/main" id="{7553CA33-AD75-4D49-B196-2DB1DD573513}"/>
                </a:ext>
              </a:extLst>
            </p:cNvPr>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00" name="Freeform 74">
              <a:extLst>
                <a:ext uri="{FF2B5EF4-FFF2-40B4-BE49-F238E27FC236}">
                  <a16:creationId xmlns:a16="http://schemas.microsoft.com/office/drawing/2014/main" id="{BA47CF61-D1AA-4FCF-8211-E2AD575C065C}"/>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01" name="Freeform 75">
              <a:extLst>
                <a:ext uri="{FF2B5EF4-FFF2-40B4-BE49-F238E27FC236}">
                  <a16:creationId xmlns:a16="http://schemas.microsoft.com/office/drawing/2014/main" id="{BC5580DB-1C77-4470-AF79-079FFA40AD59}"/>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02" name="Rectangle 76">
              <a:extLst>
                <a:ext uri="{FF2B5EF4-FFF2-40B4-BE49-F238E27FC236}">
                  <a16:creationId xmlns:a16="http://schemas.microsoft.com/office/drawing/2014/main" id="{E1A5BD8E-FF40-4696-AD42-8B80001B8365}"/>
                </a:ext>
              </a:extLst>
            </p:cNvPr>
            <p:cNvSpPr>
              <a:spLocks noChangeArrowheads="1"/>
            </p:cNvSpPr>
            <p:nvPr/>
          </p:nvSpPr>
          <p:spPr bwMode="auto">
            <a:xfrm>
              <a:off x="4212" y="693"/>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3" name="Group 77">
              <a:extLst>
                <a:ext uri="{FF2B5EF4-FFF2-40B4-BE49-F238E27FC236}">
                  <a16:creationId xmlns:a16="http://schemas.microsoft.com/office/drawing/2014/main" id="{C699C4CB-2E44-4D3F-AE22-1F1BD4C3C905}"/>
                </a:ext>
              </a:extLst>
            </p:cNvPr>
            <p:cNvGrpSpPr>
              <a:grpSpLocks/>
            </p:cNvGrpSpPr>
            <p:nvPr/>
          </p:nvGrpSpPr>
          <p:grpSpPr bwMode="auto">
            <a:xfrm>
              <a:off x="4749" y="668"/>
              <a:ext cx="581" cy="145"/>
              <a:chOff x="614" y="2568"/>
              <a:chExt cx="725" cy="139"/>
            </a:xfrm>
          </p:grpSpPr>
          <p:sp>
            <p:nvSpPr>
              <p:cNvPr id="185428" name="AutoShape 78">
                <a:extLst>
                  <a:ext uri="{FF2B5EF4-FFF2-40B4-BE49-F238E27FC236}">
                    <a16:creationId xmlns:a16="http://schemas.microsoft.com/office/drawing/2014/main" id="{154EFBB8-126F-4732-AFF4-B2BF989EC13A}"/>
                  </a:ext>
                </a:extLst>
              </p:cNvPr>
              <p:cNvSpPr>
                <a:spLocks noChangeArrowheads="1"/>
              </p:cNvSpPr>
              <p:nvPr/>
            </p:nvSpPr>
            <p:spPr bwMode="auto">
              <a:xfrm>
                <a:off x="613" y="2568"/>
                <a:ext cx="729"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9" name="AutoShape 79">
                <a:extLst>
                  <a:ext uri="{FF2B5EF4-FFF2-40B4-BE49-F238E27FC236}">
                    <a16:creationId xmlns:a16="http://schemas.microsoft.com/office/drawing/2014/main" id="{1C702CDA-F054-40DD-B9F1-3B69A6FE94A9}"/>
                  </a:ext>
                </a:extLst>
              </p:cNvPr>
              <p:cNvSpPr>
                <a:spLocks noChangeArrowheads="1"/>
              </p:cNvSpPr>
              <p:nvPr/>
            </p:nvSpPr>
            <p:spPr bwMode="auto">
              <a:xfrm>
                <a:off x="628" y="2586"/>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4" name="Rectangle 80">
              <a:extLst>
                <a:ext uri="{FF2B5EF4-FFF2-40B4-BE49-F238E27FC236}">
                  <a16:creationId xmlns:a16="http://schemas.microsoft.com/office/drawing/2014/main" id="{D541E061-676E-4CB8-A300-172B0A528AA9}"/>
                </a:ext>
              </a:extLst>
            </p:cNvPr>
            <p:cNvSpPr>
              <a:spLocks noChangeArrowheads="1"/>
            </p:cNvSpPr>
            <p:nvPr/>
          </p:nvSpPr>
          <p:spPr bwMode="auto">
            <a:xfrm>
              <a:off x="4223" y="102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5" name="Group 81">
              <a:extLst>
                <a:ext uri="{FF2B5EF4-FFF2-40B4-BE49-F238E27FC236}">
                  <a16:creationId xmlns:a16="http://schemas.microsoft.com/office/drawing/2014/main" id="{5C2AC6DD-7745-423F-A083-DE19DC9BF0F3}"/>
                </a:ext>
              </a:extLst>
            </p:cNvPr>
            <p:cNvGrpSpPr>
              <a:grpSpLocks/>
            </p:cNvGrpSpPr>
            <p:nvPr/>
          </p:nvGrpSpPr>
          <p:grpSpPr bwMode="auto">
            <a:xfrm>
              <a:off x="4747" y="994"/>
              <a:ext cx="581" cy="134"/>
              <a:chOff x="614" y="2568"/>
              <a:chExt cx="725" cy="139"/>
            </a:xfrm>
          </p:grpSpPr>
          <p:sp>
            <p:nvSpPr>
              <p:cNvPr id="185426" name="AutoShape 82">
                <a:extLst>
                  <a:ext uri="{FF2B5EF4-FFF2-40B4-BE49-F238E27FC236}">
                    <a16:creationId xmlns:a16="http://schemas.microsoft.com/office/drawing/2014/main" id="{9FE3585C-12BE-4693-A08F-48408FF5F2C6}"/>
                  </a:ext>
                </a:extLst>
              </p:cNvPr>
              <p:cNvSpPr>
                <a:spLocks noChangeArrowheads="1"/>
              </p:cNvSpPr>
              <p:nvPr/>
            </p:nvSpPr>
            <p:spPr bwMode="auto">
              <a:xfrm>
                <a:off x="615" y="2569"/>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7" name="AutoShape 83">
                <a:extLst>
                  <a:ext uri="{FF2B5EF4-FFF2-40B4-BE49-F238E27FC236}">
                    <a16:creationId xmlns:a16="http://schemas.microsoft.com/office/drawing/2014/main" id="{3539C46A-A435-4EB7-A676-905A40638B9B}"/>
                  </a:ext>
                </a:extLst>
              </p:cNvPr>
              <p:cNvSpPr>
                <a:spLocks noChangeArrowheads="1"/>
              </p:cNvSpPr>
              <p:nvPr/>
            </p:nvSpPr>
            <p:spPr bwMode="auto">
              <a:xfrm>
                <a:off x="630" y="2582"/>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6" name="Rectangle 84">
              <a:extLst>
                <a:ext uri="{FF2B5EF4-FFF2-40B4-BE49-F238E27FC236}">
                  <a16:creationId xmlns:a16="http://schemas.microsoft.com/office/drawing/2014/main" id="{53A305D1-0BEC-4F3D-872C-0344DD9CEF5D}"/>
                </a:ext>
              </a:extLst>
            </p:cNvPr>
            <p:cNvSpPr>
              <a:spLocks noChangeArrowheads="1"/>
            </p:cNvSpPr>
            <p:nvPr/>
          </p:nvSpPr>
          <p:spPr bwMode="auto">
            <a:xfrm>
              <a:off x="4218" y="136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07" name="Rectangle 85">
              <a:extLst>
                <a:ext uri="{FF2B5EF4-FFF2-40B4-BE49-F238E27FC236}">
                  <a16:creationId xmlns:a16="http://schemas.microsoft.com/office/drawing/2014/main" id="{9D426E10-F824-442D-A48E-AE2EB256B0A2}"/>
                </a:ext>
              </a:extLst>
            </p:cNvPr>
            <p:cNvSpPr>
              <a:spLocks noChangeArrowheads="1"/>
            </p:cNvSpPr>
            <p:nvPr/>
          </p:nvSpPr>
          <p:spPr bwMode="auto">
            <a:xfrm>
              <a:off x="4229" y="1655"/>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8" name="Group 86">
              <a:extLst>
                <a:ext uri="{FF2B5EF4-FFF2-40B4-BE49-F238E27FC236}">
                  <a16:creationId xmlns:a16="http://schemas.microsoft.com/office/drawing/2014/main" id="{9DE5BBFC-6D11-4FCA-9D9A-0B934295FE33}"/>
                </a:ext>
              </a:extLst>
            </p:cNvPr>
            <p:cNvGrpSpPr>
              <a:grpSpLocks/>
            </p:cNvGrpSpPr>
            <p:nvPr/>
          </p:nvGrpSpPr>
          <p:grpSpPr bwMode="auto">
            <a:xfrm>
              <a:off x="4735" y="1627"/>
              <a:ext cx="582" cy="151"/>
              <a:chOff x="614" y="2568"/>
              <a:chExt cx="725" cy="139"/>
            </a:xfrm>
          </p:grpSpPr>
          <p:sp>
            <p:nvSpPr>
              <p:cNvPr id="185424" name="AutoShape 87">
                <a:extLst>
                  <a:ext uri="{FF2B5EF4-FFF2-40B4-BE49-F238E27FC236}">
                    <a16:creationId xmlns:a16="http://schemas.microsoft.com/office/drawing/2014/main" id="{523373CF-839C-4AE8-AE2C-6E68287B30E1}"/>
                  </a:ext>
                </a:extLst>
              </p:cNvPr>
              <p:cNvSpPr>
                <a:spLocks noChangeArrowheads="1"/>
              </p:cNvSpPr>
              <p:nvPr/>
            </p:nvSpPr>
            <p:spPr bwMode="auto">
              <a:xfrm>
                <a:off x="616" y="2582"/>
                <a:ext cx="72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5" name="AutoShape 88">
                <a:extLst>
                  <a:ext uri="{FF2B5EF4-FFF2-40B4-BE49-F238E27FC236}">
                    <a16:creationId xmlns:a16="http://schemas.microsoft.com/office/drawing/2014/main" id="{2EDDE5FA-AE02-4717-AC4A-4928861C8D0B}"/>
                  </a:ext>
                </a:extLst>
              </p:cNvPr>
              <p:cNvSpPr>
                <a:spLocks noChangeArrowheads="1"/>
              </p:cNvSpPr>
              <p:nvPr/>
            </p:nvSpPr>
            <p:spPr bwMode="auto">
              <a:xfrm>
                <a:off x="630" y="2588"/>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9" name="Freeform 89">
              <a:extLst>
                <a:ext uri="{FF2B5EF4-FFF2-40B4-BE49-F238E27FC236}">
                  <a16:creationId xmlns:a16="http://schemas.microsoft.com/office/drawing/2014/main" id="{DD93E9DB-67C6-4649-9814-6476938D9E6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nvGrpSpPr>
            <p:cNvPr id="185410" name="Group 90">
              <a:extLst>
                <a:ext uri="{FF2B5EF4-FFF2-40B4-BE49-F238E27FC236}">
                  <a16:creationId xmlns:a16="http://schemas.microsoft.com/office/drawing/2014/main" id="{C37CB67D-B47A-4142-8A32-8F6E4CFF945B}"/>
                </a:ext>
              </a:extLst>
            </p:cNvPr>
            <p:cNvGrpSpPr>
              <a:grpSpLocks/>
            </p:cNvGrpSpPr>
            <p:nvPr/>
          </p:nvGrpSpPr>
          <p:grpSpPr bwMode="auto">
            <a:xfrm>
              <a:off x="4739" y="1327"/>
              <a:ext cx="582" cy="139"/>
              <a:chOff x="614" y="2568"/>
              <a:chExt cx="725" cy="139"/>
            </a:xfrm>
          </p:grpSpPr>
          <p:sp>
            <p:nvSpPr>
              <p:cNvPr id="185422" name="AutoShape 91">
                <a:extLst>
                  <a:ext uri="{FF2B5EF4-FFF2-40B4-BE49-F238E27FC236}">
                    <a16:creationId xmlns:a16="http://schemas.microsoft.com/office/drawing/2014/main" id="{7EB53F26-67D1-425D-9A5C-5D96B81DD571}"/>
                  </a:ext>
                </a:extLst>
              </p:cNvPr>
              <p:cNvSpPr>
                <a:spLocks noChangeArrowheads="1"/>
              </p:cNvSpPr>
              <p:nvPr/>
            </p:nvSpPr>
            <p:spPr bwMode="auto">
              <a:xfrm>
                <a:off x="611" y="2569"/>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3" name="AutoShape 92">
                <a:extLst>
                  <a:ext uri="{FF2B5EF4-FFF2-40B4-BE49-F238E27FC236}">
                    <a16:creationId xmlns:a16="http://schemas.microsoft.com/office/drawing/2014/main" id="{C1A5A799-4269-4653-945A-F24740DA61CF}"/>
                  </a:ext>
                </a:extLst>
              </p:cNvPr>
              <p:cNvSpPr>
                <a:spLocks noChangeArrowheads="1"/>
              </p:cNvSpPr>
              <p:nvPr/>
            </p:nvSpPr>
            <p:spPr bwMode="auto">
              <a:xfrm>
                <a:off x="618" y="2588"/>
                <a:ext cx="706"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11" name="Rectangle 93">
              <a:extLst>
                <a:ext uri="{FF2B5EF4-FFF2-40B4-BE49-F238E27FC236}">
                  <a16:creationId xmlns:a16="http://schemas.microsoft.com/office/drawing/2014/main" id="{16D6C127-6328-44C7-B3FE-EB411A32B137}"/>
                </a:ext>
              </a:extLst>
            </p:cNvPr>
            <p:cNvSpPr>
              <a:spLocks noChangeArrowheads="1"/>
            </p:cNvSpPr>
            <p:nvPr/>
          </p:nvSpPr>
          <p:spPr bwMode="auto">
            <a:xfrm>
              <a:off x="5249" y="429"/>
              <a:ext cx="7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2" name="Freeform 94">
              <a:extLst>
                <a:ext uri="{FF2B5EF4-FFF2-40B4-BE49-F238E27FC236}">
                  <a16:creationId xmlns:a16="http://schemas.microsoft.com/office/drawing/2014/main" id="{44C9CC52-A456-4DC1-A4AE-9641C23B4461}"/>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3" name="Freeform 95">
              <a:extLst>
                <a:ext uri="{FF2B5EF4-FFF2-40B4-BE49-F238E27FC236}">
                  <a16:creationId xmlns:a16="http://schemas.microsoft.com/office/drawing/2014/main" id="{CCCDD892-B10F-4D31-8604-ADD7391C9112}"/>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4" name="Oval 96">
              <a:extLst>
                <a:ext uri="{FF2B5EF4-FFF2-40B4-BE49-F238E27FC236}">
                  <a16:creationId xmlns:a16="http://schemas.microsoft.com/office/drawing/2014/main" id="{92C151D2-5D41-4C66-A7A7-14E06F7D7129}"/>
                </a:ext>
              </a:extLst>
            </p:cNvPr>
            <p:cNvSpPr>
              <a:spLocks noChangeArrowheads="1"/>
            </p:cNvSpPr>
            <p:nvPr/>
          </p:nvSpPr>
          <p:spPr bwMode="auto">
            <a:xfrm>
              <a:off x="5517" y="2611"/>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5" name="Freeform 97">
              <a:extLst>
                <a:ext uri="{FF2B5EF4-FFF2-40B4-BE49-F238E27FC236}">
                  <a16:creationId xmlns:a16="http://schemas.microsoft.com/office/drawing/2014/main" id="{323191BB-63B4-40E6-AB23-36E2C6662EA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6" name="AutoShape 98">
              <a:extLst>
                <a:ext uri="{FF2B5EF4-FFF2-40B4-BE49-F238E27FC236}">
                  <a16:creationId xmlns:a16="http://schemas.microsoft.com/office/drawing/2014/main" id="{EB6685F8-CFC6-4E9B-91B2-363EAE454B8B}"/>
                </a:ext>
              </a:extLst>
            </p:cNvPr>
            <p:cNvSpPr>
              <a:spLocks noChangeArrowheads="1"/>
            </p:cNvSpPr>
            <p:nvPr/>
          </p:nvSpPr>
          <p:spPr bwMode="auto">
            <a:xfrm>
              <a:off x="4140" y="2680"/>
              <a:ext cx="1198"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7" name="AutoShape 99">
              <a:extLst>
                <a:ext uri="{FF2B5EF4-FFF2-40B4-BE49-F238E27FC236}">
                  <a16:creationId xmlns:a16="http://schemas.microsoft.com/office/drawing/2014/main" id="{34F649E9-3F6E-48FB-B54D-D1329D913CB1}"/>
                </a:ext>
              </a:extLst>
            </p:cNvPr>
            <p:cNvSpPr>
              <a:spLocks noChangeArrowheads="1"/>
            </p:cNvSpPr>
            <p:nvPr/>
          </p:nvSpPr>
          <p:spPr bwMode="auto">
            <a:xfrm>
              <a:off x="4206" y="2712"/>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8" name="Oval 100">
              <a:extLst>
                <a:ext uri="{FF2B5EF4-FFF2-40B4-BE49-F238E27FC236}">
                  <a16:creationId xmlns:a16="http://schemas.microsoft.com/office/drawing/2014/main" id="{B8E5EEDA-1906-4960-83BA-4DA114E1D5FE}"/>
                </a:ext>
              </a:extLst>
            </p:cNvPr>
            <p:cNvSpPr>
              <a:spLocks noChangeArrowheads="1"/>
            </p:cNvSpPr>
            <p:nvPr/>
          </p:nvSpPr>
          <p:spPr bwMode="auto">
            <a:xfrm>
              <a:off x="4307" y="2385"/>
              <a:ext cx="161"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9" name="Oval 101">
              <a:extLst>
                <a:ext uri="{FF2B5EF4-FFF2-40B4-BE49-F238E27FC236}">
                  <a16:creationId xmlns:a16="http://schemas.microsoft.com/office/drawing/2014/main" id="{B5870F37-5F17-4B97-929D-16D74B03BE25}"/>
                </a:ext>
              </a:extLst>
            </p:cNvPr>
            <p:cNvSpPr>
              <a:spLocks noChangeArrowheads="1"/>
            </p:cNvSpPr>
            <p:nvPr/>
          </p:nvSpPr>
          <p:spPr bwMode="auto">
            <a:xfrm>
              <a:off x="4486" y="2385"/>
              <a:ext cx="161"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350">
                <a:solidFill>
                  <a:srgbClr val="FF0000"/>
                </a:solidFill>
                <a:cs typeface="Arial" panose="020B0604020202020204" pitchFamily="34" charset="0"/>
              </a:endParaRPr>
            </a:p>
          </p:txBody>
        </p:sp>
        <p:sp>
          <p:nvSpPr>
            <p:cNvPr id="185420" name="Oval 102">
              <a:extLst>
                <a:ext uri="{FF2B5EF4-FFF2-40B4-BE49-F238E27FC236}">
                  <a16:creationId xmlns:a16="http://schemas.microsoft.com/office/drawing/2014/main" id="{9CA26FAF-006C-4BAB-8C4E-06DDE15CE6FA}"/>
                </a:ext>
              </a:extLst>
            </p:cNvPr>
            <p:cNvSpPr>
              <a:spLocks noChangeArrowheads="1"/>
            </p:cNvSpPr>
            <p:nvPr/>
          </p:nvSpPr>
          <p:spPr bwMode="auto">
            <a:xfrm>
              <a:off x="4665" y="2379"/>
              <a:ext cx="155"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1" name="Rectangle 103">
              <a:extLst>
                <a:ext uri="{FF2B5EF4-FFF2-40B4-BE49-F238E27FC236}">
                  <a16:creationId xmlns:a16="http://schemas.microsoft.com/office/drawing/2014/main" id="{23214676-5FA6-4275-ACE6-322814A94551}"/>
                </a:ext>
              </a:extLst>
            </p:cNvPr>
            <p:cNvSpPr>
              <a:spLocks noChangeArrowheads="1"/>
            </p:cNvSpPr>
            <p:nvPr/>
          </p:nvSpPr>
          <p:spPr bwMode="auto">
            <a:xfrm>
              <a:off x="5064" y="1838"/>
              <a:ext cx="83" cy="761"/>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grpSp>
        <p:nvGrpSpPr>
          <p:cNvPr id="8" name="Group 104">
            <a:extLst>
              <a:ext uri="{FF2B5EF4-FFF2-40B4-BE49-F238E27FC236}">
                <a16:creationId xmlns:a16="http://schemas.microsoft.com/office/drawing/2014/main" id="{5C9E15A0-C472-44CC-8D57-091E54548C8F}"/>
              </a:ext>
            </a:extLst>
          </p:cNvPr>
          <p:cNvGrpSpPr>
            <a:grpSpLocks/>
          </p:cNvGrpSpPr>
          <p:nvPr/>
        </p:nvGrpSpPr>
        <p:grpSpPr bwMode="auto">
          <a:xfrm>
            <a:off x="2618401" y="3700254"/>
            <a:ext cx="514350" cy="441722"/>
            <a:chOff x="-44" y="1473"/>
            <a:chExt cx="981" cy="1105"/>
          </a:xfrm>
        </p:grpSpPr>
        <p:pic>
          <p:nvPicPr>
            <p:cNvPr id="185396" name="Picture 105" descr="desktop_computer_stylized_medium">
              <a:extLst>
                <a:ext uri="{FF2B5EF4-FFF2-40B4-BE49-F238E27FC236}">
                  <a16:creationId xmlns:a16="http://schemas.microsoft.com/office/drawing/2014/main" id="{F91458C0-4299-47D8-AE92-FF214DEE65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7" name="Freeform 106">
              <a:extLst>
                <a:ext uri="{FF2B5EF4-FFF2-40B4-BE49-F238E27FC236}">
                  <a16:creationId xmlns:a16="http://schemas.microsoft.com/office/drawing/2014/main" id="{74B5773D-36B4-49EF-95E1-64372E33BF5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2" name="Group 107">
            <a:extLst>
              <a:ext uri="{FF2B5EF4-FFF2-40B4-BE49-F238E27FC236}">
                <a16:creationId xmlns:a16="http://schemas.microsoft.com/office/drawing/2014/main" id="{5921EE50-FA91-4E86-B5ED-AE64CC9F1F24}"/>
              </a:ext>
            </a:extLst>
          </p:cNvPr>
          <p:cNvGrpSpPr>
            <a:grpSpLocks/>
          </p:cNvGrpSpPr>
          <p:nvPr/>
        </p:nvGrpSpPr>
        <p:grpSpPr bwMode="auto">
          <a:xfrm>
            <a:off x="3645911" y="4459874"/>
            <a:ext cx="546497" cy="465535"/>
            <a:chOff x="-44" y="1473"/>
            <a:chExt cx="981" cy="1105"/>
          </a:xfrm>
        </p:grpSpPr>
        <p:pic>
          <p:nvPicPr>
            <p:cNvPr id="185394" name="Picture 108" descr="desktop_computer_stylized_medium">
              <a:extLst>
                <a:ext uri="{FF2B5EF4-FFF2-40B4-BE49-F238E27FC236}">
                  <a16:creationId xmlns:a16="http://schemas.microsoft.com/office/drawing/2014/main" id="{15EC9A61-7399-4BC6-B69F-D986B7FA22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5" name="Freeform 109">
              <a:extLst>
                <a:ext uri="{FF2B5EF4-FFF2-40B4-BE49-F238E27FC236}">
                  <a16:creationId xmlns:a16="http://schemas.microsoft.com/office/drawing/2014/main" id="{4CF52207-89A9-48A4-9F44-9DC4EF68F9C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3" name="Group 110">
            <a:extLst>
              <a:ext uri="{FF2B5EF4-FFF2-40B4-BE49-F238E27FC236}">
                <a16:creationId xmlns:a16="http://schemas.microsoft.com/office/drawing/2014/main" id="{05E1BE1F-CC2D-4D66-BF73-644824A439BF}"/>
              </a:ext>
            </a:extLst>
          </p:cNvPr>
          <p:cNvGrpSpPr>
            <a:grpSpLocks/>
          </p:cNvGrpSpPr>
          <p:nvPr/>
        </p:nvGrpSpPr>
        <p:grpSpPr bwMode="auto">
          <a:xfrm>
            <a:off x="3857842" y="4893261"/>
            <a:ext cx="546497" cy="465535"/>
            <a:chOff x="-44" y="1473"/>
            <a:chExt cx="981" cy="1105"/>
          </a:xfrm>
        </p:grpSpPr>
        <p:pic>
          <p:nvPicPr>
            <p:cNvPr id="185392" name="Picture 111" descr="desktop_computer_stylized_medium">
              <a:extLst>
                <a:ext uri="{FF2B5EF4-FFF2-40B4-BE49-F238E27FC236}">
                  <a16:creationId xmlns:a16="http://schemas.microsoft.com/office/drawing/2014/main" id="{11977328-DEDE-42C8-999D-7F97DF8252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3" name="Freeform 112">
              <a:extLst>
                <a:ext uri="{FF2B5EF4-FFF2-40B4-BE49-F238E27FC236}">
                  <a16:creationId xmlns:a16="http://schemas.microsoft.com/office/drawing/2014/main" id="{BFD817DB-4D27-439C-9A65-3C83D23A507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4" name="Group 113">
            <a:extLst>
              <a:ext uri="{FF2B5EF4-FFF2-40B4-BE49-F238E27FC236}">
                <a16:creationId xmlns:a16="http://schemas.microsoft.com/office/drawing/2014/main" id="{91A4ACEE-B116-461E-97E3-DD86B7C00B98}"/>
              </a:ext>
            </a:extLst>
          </p:cNvPr>
          <p:cNvGrpSpPr>
            <a:grpSpLocks/>
          </p:cNvGrpSpPr>
          <p:nvPr/>
        </p:nvGrpSpPr>
        <p:grpSpPr bwMode="auto">
          <a:xfrm flipH="1">
            <a:off x="5833089" y="4027676"/>
            <a:ext cx="546497" cy="465534"/>
            <a:chOff x="-44" y="1473"/>
            <a:chExt cx="981" cy="1105"/>
          </a:xfrm>
        </p:grpSpPr>
        <p:pic>
          <p:nvPicPr>
            <p:cNvPr id="185390" name="Picture 114" descr="desktop_computer_stylized_medium">
              <a:extLst>
                <a:ext uri="{FF2B5EF4-FFF2-40B4-BE49-F238E27FC236}">
                  <a16:creationId xmlns:a16="http://schemas.microsoft.com/office/drawing/2014/main" id="{0EE6FAFD-BF42-4430-B6A5-860472C489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1" name="Freeform 115">
              <a:extLst>
                <a:ext uri="{FF2B5EF4-FFF2-40B4-BE49-F238E27FC236}">
                  <a16:creationId xmlns:a16="http://schemas.microsoft.com/office/drawing/2014/main" id="{1745DE74-40A8-44ED-92EA-9BEE8F96433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5" name="Group 116">
            <a:extLst>
              <a:ext uri="{FF2B5EF4-FFF2-40B4-BE49-F238E27FC236}">
                <a16:creationId xmlns:a16="http://schemas.microsoft.com/office/drawing/2014/main" id="{0FA5839F-4D50-4CC6-9D2C-4512EA24A0F7}"/>
              </a:ext>
            </a:extLst>
          </p:cNvPr>
          <p:cNvGrpSpPr>
            <a:grpSpLocks/>
          </p:cNvGrpSpPr>
          <p:nvPr/>
        </p:nvGrpSpPr>
        <p:grpSpPr bwMode="auto">
          <a:xfrm flipH="1">
            <a:off x="5572342" y="5031374"/>
            <a:ext cx="546497" cy="465535"/>
            <a:chOff x="-44" y="1473"/>
            <a:chExt cx="981" cy="1105"/>
          </a:xfrm>
        </p:grpSpPr>
        <p:pic>
          <p:nvPicPr>
            <p:cNvPr id="185388" name="Picture 117" descr="desktop_computer_stylized_medium">
              <a:extLst>
                <a:ext uri="{FF2B5EF4-FFF2-40B4-BE49-F238E27FC236}">
                  <a16:creationId xmlns:a16="http://schemas.microsoft.com/office/drawing/2014/main" id="{AF05FEEF-1A67-4D0E-8F93-62F5E008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9" name="Freeform 118">
              <a:extLst>
                <a:ext uri="{FF2B5EF4-FFF2-40B4-BE49-F238E27FC236}">
                  <a16:creationId xmlns:a16="http://schemas.microsoft.com/office/drawing/2014/main" id="{8E487867-4BE7-458C-BF11-D763EE74CDF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6" name="Group 119">
            <a:extLst>
              <a:ext uri="{FF2B5EF4-FFF2-40B4-BE49-F238E27FC236}">
                <a16:creationId xmlns:a16="http://schemas.microsoft.com/office/drawing/2014/main" id="{EF6E317A-5179-4D1D-A733-4222B9065DA7}"/>
              </a:ext>
            </a:extLst>
          </p:cNvPr>
          <p:cNvGrpSpPr>
            <a:grpSpLocks/>
          </p:cNvGrpSpPr>
          <p:nvPr/>
        </p:nvGrpSpPr>
        <p:grpSpPr bwMode="auto">
          <a:xfrm flipH="1">
            <a:off x="5873570" y="3137088"/>
            <a:ext cx="546497" cy="465534"/>
            <a:chOff x="-44" y="1473"/>
            <a:chExt cx="981" cy="1105"/>
          </a:xfrm>
        </p:grpSpPr>
        <p:pic>
          <p:nvPicPr>
            <p:cNvPr id="185386" name="Picture 120" descr="desktop_computer_stylized_medium">
              <a:extLst>
                <a:ext uri="{FF2B5EF4-FFF2-40B4-BE49-F238E27FC236}">
                  <a16:creationId xmlns:a16="http://schemas.microsoft.com/office/drawing/2014/main" id="{6F49B6C3-367B-443F-BC94-024E52BBE1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7" name="Freeform 121">
              <a:extLst>
                <a:ext uri="{FF2B5EF4-FFF2-40B4-BE49-F238E27FC236}">
                  <a16:creationId xmlns:a16="http://schemas.microsoft.com/office/drawing/2014/main" id="{4C4ADA84-C358-4D6F-85E2-D278698D427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7" name="Group 122">
            <a:extLst>
              <a:ext uri="{FF2B5EF4-FFF2-40B4-BE49-F238E27FC236}">
                <a16:creationId xmlns:a16="http://schemas.microsoft.com/office/drawing/2014/main" id="{9232B3EE-989B-4208-B628-46B4947E0C21}"/>
              </a:ext>
            </a:extLst>
          </p:cNvPr>
          <p:cNvGrpSpPr>
            <a:grpSpLocks/>
          </p:cNvGrpSpPr>
          <p:nvPr/>
        </p:nvGrpSpPr>
        <p:grpSpPr bwMode="auto">
          <a:xfrm flipH="1">
            <a:off x="4525783" y="2737038"/>
            <a:ext cx="481013" cy="465534"/>
            <a:chOff x="-44" y="1473"/>
            <a:chExt cx="981" cy="1105"/>
          </a:xfrm>
        </p:grpSpPr>
        <p:pic>
          <p:nvPicPr>
            <p:cNvPr id="185384" name="Picture 123" descr="desktop_computer_stylized_medium">
              <a:extLst>
                <a:ext uri="{FF2B5EF4-FFF2-40B4-BE49-F238E27FC236}">
                  <a16:creationId xmlns:a16="http://schemas.microsoft.com/office/drawing/2014/main" id="{FE82DD9C-633A-4E34-93DB-9669CFCBD2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5" name="Freeform 124">
              <a:extLst>
                <a:ext uri="{FF2B5EF4-FFF2-40B4-BE49-F238E27FC236}">
                  <a16:creationId xmlns:a16="http://schemas.microsoft.com/office/drawing/2014/main" id="{F34276E4-88B5-4775-9B96-87339283051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8" name="Group 125">
            <a:extLst>
              <a:ext uri="{FF2B5EF4-FFF2-40B4-BE49-F238E27FC236}">
                <a16:creationId xmlns:a16="http://schemas.microsoft.com/office/drawing/2014/main" id="{37BC99CE-660F-455E-9916-387463859AB2}"/>
              </a:ext>
            </a:extLst>
          </p:cNvPr>
          <p:cNvGrpSpPr>
            <a:grpSpLocks/>
          </p:cNvGrpSpPr>
          <p:nvPr/>
        </p:nvGrpSpPr>
        <p:grpSpPr bwMode="auto">
          <a:xfrm>
            <a:off x="3318489" y="2729895"/>
            <a:ext cx="546497" cy="465534"/>
            <a:chOff x="-44" y="1473"/>
            <a:chExt cx="981" cy="1105"/>
          </a:xfrm>
        </p:grpSpPr>
        <p:pic>
          <p:nvPicPr>
            <p:cNvPr id="185382" name="Picture 126" descr="desktop_computer_stylized_medium">
              <a:extLst>
                <a:ext uri="{FF2B5EF4-FFF2-40B4-BE49-F238E27FC236}">
                  <a16:creationId xmlns:a16="http://schemas.microsoft.com/office/drawing/2014/main" id="{28660C69-79E8-4759-BF08-A1CCA8F0C1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3" name="Freeform 127">
              <a:extLst>
                <a:ext uri="{FF2B5EF4-FFF2-40B4-BE49-F238E27FC236}">
                  <a16:creationId xmlns:a16="http://schemas.microsoft.com/office/drawing/2014/main" id="{FA89B86E-5FCC-4DD5-8DA7-FD10A5EE59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9" name="Group 129">
            <a:extLst>
              <a:ext uri="{FF2B5EF4-FFF2-40B4-BE49-F238E27FC236}">
                <a16:creationId xmlns:a16="http://schemas.microsoft.com/office/drawing/2014/main" id="{DB0F813F-FF3B-4046-81BF-E47A7FF6DE8D}"/>
              </a:ext>
            </a:extLst>
          </p:cNvPr>
          <p:cNvGrpSpPr>
            <a:grpSpLocks/>
          </p:cNvGrpSpPr>
          <p:nvPr/>
        </p:nvGrpSpPr>
        <p:grpSpPr bwMode="auto">
          <a:xfrm>
            <a:off x="4893684" y="4689664"/>
            <a:ext cx="367904" cy="309563"/>
            <a:chOff x="-44" y="1473"/>
            <a:chExt cx="981" cy="1105"/>
          </a:xfrm>
        </p:grpSpPr>
        <p:pic>
          <p:nvPicPr>
            <p:cNvPr id="185380" name="Picture 130" descr="desktop_computer_stylized_medium">
              <a:extLst>
                <a:ext uri="{FF2B5EF4-FFF2-40B4-BE49-F238E27FC236}">
                  <a16:creationId xmlns:a16="http://schemas.microsoft.com/office/drawing/2014/main" id="{4A07CDDB-8C61-4322-AF75-043B0364AC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1" name="Freeform 131">
              <a:extLst>
                <a:ext uri="{FF2B5EF4-FFF2-40B4-BE49-F238E27FC236}">
                  <a16:creationId xmlns:a16="http://schemas.microsoft.com/office/drawing/2014/main" id="{5AAF4D90-E1D0-4CCE-BE2D-820DE49D39E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sp>
        <p:nvSpPr>
          <p:cNvPr id="91" name="TextBox 90">
            <a:extLst>
              <a:ext uri="{FF2B5EF4-FFF2-40B4-BE49-F238E27FC236}">
                <a16:creationId xmlns:a16="http://schemas.microsoft.com/office/drawing/2014/main" id="{BD79D3AB-F525-4208-8C28-5422A4F61AFF}"/>
              </a:ext>
            </a:extLst>
          </p:cNvPr>
          <p:cNvSpPr txBox="1"/>
          <p:nvPr/>
        </p:nvSpPr>
        <p:spPr>
          <a:xfrm>
            <a:off x="6700238" y="912082"/>
            <a:ext cx="2552250" cy="523220"/>
          </a:xfrm>
          <a:prstGeom prst="rect">
            <a:avLst/>
          </a:prstGeom>
          <a:noFill/>
        </p:spPr>
        <p:txBody>
          <a:bodyPr wrap="square">
            <a:spAutoFit/>
          </a:bodyPr>
          <a:lstStyle/>
          <a:p>
            <a:r>
              <a:rPr lang="en-US" sz="1400" dirty="0">
                <a:solidFill>
                  <a:srgbClr val="333333"/>
                </a:solidFill>
                <a:latin typeface="ArialMT"/>
              </a:rPr>
              <a:t>BitTorrent is a P2P protocol for file distribution</a:t>
            </a:r>
            <a:endParaRPr lang="en-US" sz="1400" dirty="0"/>
          </a:p>
        </p:txBody>
      </p:sp>
    </p:spTree>
    <p:extLst>
      <p:ext uri="{BB962C8B-B14F-4D97-AF65-F5344CB8AC3E}">
        <p14:creationId xmlns:p14="http://schemas.microsoft.com/office/powerpoint/2010/main" val="2408996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dissolve">
                                      <p:cBhvr>
                                        <p:cTn id="7" dur="1000"/>
                                        <p:tgtEl>
                                          <p:spTgt spid="24609"/>
                                        </p:tgtEl>
                                      </p:cBhvr>
                                    </p:animEffect>
                                  </p:childTnLst>
                                </p:cTn>
                              </p:par>
                              <p:par>
                                <p:cTn id="8" presetID="9" presetClass="entr" presetSubtype="0" fill="hold" nodeType="withEffect">
                                  <p:stCondLst>
                                    <p:cond delay="0"/>
                                  </p:stCondLst>
                                  <p:childTnLst>
                                    <p:set>
                                      <p:cBhvr>
                                        <p:cTn id="9" dur="1" fill="hold">
                                          <p:stCondLst>
                                            <p:cond delay="0"/>
                                          </p:stCondLst>
                                        </p:cTn>
                                        <p:tgtEl>
                                          <p:spTgt spid="24612"/>
                                        </p:tgtEl>
                                        <p:attrNameLst>
                                          <p:attrName>style.visibility</p:attrName>
                                        </p:attrNameLst>
                                      </p:cBhvr>
                                      <p:to>
                                        <p:strVal val="visible"/>
                                      </p:to>
                                    </p:set>
                                    <p:animEffect transition="in" filter="dissolve">
                                      <p:cBhvr>
                                        <p:cTn id="10" dur="500"/>
                                        <p:tgtEl>
                                          <p:spTgt spid="24612"/>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629"/>
                                        </p:tgtEl>
                                        <p:attrNameLst>
                                          <p:attrName>style.visibility</p:attrName>
                                        </p:attrNameLst>
                                      </p:cBhvr>
                                      <p:to>
                                        <p:strVal val="visible"/>
                                      </p:to>
                                    </p:set>
                                    <p:animEffect transition="in" filter="dissolve">
                                      <p:cBhvr>
                                        <p:cTn id="18" dur="1000"/>
                                        <p:tgtEl>
                                          <p:spTgt spid="24629"/>
                                        </p:tgtEl>
                                      </p:cBhvr>
                                    </p:animEffect>
                                  </p:childTnLst>
                                </p:cTn>
                              </p:par>
                              <p:par>
                                <p:cTn id="19" presetID="9" presetClass="entr" presetSubtype="0" fill="hold" nodeType="withEffect">
                                  <p:stCondLst>
                                    <p:cond delay="0"/>
                                  </p:stCondLst>
                                  <p:childTnLst>
                                    <p:set>
                                      <p:cBhvr>
                                        <p:cTn id="20" dur="1" fill="hold">
                                          <p:stCondLst>
                                            <p:cond delay="0"/>
                                          </p:stCondLst>
                                        </p:cTn>
                                        <p:tgtEl>
                                          <p:spTgt spid="24595"/>
                                        </p:tgtEl>
                                        <p:attrNameLst>
                                          <p:attrName>style.visibility</p:attrName>
                                        </p:attrNameLst>
                                      </p:cBhvr>
                                      <p:to>
                                        <p:strVal val="visible"/>
                                      </p:to>
                                    </p:set>
                                    <p:animEffect transition="in" filter="dissolve">
                                      <p:cBhvr>
                                        <p:cTn id="21" dur="500"/>
                                        <p:tgtEl>
                                          <p:spTgt spid="24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1000"/>
                                        <p:tgtEl>
                                          <p:spTgt spid="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645"/>
                                        </p:tgtEl>
                                        <p:attrNameLst>
                                          <p:attrName>style.visibility</p:attrName>
                                        </p:attrNameLst>
                                      </p:cBhvr>
                                      <p:to>
                                        <p:strVal val="visible"/>
                                      </p:to>
                                    </p:set>
                                    <p:animEffect transition="in" filter="dissolve">
                                      <p:cBhvr>
                                        <p:cTn id="29" dur="1000"/>
                                        <p:tgtEl>
                                          <p:spTgt spid="24645"/>
                                        </p:tgtEl>
                                      </p:cBhvr>
                                    </p:animEffect>
                                  </p:childTnLst>
                                </p:cTn>
                              </p:par>
                              <p:par>
                                <p:cTn id="30" presetID="9" presetClass="exit" presetSubtype="0" fill="hold" nodeType="withEffect">
                                  <p:stCondLst>
                                    <p:cond delay="0"/>
                                  </p:stCondLst>
                                  <p:childTnLst>
                                    <p:animEffect transition="out" filter="dissolve">
                                      <p:cBhvr>
                                        <p:cTn id="31" dur="500"/>
                                        <p:tgtEl>
                                          <p:spTgt spid="24595"/>
                                        </p:tgtEl>
                                      </p:cBhvr>
                                    </p:animEffect>
                                    <p:set>
                                      <p:cBhvr>
                                        <p:cTn id="32" dur="1" fill="hold">
                                          <p:stCondLst>
                                            <p:cond delay="499"/>
                                          </p:stCondLst>
                                        </p:cTn>
                                        <p:tgtEl>
                                          <p:spTgt spid="24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P spid="24629" grpId="0"/>
      <p:bldP spid="2464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E0B880CC-A3D0-4AE1-A18B-19FCA541AA13}"/>
              </a:ext>
            </a:extLst>
          </p:cNvPr>
          <p:cNvSpPr>
            <a:spLocks noGrp="1" noChangeArrowheads="1"/>
          </p:cNvSpPr>
          <p:nvPr>
            <p:ph type="ftr" sz="quarter" idx="11"/>
          </p:nvPr>
        </p:nvSpPr>
        <p:spPr>
          <a:xfrm>
            <a:off x="7169516" y="5476127"/>
            <a:ext cx="2082973" cy="2435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Arial" panose="020B0604020202020204" pitchFamily="34" charset="0"/>
                <a:ea typeface="MS PGothic" panose="020B0600070205080204" pitchFamily="34" charset="-128"/>
              </a:defRPr>
            </a:lvl1pPr>
            <a:lvl2pPr marL="557213" indent="-214313">
              <a:defRPr sz="1500">
                <a:solidFill>
                  <a:schemeClr val="tx1"/>
                </a:solidFill>
                <a:latin typeface="Arial" panose="020B0604020202020204" pitchFamily="34" charset="0"/>
                <a:ea typeface="MS PGothic" panose="020B0600070205080204" pitchFamily="34" charset="-128"/>
              </a:defRPr>
            </a:lvl2pPr>
            <a:lvl3pPr marL="857250" indent="-171450">
              <a:defRPr sz="1500">
                <a:solidFill>
                  <a:schemeClr val="tx1"/>
                </a:solidFill>
                <a:latin typeface="Arial" panose="020B0604020202020204" pitchFamily="34" charset="0"/>
                <a:ea typeface="MS PGothic" panose="020B0600070205080204" pitchFamily="34" charset="-128"/>
              </a:defRPr>
            </a:lvl3pPr>
            <a:lvl4pPr marL="1200150" indent="-171450">
              <a:defRPr sz="1500">
                <a:solidFill>
                  <a:schemeClr val="tx1"/>
                </a:solidFill>
                <a:latin typeface="Arial" panose="020B0604020202020204" pitchFamily="34" charset="0"/>
                <a:ea typeface="MS PGothic" panose="020B0600070205080204" pitchFamily="34" charset="-128"/>
              </a:defRPr>
            </a:lvl4pPr>
            <a:lvl5pPr marL="1543050" indent="-171450">
              <a:defRPr sz="15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20000"/>
              </a:spcBef>
              <a:spcAft>
                <a:spcPct val="0"/>
              </a:spcAft>
              <a:buClr>
                <a:schemeClr val="accent2"/>
              </a:buClr>
              <a:buSzPct val="85000"/>
              <a:buFont typeface="ZapfDingbats" charset="2"/>
              <a:defRPr sz="1500">
                <a:solidFill>
                  <a:schemeClr val="tx1"/>
                </a:solidFill>
                <a:latin typeface="Arial" panose="020B0604020202020204" pitchFamily="34" charset="0"/>
                <a:ea typeface="MS PGothic" panose="020B0600070205080204" pitchFamily="34" charset="-128"/>
              </a:defRPr>
            </a:lvl9pPr>
          </a:lstStyle>
          <a:p>
            <a:r>
              <a:rPr lang="en-US" altLang="en-US" sz="900" dirty="0">
                <a:latin typeface="Tahoma" panose="020B0604030504040204" pitchFamily="34" charset="0"/>
              </a:rPr>
              <a:t>Application Layer</a:t>
            </a:r>
          </a:p>
        </p:txBody>
      </p:sp>
      <p:sp>
        <p:nvSpPr>
          <p:cNvPr id="185347" name="Rectangle 2">
            <a:extLst>
              <a:ext uri="{FF2B5EF4-FFF2-40B4-BE49-F238E27FC236}">
                <a16:creationId xmlns:a16="http://schemas.microsoft.com/office/drawing/2014/main" id="{E9399091-3F5A-4198-9BAC-EE2243672ECF}"/>
              </a:ext>
            </a:extLst>
          </p:cNvPr>
          <p:cNvSpPr>
            <a:spLocks noGrp="1" noChangeArrowheads="1"/>
          </p:cNvSpPr>
          <p:nvPr>
            <p:ph type="title"/>
          </p:nvPr>
        </p:nvSpPr>
        <p:spPr>
          <a:xfrm>
            <a:off x="1451372" y="857250"/>
            <a:ext cx="5829300" cy="857250"/>
          </a:xfrm>
        </p:spPr>
        <p:txBody>
          <a:bodyPr/>
          <a:lstStyle/>
          <a:p>
            <a:r>
              <a:rPr lang="en-US" altLang="en-US" sz="3000"/>
              <a:t>P2P file distribution: BitTorrent </a:t>
            </a:r>
          </a:p>
        </p:txBody>
      </p:sp>
      <p:sp>
        <p:nvSpPr>
          <p:cNvPr id="185348" name="Text Box 37">
            <a:extLst>
              <a:ext uri="{FF2B5EF4-FFF2-40B4-BE49-F238E27FC236}">
                <a16:creationId xmlns:a16="http://schemas.microsoft.com/office/drawing/2014/main" id="{9C4AE9C4-DD56-49D1-8143-A7D33CD976A0}"/>
              </a:ext>
            </a:extLst>
          </p:cNvPr>
          <p:cNvSpPr txBox="1">
            <a:spLocks noChangeArrowheads="1"/>
          </p:cNvSpPr>
          <p:nvPr/>
        </p:nvSpPr>
        <p:spPr bwMode="auto">
          <a:xfrm>
            <a:off x="1498999" y="2611041"/>
            <a:ext cx="1950919"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lnSpc>
                <a:spcPct val="85000"/>
              </a:lnSpc>
              <a:spcBef>
                <a:spcPct val="0"/>
              </a:spcBef>
              <a:buClrTx/>
              <a:buSzTx/>
              <a:buFontTx/>
              <a:buNone/>
            </a:pPr>
            <a:r>
              <a:rPr lang="en-US" altLang="en-US" sz="1500" i="1">
                <a:solidFill>
                  <a:srgbClr val="CC0000"/>
                </a:solidFill>
                <a:latin typeface="Gill Sans MT" panose="020B0502020104020203" pitchFamily="34" charset="0"/>
              </a:rPr>
              <a:t>tracker:</a:t>
            </a:r>
            <a:r>
              <a:rPr lang="en-US" altLang="en-US" sz="1500">
                <a:latin typeface="Gill Sans MT" panose="020B0502020104020203" pitchFamily="34" charset="0"/>
              </a:rPr>
              <a:t> tracks peers </a:t>
            </a:r>
          </a:p>
          <a:p>
            <a:pPr eaLnBrk="1" hangingPunct="1">
              <a:lnSpc>
                <a:spcPct val="85000"/>
              </a:lnSpc>
              <a:spcBef>
                <a:spcPct val="0"/>
              </a:spcBef>
              <a:buClrTx/>
              <a:buSzTx/>
              <a:buFontTx/>
              <a:buNone/>
            </a:pPr>
            <a:r>
              <a:rPr lang="en-US" altLang="en-US" sz="1500">
                <a:latin typeface="Gill Sans MT" panose="020B0502020104020203" pitchFamily="34" charset="0"/>
              </a:rPr>
              <a:t>participating in torrent</a:t>
            </a:r>
          </a:p>
        </p:txBody>
      </p:sp>
      <p:sp>
        <p:nvSpPr>
          <p:cNvPr id="185349" name="Text Box 41">
            <a:extLst>
              <a:ext uri="{FF2B5EF4-FFF2-40B4-BE49-F238E27FC236}">
                <a16:creationId xmlns:a16="http://schemas.microsoft.com/office/drawing/2014/main" id="{B7BBF65F-1505-44C0-8F5B-1443310DCD03}"/>
              </a:ext>
            </a:extLst>
          </p:cNvPr>
          <p:cNvSpPr txBox="1">
            <a:spLocks noChangeArrowheads="1"/>
          </p:cNvSpPr>
          <p:nvPr/>
        </p:nvSpPr>
        <p:spPr bwMode="auto">
          <a:xfrm>
            <a:off x="5175648" y="2572942"/>
            <a:ext cx="2657475"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i="1">
                <a:solidFill>
                  <a:srgbClr val="CC0000"/>
                </a:solidFill>
                <a:latin typeface="Gill Sans MT" panose="020B0502020104020203" pitchFamily="34" charset="0"/>
              </a:rPr>
              <a:t>torrent:</a:t>
            </a:r>
            <a:r>
              <a:rPr lang="en-US" altLang="en-US" sz="1800">
                <a:latin typeface="Gill Sans MT" panose="020B0502020104020203" pitchFamily="34" charset="0"/>
              </a:rPr>
              <a:t> group of peers exchanging  chunks of a file</a:t>
            </a:r>
          </a:p>
        </p:txBody>
      </p:sp>
      <p:sp>
        <p:nvSpPr>
          <p:cNvPr id="24595" name="Line 21">
            <a:extLst>
              <a:ext uri="{FF2B5EF4-FFF2-40B4-BE49-F238E27FC236}">
                <a16:creationId xmlns:a16="http://schemas.microsoft.com/office/drawing/2014/main" id="{75B6B47D-3B1F-412A-83F5-C4A857111E76}"/>
              </a:ext>
            </a:extLst>
          </p:cNvPr>
          <p:cNvSpPr>
            <a:spLocks noChangeShapeType="1"/>
          </p:cNvSpPr>
          <p:nvPr/>
        </p:nvSpPr>
        <p:spPr bwMode="auto">
          <a:xfrm>
            <a:off x="2944417" y="3607595"/>
            <a:ext cx="1190" cy="402431"/>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1" name="Line 25">
            <a:extLst>
              <a:ext uri="{FF2B5EF4-FFF2-40B4-BE49-F238E27FC236}">
                <a16:creationId xmlns:a16="http://schemas.microsoft.com/office/drawing/2014/main" id="{40732730-2234-4755-B9E6-4F991291EA11}"/>
              </a:ext>
            </a:extLst>
          </p:cNvPr>
          <p:cNvSpPr>
            <a:spLocks noChangeShapeType="1"/>
          </p:cNvSpPr>
          <p:nvPr/>
        </p:nvSpPr>
        <p:spPr bwMode="auto">
          <a:xfrm>
            <a:off x="3954066" y="3403998"/>
            <a:ext cx="1913334" cy="10572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2" name="Line 26">
            <a:extLst>
              <a:ext uri="{FF2B5EF4-FFF2-40B4-BE49-F238E27FC236}">
                <a16:creationId xmlns:a16="http://schemas.microsoft.com/office/drawing/2014/main" id="{5EE3419D-5A17-4F28-BA18-870AA7CBC878}"/>
              </a:ext>
            </a:extLst>
          </p:cNvPr>
          <p:cNvSpPr>
            <a:spLocks noChangeShapeType="1"/>
          </p:cNvSpPr>
          <p:nvPr/>
        </p:nvSpPr>
        <p:spPr bwMode="auto">
          <a:xfrm>
            <a:off x="3801666" y="3517107"/>
            <a:ext cx="185738" cy="13620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3" name="Line 27">
            <a:extLst>
              <a:ext uri="{FF2B5EF4-FFF2-40B4-BE49-F238E27FC236}">
                <a16:creationId xmlns:a16="http://schemas.microsoft.com/office/drawing/2014/main" id="{0B22583B-E730-41F2-9445-54B51EA52B18}"/>
              </a:ext>
            </a:extLst>
          </p:cNvPr>
          <p:cNvSpPr>
            <a:spLocks noChangeShapeType="1"/>
          </p:cNvSpPr>
          <p:nvPr/>
        </p:nvSpPr>
        <p:spPr bwMode="auto">
          <a:xfrm flipH="1" flipV="1">
            <a:off x="5031581" y="3337323"/>
            <a:ext cx="876300" cy="2297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4" name="Line 28">
            <a:extLst>
              <a:ext uri="{FF2B5EF4-FFF2-40B4-BE49-F238E27FC236}">
                <a16:creationId xmlns:a16="http://schemas.microsoft.com/office/drawing/2014/main" id="{0D8DC7E4-13B7-40F7-8A5E-C125103C408D}"/>
              </a:ext>
            </a:extLst>
          </p:cNvPr>
          <p:cNvSpPr>
            <a:spLocks noChangeShapeType="1"/>
          </p:cNvSpPr>
          <p:nvPr/>
        </p:nvSpPr>
        <p:spPr bwMode="auto">
          <a:xfrm flipH="1">
            <a:off x="4419600" y="3739754"/>
            <a:ext cx="1529954" cy="14906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5" name="Line 29">
            <a:extLst>
              <a:ext uri="{FF2B5EF4-FFF2-40B4-BE49-F238E27FC236}">
                <a16:creationId xmlns:a16="http://schemas.microsoft.com/office/drawing/2014/main" id="{4482B3E7-1CB8-4DA3-9DC1-7AA5CD655CB8}"/>
              </a:ext>
            </a:extLst>
          </p:cNvPr>
          <p:cNvSpPr>
            <a:spLocks noChangeShapeType="1"/>
          </p:cNvSpPr>
          <p:nvPr/>
        </p:nvSpPr>
        <p:spPr bwMode="auto">
          <a:xfrm flipH="1">
            <a:off x="4485086" y="5213747"/>
            <a:ext cx="554831" cy="12263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6" name="Line 30">
            <a:extLst>
              <a:ext uri="{FF2B5EF4-FFF2-40B4-BE49-F238E27FC236}">
                <a16:creationId xmlns:a16="http://schemas.microsoft.com/office/drawing/2014/main" id="{7AEA7018-05E7-4874-9A9E-AB6B88BC4B12}"/>
              </a:ext>
            </a:extLst>
          </p:cNvPr>
          <p:cNvSpPr>
            <a:spLocks noChangeShapeType="1"/>
          </p:cNvSpPr>
          <p:nvPr/>
        </p:nvSpPr>
        <p:spPr bwMode="auto">
          <a:xfrm flipH="1">
            <a:off x="4124326" y="3486150"/>
            <a:ext cx="675085" cy="12573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7" name="Line 31">
            <a:extLst>
              <a:ext uri="{FF2B5EF4-FFF2-40B4-BE49-F238E27FC236}">
                <a16:creationId xmlns:a16="http://schemas.microsoft.com/office/drawing/2014/main" id="{75C015A6-6023-43E7-A7A9-4F9A5778F571}"/>
              </a:ext>
            </a:extLst>
          </p:cNvPr>
          <p:cNvSpPr>
            <a:spLocks noChangeShapeType="1"/>
          </p:cNvSpPr>
          <p:nvPr/>
        </p:nvSpPr>
        <p:spPr bwMode="auto">
          <a:xfrm flipV="1">
            <a:off x="4248151" y="4525566"/>
            <a:ext cx="1590675" cy="3619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8" name="Line 32">
            <a:extLst>
              <a:ext uri="{FF2B5EF4-FFF2-40B4-BE49-F238E27FC236}">
                <a16:creationId xmlns:a16="http://schemas.microsoft.com/office/drawing/2014/main" id="{20584C32-56E1-48F7-9BE8-99D3636C4E3E}"/>
              </a:ext>
            </a:extLst>
          </p:cNvPr>
          <p:cNvSpPr>
            <a:spLocks noChangeShapeType="1"/>
          </p:cNvSpPr>
          <p:nvPr/>
        </p:nvSpPr>
        <p:spPr bwMode="auto">
          <a:xfrm>
            <a:off x="4998244" y="3444479"/>
            <a:ext cx="887016" cy="9572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59" name="Line 33">
            <a:extLst>
              <a:ext uri="{FF2B5EF4-FFF2-40B4-BE49-F238E27FC236}">
                <a16:creationId xmlns:a16="http://schemas.microsoft.com/office/drawing/2014/main" id="{D3161A8B-AC8F-4377-8D27-D40A5AA3902E}"/>
              </a:ext>
            </a:extLst>
          </p:cNvPr>
          <p:cNvSpPr>
            <a:spLocks noChangeShapeType="1"/>
          </p:cNvSpPr>
          <p:nvPr/>
        </p:nvSpPr>
        <p:spPr bwMode="auto">
          <a:xfrm>
            <a:off x="5330429" y="5230418"/>
            <a:ext cx="282178" cy="16311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360" name="Line 34">
            <a:extLst>
              <a:ext uri="{FF2B5EF4-FFF2-40B4-BE49-F238E27FC236}">
                <a16:creationId xmlns:a16="http://schemas.microsoft.com/office/drawing/2014/main" id="{58BF0F22-C271-4190-84DE-0D4DC9CAA389}"/>
              </a:ext>
            </a:extLst>
          </p:cNvPr>
          <p:cNvSpPr>
            <a:spLocks noChangeShapeType="1"/>
          </p:cNvSpPr>
          <p:nvPr/>
        </p:nvSpPr>
        <p:spPr bwMode="auto">
          <a:xfrm>
            <a:off x="4494611" y="5451873"/>
            <a:ext cx="1117997" cy="119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4609" name="Text Box 35">
            <a:extLst>
              <a:ext uri="{FF2B5EF4-FFF2-40B4-BE49-F238E27FC236}">
                <a16:creationId xmlns:a16="http://schemas.microsoft.com/office/drawing/2014/main" id="{964A128A-00A4-49EA-9647-C421C2278C45}"/>
              </a:ext>
            </a:extLst>
          </p:cNvPr>
          <p:cNvSpPr txBox="1">
            <a:spLocks noChangeArrowheads="1"/>
          </p:cNvSpPr>
          <p:nvPr/>
        </p:nvSpPr>
        <p:spPr bwMode="auto">
          <a:xfrm>
            <a:off x="1618060" y="4358878"/>
            <a:ext cx="139653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Alice arrives  …</a:t>
            </a:r>
          </a:p>
        </p:txBody>
      </p:sp>
      <p:sp>
        <p:nvSpPr>
          <p:cNvPr id="185362" name="Line 38">
            <a:extLst>
              <a:ext uri="{FF2B5EF4-FFF2-40B4-BE49-F238E27FC236}">
                <a16:creationId xmlns:a16="http://schemas.microsoft.com/office/drawing/2014/main" id="{B241829B-A16D-4DD7-B23C-CE8477553598}"/>
              </a:ext>
            </a:extLst>
          </p:cNvPr>
          <p:cNvSpPr>
            <a:spLocks noChangeShapeType="1"/>
          </p:cNvSpPr>
          <p:nvPr/>
        </p:nvSpPr>
        <p:spPr bwMode="auto">
          <a:xfrm flipH="1">
            <a:off x="5743575" y="4656535"/>
            <a:ext cx="197644" cy="70485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pic>
        <p:nvPicPr>
          <p:cNvPr id="24612" name="Picture 39" descr="Alice">
            <a:extLst>
              <a:ext uri="{FF2B5EF4-FFF2-40B4-BE49-F238E27FC236}">
                <a16:creationId xmlns:a16="http://schemas.microsoft.com/office/drawing/2014/main" id="{19F257E5-099E-412A-8054-BE052F137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836" y="3996930"/>
            <a:ext cx="355997" cy="383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64" name="Line 42">
            <a:extLst>
              <a:ext uri="{FF2B5EF4-FFF2-40B4-BE49-F238E27FC236}">
                <a16:creationId xmlns:a16="http://schemas.microsoft.com/office/drawing/2014/main" id="{5CA91913-42C2-4E26-8143-EC430C39C9BD}"/>
              </a:ext>
            </a:extLst>
          </p:cNvPr>
          <p:cNvSpPr>
            <a:spLocks noChangeShapeType="1"/>
          </p:cNvSpPr>
          <p:nvPr/>
        </p:nvSpPr>
        <p:spPr bwMode="auto">
          <a:xfrm>
            <a:off x="2356247" y="3125391"/>
            <a:ext cx="357188" cy="19407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85365" name="Rectangle 43">
            <a:extLst>
              <a:ext uri="{FF2B5EF4-FFF2-40B4-BE49-F238E27FC236}">
                <a16:creationId xmlns:a16="http://schemas.microsoft.com/office/drawing/2014/main" id="{BB32E220-A4A7-46B9-9326-C38CD1A9D9E5}"/>
              </a:ext>
            </a:extLst>
          </p:cNvPr>
          <p:cNvSpPr>
            <a:spLocks noChangeArrowheads="1"/>
          </p:cNvSpPr>
          <p:nvPr/>
        </p:nvSpPr>
        <p:spPr bwMode="auto">
          <a:xfrm>
            <a:off x="1456136" y="1765698"/>
            <a:ext cx="53435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buClr>
                <a:srgbClr val="000099"/>
              </a:buClr>
              <a:buSzPct val="100000"/>
              <a:buFont typeface="Wingdings" panose="05000000000000000000" pitchFamily="2" charset="2"/>
              <a:buChar char="§"/>
            </a:pPr>
            <a:r>
              <a:rPr lang="en-US" altLang="en-US" sz="1800"/>
              <a:t>file divided into 256Kb chunks</a:t>
            </a:r>
          </a:p>
          <a:p>
            <a:pPr>
              <a:buClr>
                <a:srgbClr val="000099"/>
              </a:buClr>
              <a:buSzPct val="100000"/>
              <a:buFont typeface="Wingdings" panose="05000000000000000000" pitchFamily="2" charset="2"/>
              <a:buChar char="§"/>
            </a:pPr>
            <a:r>
              <a:rPr lang="en-US" altLang="en-US" sz="1800"/>
              <a:t>peers in torrent send/receive file chunks</a:t>
            </a:r>
            <a:endParaRPr lang="en-US" altLang="en-US" sz="2100"/>
          </a:p>
        </p:txBody>
      </p:sp>
      <p:sp>
        <p:nvSpPr>
          <p:cNvPr id="24629" name="Text Box 35">
            <a:extLst>
              <a:ext uri="{FF2B5EF4-FFF2-40B4-BE49-F238E27FC236}">
                <a16:creationId xmlns:a16="http://schemas.microsoft.com/office/drawing/2014/main" id="{06CDCB4B-56B5-4F5E-BCEE-4E7D82DADD12}"/>
              </a:ext>
            </a:extLst>
          </p:cNvPr>
          <p:cNvSpPr txBox="1">
            <a:spLocks noChangeArrowheads="1"/>
          </p:cNvSpPr>
          <p:nvPr/>
        </p:nvSpPr>
        <p:spPr bwMode="auto">
          <a:xfrm>
            <a:off x="1628776" y="4554143"/>
            <a:ext cx="178125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 obtains list</a:t>
            </a:r>
          </a:p>
          <a:p>
            <a:pPr eaLnBrk="1" hangingPunct="1">
              <a:spcBef>
                <a:spcPct val="0"/>
              </a:spcBef>
              <a:buClrTx/>
              <a:buSzTx/>
              <a:buFontTx/>
              <a:buNone/>
            </a:pPr>
            <a:r>
              <a:rPr lang="en-US" altLang="en-US" sz="1350"/>
              <a:t>of peers from tracker</a:t>
            </a:r>
          </a:p>
        </p:txBody>
      </p:sp>
      <p:grpSp>
        <p:nvGrpSpPr>
          <p:cNvPr id="2" name="Group 68">
            <a:extLst>
              <a:ext uri="{FF2B5EF4-FFF2-40B4-BE49-F238E27FC236}">
                <a16:creationId xmlns:a16="http://schemas.microsoft.com/office/drawing/2014/main" id="{390F46C5-067A-460F-A458-E0D513DFFD48}"/>
              </a:ext>
            </a:extLst>
          </p:cNvPr>
          <p:cNvGrpSpPr>
            <a:grpSpLocks/>
          </p:cNvGrpSpPr>
          <p:nvPr/>
        </p:nvGrpSpPr>
        <p:grpSpPr bwMode="auto">
          <a:xfrm>
            <a:off x="3228976" y="3462338"/>
            <a:ext cx="2619375" cy="1622822"/>
            <a:chOff x="1752" y="2166"/>
            <a:chExt cx="2200" cy="1363"/>
          </a:xfrm>
        </p:grpSpPr>
        <p:sp>
          <p:nvSpPr>
            <p:cNvPr id="185430" name="Line 22">
              <a:extLst>
                <a:ext uri="{FF2B5EF4-FFF2-40B4-BE49-F238E27FC236}">
                  <a16:creationId xmlns:a16="http://schemas.microsoft.com/office/drawing/2014/main" id="{63B7566C-DA3E-40C0-877F-951928416BE7}"/>
                </a:ext>
              </a:extLst>
            </p:cNvPr>
            <p:cNvSpPr>
              <a:spLocks noChangeShapeType="1"/>
            </p:cNvSpPr>
            <p:nvPr/>
          </p:nvSpPr>
          <p:spPr bwMode="auto">
            <a:xfrm flipV="1">
              <a:off x="1752" y="2166"/>
              <a:ext cx="361" cy="53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431" name="Line 23">
              <a:extLst>
                <a:ext uri="{FF2B5EF4-FFF2-40B4-BE49-F238E27FC236}">
                  <a16:creationId xmlns:a16="http://schemas.microsoft.com/office/drawing/2014/main" id="{CBBCF0B1-5504-4452-9829-D0ACB1B10C5F}"/>
                </a:ext>
              </a:extLst>
            </p:cNvPr>
            <p:cNvSpPr>
              <a:spLocks noChangeShapeType="1"/>
            </p:cNvSpPr>
            <p:nvPr/>
          </p:nvSpPr>
          <p:spPr bwMode="auto">
            <a:xfrm flipV="1">
              <a:off x="1770" y="2352"/>
              <a:ext cx="2182" cy="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85432" name="Line 24">
              <a:extLst>
                <a:ext uri="{FF2B5EF4-FFF2-40B4-BE49-F238E27FC236}">
                  <a16:creationId xmlns:a16="http://schemas.microsoft.com/office/drawing/2014/main" id="{C8B68166-FEDD-417B-A4D6-7AE5F3C897FB}"/>
                </a:ext>
              </a:extLst>
            </p:cNvPr>
            <p:cNvSpPr>
              <a:spLocks noChangeShapeType="1"/>
            </p:cNvSpPr>
            <p:nvPr/>
          </p:nvSpPr>
          <p:spPr bwMode="auto">
            <a:xfrm>
              <a:off x="1786" y="2820"/>
              <a:ext cx="1550" cy="70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24645" name="Text Box 35">
            <a:extLst>
              <a:ext uri="{FF2B5EF4-FFF2-40B4-BE49-F238E27FC236}">
                <a16:creationId xmlns:a16="http://schemas.microsoft.com/office/drawing/2014/main" id="{48BFD37D-5E78-413B-92E6-66797D0D4355}"/>
              </a:ext>
            </a:extLst>
          </p:cNvPr>
          <p:cNvSpPr txBox="1">
            <a:spLocks noChangeArrowheads="1"/>
          </p:cNvSpPr>
          <p:nvPr/>
        </p:nvSpPr>
        <p:spPr bwMode="auto">
          <a:xfrm>
            <a:off x="1599010" y="4960145"/>
            <a:ext cx="256993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350"/>
              <a:t>… and begins exchanging </a:t>
            </a:r>
          </a:p>
          <a:p>
            <a:pPr eaLnBrk="1" hangingPunct="1">
              <a:spcBef>
                <a:spcPct val="0"/>
              </a:spcBef>
              <a:buClrTx/>
              <a:buSzTx/>
              <a:buFontTx/>
              <a:buNone/>
            </a:pPr>
            <a:r>
              <a:rPr lang="en-US" altLang="en-US" sz="1350"/>
              <a:t>file chunks with peers in torrent</a:t>
            </a:r>
          </a:p>
        </p:txBody>
      </p:sp>
      <p:grpSp>
        <p:nvGrpSpPr>
          <p:cNvPr id="185370" name="Group 71">
            <a:extLst>
              <a:ext uri="{FF2B5EF4-FFF2-40B4-BE49-F238E27FC236}">
                <a16:creationId xmlns:a16="http://schemas.microsoft.com/office/drawing/2014/main" id="{53559D2A-FE1B-4659-AAEF-6357EB810780}"/>
              </a:ext>
            </a:extLst>
          </p:cNvPr>
          <p:cNvGrpSpPr>
            <a:grpSpLocks/>
          </p:cNvGrpSpPr>
          <p:nvPr/>
        </p:nvGrpSpPr>
        <p:grpSpPr bwMode="auto">
          <a:xfrm>
            <a:off x="2781300" y="3094435"/>
            <a:ext cx="284560" cy="453628"/>
            <a:chOff x="4140" y="429"/>
            <a:chExt cx="1425" cy="2396"/>
          </a:xfrm>
        </p:grpSpPr>
        <p:sp>
          <p:nvSpPr>
            <p:cNvPr id="185398" name="Freeform 72">
              <a:extLst>
                <a:ext uri="{FF2B5EF4-FFF2-40B4-BE49-F238E27FC236}">
                  <a16:creationId xmlns:a16="http://schemas.microsoft.com/office/drawing/2014/main" id="{3AE727AA-CFC9-4414-8CD7-59E7D5579205}"/>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399" name="Rectangle 73">
              <a:extLst>
                <a:ext uri="{FF2B5EF4-FFF2-40B4-BE49-F238E27FC236}">
                  <a16:creationId xmlns:a16="http://schemas.microsoft.com/office/drawing/2014/main" id="{7553CA33-AD75-4D49-B196-2DB1DD573513}"/>
                </a:ext>
              </a:extLst>
            </p:cNvPr>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00" name="Freeform 74">
              <a:extLst>
                <a:ext uri="{FF2B5EF4-FFF2-40B4-BE49-F238E27FC236}">
                  <a16:creationId xmlns:a16="http://schemas.microsoft.com/office/drawing/2014/main" id="{BA47CF61-D1AA-4FCF-8211-E2AD575C065C}"/>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01" name="Freeform 75">
              <a:extLst>
                <a:ext uri="{FF2B5EF4-FFF2-40B4-BE49-F238E27FC236}">
                  <a16:creationId xmlns:a16="http://schemas.microsoft.com/office/drawing/2014/main" id="{BC5580DB-1C77-4470-AF79-079FFA40AD59}"/>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02" name="Rectangle 76">
              <a:extLst>
                <a:ext uri="{FF2B5EF4-FFF2-40B4-BE49-F238E27FC236}">
                  <a16:creationId xmlns:a16="http://schemas.microsoft.com/office/drawing/2014/main" id="{E1A5BD8E-FF40-4696-AD42-8B80001B8365}"/>
                </a:ext>
              </a:extLst>
            </p:cNvPr>
            <p:cNvSpPr>
              <a:spLocks noChangeArrowheads="1"/>
            </p:cNvSpPr>
            <p:nvPr/>
          </p:nvSpPr>
          <p:spPr bwMode="auto">
            <a:xfrm>
              <a:off x="4212" y="693"/>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3" name="Group 77">
              <a:extLst>
                <a:ext uri="{FF2B5EF4-FFF2-40B4-BE49-F238E27FC236}">
                  <a16:creationId xmlns:a16="http://schemas.microsoft.com/office/drawing/2014/main" id="{C699C4CB-2E44-4D3F-AE22-1F1BD4C3C905}"/>
                </a:ext>
              </a:extLst>
            </p:cNvPr>
            <p:cNvGrpSpPr>
              <a:grpSpLocks/>
            </p:cNvGrpSpPr>
            <p:nvPr/>
          </p:nvGrpSpPr>
          <p:grpSpPr bwMode="auto">
            <a:xfrm>
              <a:off x="4749" y="668"/>
              <a:ext cx="581" cy="145"/>
              <a:chOff x="614" y="2568"/>
              <a:chExt cx="725" cy="139"/>
            </a:xfrm>
          </p:grpSpPr>
          <p:sp>
            <p:nvSpPr>
              <p:cNvPr id="185428" name="AutoShape 78">
                <a:extLst>
                  <a:ext uri="{FF2B5EF4-FFF2-40B4-BE49-F238E27FC236}">
                    <a16:creationId xmlns:a16="http://schemas.microsoft.com/office/drawing/2014/main" id="{154EFBB8-126F-4732-AFF4-B2BF989EC13A}"/>
                  </a:ext>
                </a:extLst>
              </p:cNvPr>
              <p:cNvSpPr>
                <a:spLocks noChangeArrowheads="1"/>
              </p:cNvSpPr>
              <p:nvPr/>
            </p:nvSpPr>
            <p:spPr bwMode="auto">
              <a:xfrm>
                <a:off x="613" y="2568"/>
                <a:ext cx="729"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9" name="AutoShape 79">
                <a:extLst>
                  <a:ext uri="{FF2B5EF4-FFF2-40B4-BE49-F238E27FC236}">
                    <a16:creationId xmlns:a16="http://schemas.microsoft.com/office/drawing/2014/main" id="{1C702CDA-F054-40DD-B9F1-3B69A6FE94A9}"/>
                  </a:ext>
                </a:extLst>
              </p:cNvPr>
              <p:cNvSpPr>
                <a:spLocks noChangeArrowheads="1"/>
              </p:cNvSpPr>
              <p:nvPr/>
            </p:nvSpPr>
            <p:spPr bwMode="auto">
              <a:xfrm>
                <a:off x="628" y="2586"/>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4" name="Rectangle 80">
              <a:extLst>
                <a:ext uri="{FF2B5EF4-FFF2-40B4-BE49-F238E27FC236}">
                  <a16:creationId xmlns:a16="http://schemas.microsoft.com/office/drawing/2014/main" id="{D541E061-676E-4CB8-A300-172B0A528AA9}"/>
                </a:ext>
              </a:extLst>
            </p:cNvPr>
            <p:cNvSpPr>
              <a:spLocks noChangeArrowheads="1"/>
            </p:cNvSpPr>
            <p:nvPr/>
          </p:nvSpPr>
          <p:spPr bwMode="auto">
            <a:xfrm>
              <a:off x="4223" y="102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5" name="Group 81">
              <a:extLst>
                <a:ext uri="{FF2B5EF4-FFF2-40B4-BE49-F238E27FC236}">
                  <a16:creationId xmlns:a16="http://schemas.microsoft.com/office/drawing/2014/main" id="{5C2AC6DD-7745-423F-A083-DE19DC9BF0F3}"/>
                </a:ext>
              </a:extLst>
            </p:cNvPr>
            <p:cNvGrpSpPr>
              <a:grpSpLocks/>
            </p:cNvGrpSpPr>
            <p:nvPr/>
          </p:nvGrpSpPr>
          <p:grpSpPr bwMode="auto">
            <a:xfrm>
              <a:off x="4747" y="994"/>
              <a:ext cx="581" cy="134"/>
              <a:chOff x="614" y="2568"/>
              <a:chExt cx="725" cy="139"/>
            </a:xfrm>
          </p:grpSpPr>
          <p:sp>
            <p:nvSpPr>
              <p:cNvPr id="185426" name="AutoShape 82">
                <a:extLst>
                  <a:ext uri="{FF2B5EF4-FFF2-40B4-BE49-F238E27FC236}">
                    <a16:creationId xmlns:a16="http://schemas.microsoft.com/office/drawing/2014/main" id="{9FE3585C-12BE-4693-A08F-48408FF5F2C6}"/>
                  </a:ext>
                </a:extLst>
              </p:cNvPr>
              <p:cNvSpPr>
                <a:spLocks noChangeArrowheads="1"/>
              </p:cNvSpPr>
              <p:nvPr/>
            </p:nvSpPr>
            <p:spPr bwMode="auto">
              <a:xfrm>
                <a:off x="615" y="2569"/>
                <a:ext cx="722"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7" name="AutoShape 83">
                <a:extLst>
                  <a:ext uri="{FF2B5EF4-FFF2-40B4-BE49-F238E27FC236}">
                    <a16:creationId xmlns:a16="http://schemas.microsoft.com/office/drawing/2014/main" id="{3539C46A-A435-4EB7-A676-905A40638B9B}"/>
                  </a:ext>
                </a:extLst>
              </p:cNvPr>
              <p:cNvSpPr>
                <a:spLocks noChangeArrowheads="1"/>
              </p:cNvSpPr>
              <p:nvPr/>
            </p:nvSpPr>
            <p:spPr bwMode="auto">
              <a:xfrm>
                <a:off x="630" y="2582"/>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6" name="Rectangle 84">
              <a:extLst>
                <a:ext uri="{FF2B5EF4-FFF2-40B4-BE49-F238E27FC236}">
                  <a16:creationId xmlns:a16="http://schemas.microsoft.com/office/drawing/2014/main" id="{53A305D1-0BEC-4F3D-872C-0344DD9CEF5D}"/>
                </a:ext>
              </a:extLst>
            </p:cNvPr>
            <p:cNvSpPr>
              <a:spLocks noChangeArrowheads="1"/>
            </p:cNvSpPr>
            <p:nvPr/>
          </p:nvSpPr>
          <p:spPr bwMode="auto">
            <a:xfrm>
              <a:off x="4218" y="1360"/>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07" name="Rectangle 85">
              <a:extLst>
                <a:ext uri="{FF2B5EF4-FFF2-40B4-BE49-F238E27FC236}">
                  <a16:creationId xmlns:a16="http://schemas.microsoft.com/office/drawing/2014/main" id="{9D426E10-F824-442D-A48E-AE2EB256B0A2}"/>
                </a:ext>
              </a:extLst>
            </p:cNvPr>
            <p:cNvSpPr>
              <a:spLocks noChangeArrowheads="1"/>
            </p:cNvSpPr>
            <p:nvPr/>
          </p:nvSpPr>
          <p:spPr bwMode="auto">
            <a:xfrm>
              <a:off x="4229" y="1655"/>
              <a:ext cx="596"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nvGrpSpPr>
            <p:cNvPr id="185408" name="Group 86">
              <a:extLst>
                <a:ext uri="{FF2B5EF4-FFF2-40B4-BE49-F238E27FC236}">
                  <a16:creationId xmlns:a16="http://schemas.microsoft.com/office/drawing/2014/main" id="{9DE5BBFC-6D11-4FCA-9D9A-0B934295FE33}"/>
                </a:ext>
              </a:extLst>
            </p:cNvPr>
            <p:cNvGrpSpPr>
              <a:grpSpLocks/>
            </p:cNvGrpSpPr>
            <p:nvPr/>
          </p:nvGrpSpPr>
          <p:grpSpPr bwMode="auto">
            <a:xfrm>
              <a:off x="4735" y="1627"/>
              <a:ext cx="582" cy="151"/>
              <a:chOff x="614" y="2568"/>
              <a:chExt cx="725" cy="139"/>
            </a:xfrm>
          </p:grpSpPr>
          <p:sp>
            <p:nvSpPr>
              <p:cNvPr id="185424" name="AutoShape 87">
                <a:extLst>
                  <a:ext uri="{FF2B5EF4-FFF2-40B4-BE49-F238E27FC236}">
                    <a16:creationId xmlns:a16="http://schemas.microsoft.com/office/drawing/2014/main" id="{523373CF-839C-4AE8-AE2C-6E68287B30E1}"/>
                  </a:ext>
                </a:extLst>
              </p:cNvPr>
              <p:cNvSpPr>
                <a:spLocks noChangeArrowheads="1"/>
              </p:cNvSpPr>
              <p:nvPr/>
            </p:nvSpPr>
            <p:spPr bwMode="auto">
              <a:xfrm>
                <a:off x="616" y="2582"/>
                <a:ext cx="72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5" name="AutoShape 88">
                <a:extLst>
                  <a:ext uri="{FF2B5EF4-FFF2-40B4-BE49-F238E27FC236}">
                    <a16:creationId xmlns:a16="http://schemas.microsoft.com/office/drawing/2014/main" id="{2EDDE5FA-AE02-4717-AC4A-4928861C8D0B}"/>
                  </a:ext>
                </a:extLst>
              </p:cNvPr>
              <p:cNvSpPr>
                <a:spLocks noChangeArrowheads="1"/>
              </p:cNvSpPr>
              <p:nvPr/>
            </p:nvSpPr>
            <p:spPr bwMode="auto">
              <a:xfrm>
                <a:off x="630" y="2588"/>
                <a:ext cx="691"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09" name="Freeform 89">
              <a:extLst>
                <a:ext uri="{FF2B5EF4-FFF2-40B4-BE49-F238E27FC236}">
                  <a16:creationId xmlns:a16="http://schemas.microsoft.com/office/drawing/2014/main" id="{DD93E9DB-67C6-4649-9814-6476938D9E65}"/>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grpSp>
          <p:nvGrpSpPr>
            <p:cNvPr id="185410" name="Group 90">
              <a:extLst>
                <a:ext uri="{FF2B5EF4-FFF2-40B4-BE49-F238E27FC236}">
                  <a16:creationId xmlns:a16="http://schemas.microsoft.com/office/drawing/2014/main" id="{C37CB67D-B47A-4142-8A32-8F6E4CFF945B}"/>
                </a:ext>
              </a:extLst>
            </p:cNvPr>
            <p:cNvGrpSpPr>
              <a:grpSpLocks/>
            </p:cNvGrpSpPr>
            <p:nvPr/>
          </p:nvGrpSpPr>
          <p:grpSpPr bwMode="auto">
            <a:xfrm>
              <a:off x="4739" y="1327"/>
              <a:ext cx="582" cy="139"/>
              <a:chOff x="614" y="2568"/>
              <a:chExt cx="725" cy="139"/>
            </a:xfrm>
          </p:grpSpPr>
          <p:sp>
            <p:nvSpPr>
              <p:cNvPr id="185422" name="AutoShape 91">
                <a:extLst>
                  <a:ext uri="{FF2B5EF4-FFF2-40B4-BE49-F238E27FC236}">
                    <a16:creationId xmlns:a16="http://schemas.microsoft.com/office/drawing/2014/main" id="{7EB53F26-67D1-425D-9A5C-5D96B81DD571}"/>
                  </a:ext>
                </a:extLst>
              </p:cNvPr>
              <p:cNvSpPr>
                <a:spLocks noChangeArrowheads="1"/>
              </p:cNvSpPr>
              <p:nvPr/>
            </p:nvSpPr>
            <p:spPr bwMode="auto">
              <a:xfrm>
                <a:off x="611" y="2569"/>
                <a:ext cx="728"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3" name="AutoShape 92">
                <a:extLst>
                  <a:ext uri="{FF2B5EF4-FFF2-40B4-BE49-F238E27FC236}">
                    <a16:creationId xmlns:a16="http://schemas.microsoft.com/office/drawing/2014/main" id="{C1A5A799-4269-4653-945A-F24740DA61CF}"/>
                  </a:ext>
                </a:extLst>
              </p:cNvPr>
              <p:cNvSpPr>
                <a:spLocks noChangeArrowheads="1"/>
              </p:cNvSpPr>
              <p:nvPr/>
            </p:nvSpPr>
            <p:spPr bwMode="auto">
              <a:xfrm>
                <a:off x="618" y="2588"/>
                <a:ext cx="706"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sp>
          <p:nvSpPr>
            <p:cNvPr id="185411" name="Rectangle 93">
              <a:extLst>
                <a:ext uri="{FF2B5EF4-FFF2-40B4-BE49-F238E27FC236}">
                  <a16:creationId xmlns:a16="http://schemas.microsoft.com/office/drawing/2014/main" id="{16D6C127-6328-44C7-B3FE-EB411A32B137}"/>
                </a:ext>
              </a:extLst>
            </p:cNvPr>
            <p:cNvSpPr>
              <a:spLocks noChangeArrowheads="1"/>
            </p:cNvSpPr>
            <p:nvPr/>
          </p:nvSpPr>
          <p:spPr bwMode="auto">
            <a:xfrm>
              <a:off x="5249" y="429"/>
              <a:ext cx="72"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2" name="Freeform 94">
              <a:extLst>
                <a:ext uri="{FF2B5EF4-FFF2-40B4-BE49-F238E27FC236}">
                  <a16:creationId xmlns:a16="http://schemas.microsoft.com/office/drawing/2014/main" id="{44C9CC52-A456-4DC1-A4AE-9641C23B4461}"/>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3" name="Freeform 95">
              <a:extLst>
                <a:ext uri="{FF2B5EF4-FFF2-40B4-BE49-F238E27FC236}">
                  <a16:creationId xmlns:a16="http://schemas.microsoft.com/office/drawing/2014/main" id="{CCCDD892-B10F-4D31-8604-ADD7391C9112}"/>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4" name="Oval 96">
              <a:extLst>
                <a:ext uri="{FF2B5EF4-FFF2-40B4-BE49-F238E27FC236}">
                  <a16:creationId xmlns:a16="http://schemas.microsoft.com/office/drawing/2014/main" id="{92C151D2-5D41-4C66-A7A7-14E06F7D7129}"/>
                </a:ext>
              </a:extLst>
            </p:cNvPr>
            <p:cNvSpPr>
              <a:spLocks noChangeArrowheads="1"/>
            </p:cNvSpPr>
            <p:nvPr/>
          </p:nvSpPr>
          <p:spPr bwMode="auto">
            <a:xfrm>
              <a:off x="5517" y="2611"/>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5" name="Freeform 97">
              <a:extLst>
                <a:ext uri="{FF2B5EF4-FFF2-40B4-BE49-F238E27FC236}">
                  <a16:creationId xmlns:a16="http://schemas.microsoft.com/office/drawing/2014/main" id="{323191BB-63B4-40E6-AB23-36E2C6662EA8}"/>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185416" name="AutoShape 98">
              <a:extLst>
                <a:ext uri="{FF2B5EF4-FFF2-40B4-BE49-F238E27FC236}">
                  <a16:creationId xmlns:a16="http://schemas.microsoft.com/office/drawing/2014/main" id="{EB6685F8-CFC6-4E9B-91B2-363EAE454B8B}"/>
                </a:ext>
              </a:extLst>
            </p:cNvPr>
            <p:cNvSpPr>
              <a:spLocks noChangeArrowheads="1"/>
            </p:cNvSpPr>
            <p:nvPr/>
          </p:nvSpPr>
          <p:spPr bwMode="auto">
            <a:xfrm>
              <a:off x="4140" y="2680"/>
              <a:ext cx="1198" cy="145"/>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7" name="AutoShape 99">
              <a:extLst>
                <a:ext uri="{FF2B5EF4-FFF2-40B4-BE49-F238E27FC236}">
                  <a16:creationId xmlns:a16="http://schemas.microsoft.com/office/drawing/2014/main" id="{34F649E9-3F6E-48FB-B54D-D1329D913CB1}"/>
                </a:ext>
              </a:extLst>
            </p:cNvPr>
            <p:cNvSpPr>
              <a:spLocks noChangeArrowheads="1"/>
            </p:cNvSpPr>
            <p:nvPr/>
          </p:nvSpPr>
          <p:spPr bwMode="auto">
            <a:xfrm>
              <a:off x="4206" y="2712"/>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8" name="Oval 100">
              <a:extLst>
                <a:ext uri="{FF2B5EF4-FFF2-40B4-BE49-F238E27FC236}">
                  <a16:creationId xmlns:a16="http://schemas.microsoft.com/office/drawing/2014/main" id="{B8E5EEDA-1906-4960-83BA-4DA114E1D5FE}"/>
                </a:ext>
              </a:extLst>
            </p:cNvPr>
            <p:cNvSpPr>
              <a:spLocks noChangeArrowheads="1"/>
            </p:cNvSpPr>
            <p:nvPr/>
          </p:nvSpPr>
          <p:spPr bwMode="auto">
            <a:xfrm>
              <a:off x="4307" y="2385"/>
              <a:ext cx="161"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19" name="Oval 101">
              <a:extLst>
                <a:ext uri="{FF2B5EF4-FFF2-40B4-BE49-F238E27FC236}">
                  <a16:creationId xmlns:a16="http://schemas.microsoft.com/office/drawing/2014/main" id="{B5870F37-5F17-4B97-929D-16D74B03BE25}"/>
                </a:ext>
              </a:extLst>
            </p:cNvPr>
            <p:cNvSpPr>
              <a:spLocks noChangeArrowheads="1"/>
            </p:cNvSpPr>
            <p:nvPr/>
          </p:nvSpPr>
          <p:spPr bwMode="auto">
            <a:xfrm>
              <a:off x="4486" y="2385"/>
              <a:ext cx="161"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350">
                <a:solidFill>
                  <a:srgbClr val="FF0000"/>
                </a:solidFill>
                <a:cs typeface="Arial" panose="020B0604020202020204" pitchFamily="34" charset="0"/>
              </a:endParaRPr>
            </a:p>
          </p:txBody>
        </p:sp>
        <p:sp>
          <p:nvSpPr>
            <p:cNvPr id="185420" name="Oval 102">
              <a:extLst>
                <a:ext uri="{FF2B5EF4-FFF2-40B4-BE49-F238E27FC236}">
                  <a16:creationId xmlns:a16="http://schemas.microsoft.com/office/drawing/2014/main" id="{9CA26FAF-006C-4BAB-8C4E-06DDE15CE6FA}"/>
                </a:ext>
              </a:extLst>
            </p:cNvPr>
            <p:cNvSpPr>
              <a:spLocks noChangeArrowheads="1"/>
            </p:cNvSpPr>
            <p:nvPr/>
          </p:nvSpPr>
          <p:spPr bwMode="auto">
            <a:xfrm>
              <a:off x="4665" y="2379"/>
              <a:ext cx="155" cy="145"/>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sp>
          <p:nvSpPr>
            <p:cNvPr id="185421" name="Rectangle 103">
              <a:extLst>
                <a:ext uri="{FF2B5EF4-FFF2-40B4-BE49-F238E27FC236}">
                  <a16:creationId xmlns:a16="http://schemas.microsoft.com/office/drawing/2014/main" id="{23214676-5FA6-4275-ACE6-322814A94551}"/>
                </a:ext>
              </a:extLst>
            </p:cNvPr>
            <p:cNvSpPr>
              <a:spLocks noChangeArrowheads="1"/>
            </p:cNvSpPr>
            <p:nvPr/>
          </p:nvSpPr>
          <p:spPr bwMode="auto">
            <a:xfrm>
              <a:off x="5064" y="1838"/>
              <a:ext cx="83" cy="761"/>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1500"/>
            </a:p>
          </p:txBody>
        </p:sp>
      </p:grpSp>
      <p:grpSp>
        <p:nvGrpSpPr>
          <p:cNvPr id="8" name="Group 104">
            <a:extLst>
              <a:ext uri="{FF2B5EF4-FFF2-40B4-BE49-F238E27FC236}">
                <a16:creationId xmlns:a16="http://schemas.microsoft.com/office/drawing/2014/main" id="{5C9E15A0-C472-44CC-8D57-091E54548C8F}"/>
              </a:ext>
            </a:extLst>
          </p:cNvPr>
          <p:cNvGrpSpPr>
            <a:grpSpLocks/>
          </p:cNvGrpSpPr>
          <p:nvPr/>
        </p:nvGrpSpPr>
        <p:grpSpPr bwMode="auto">
          <a:xfrm>
            <a:off x="2701529" y="4024313"/>
            <a:ext cx="514350" cy="441722"/>
            <a:chOff x="-44" y="1473"/>
            <a:chExt cx="981" cy="1105"/>
          </a:xfrm>
        </p:grpSpPr>
        <p:pic>
          <p:nvPicPr>
            <p:cNvPr id="185396" name="Picture 105" descr="desktop_computer_stylized_medium">
              <a:extLst>
                <a:ext uri="{FF2B5EF4-FFF2-40B4-BE49-F238E27FC236}">
                  <a16:creationId xmlns:a16="http://schemas.microsoft.com/office/drawing/2014/main" id="{F91458C0-4299-47D8-AE92-FF214DEE65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7" name="Freeform 106">
              <a:extLst>
                <a:ext uri="{FF2B5EF4-FFF2-40B4-BE49-F238E27FC236}">
                  <a16:creationId xmlns:a16="http://schemas.microsoft.com/office/drawing/2014/main" id="{74B5773D-36B4-49EF-95E1-64372E33BF54}"/>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2" name="Group 107">
            <a:extLst>
              <a:ext uri="{FF2B5EF4-FFF2-40B4-BE49-F238E27FC236}">
                <a16:creationId xmlns:a16="http://schemas.microsoft.com/office/drawing/2014/main" id="{5921EE50-FA91-4E86-B5ED-AE64CC9F1F24}"/>
              </a:ext>
            </a:extLst>
          </p:cNvPr>
          <p:cNvGrpSpPr>
            <a:grpSpLocks/>
          </p:cNvGrpSpPr>
          <p:nvPr/>
        </p:nvGrpSpPr>
        <p:grpSpPr bwMode="auto">
          <a:xfrm>
            <a:off x="3729039" y="4783933"/>
            <a:ext cx="546497" cy="465535"/>
            <a:chOff x="-44" y="1473"/>
            <a:chExt cx="981" cy="1105"/>
          </a:xfrm>
        </p:grpSpPr>
        <p:pic>
          <p:nvPicPr>
            <p:cNvPr id="185394" name="Picture 108" descr="desktop_computer_stylized_medium">
              <a:extLst>
                <a:ext uri="{FF2B5EF4-FFF2-40B4-BE49-F238E27FC236}">
                  <a16:creationId xmlns:a16="http://schemas.microsoft.com/office/drawing/2014/main" id="{15EC9A61-7399-4BC6-B69F-D986B7FA229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5" name="Freeform 109">
              <a:extLst>
                <a:ext uri="{FF2B5EF4-FFF2-40B4-BE49-F238E27FC236}">
                  <a16:creationId xmlns:a16="http://schemas.microsoft.com/office/drawing/2014/main" id="{4CF52207-89A9-48A4-9F44-9DC4EF68F9C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3" name="Group 110">
            <a:extLst>
              <a:ext uri="{FF2B5EF4-FFF2-40B4-BE49-F238E27FC236}">
                <a16:creationId xmlns:a16="http://schemas.microsoft.com/office/drawing/2014/main" id="{05E1BE1F-CC2D-4D66-BF73-644824A439BF}"/>
              </a:ext>
            </a:extLst>
          </p:cNvPr>
          <p:cNvGrpSpPr>
            <a:grpSpLocks/>
          </p:cNvGrpSpPr>
          <p:nvPr/>
        </p:nvGrpSpPr>
        <p:grpSpPr bwMode="auto">
          <a:xfrm>
            <a:off x="3940970" y="5217320"/>
            <a:ext cx="546497" cy="465535"/>
            <a:chOff x="-44" y="1473"/>
            <a:chExt cx="981" cy="1105"/>
          </a:xfrm>
        </p:grpSpPr>
        <p:pic>
          <p:nvPicPr>
            <p:cNvPr id="185392" name="Picture 111" descr="desktop_computer_stylized_medium">
              <a:extLst>
                <a:ext uri="{FF2B5EF4-FFF2-40B4-BE49-F238E27FC236}">
                  <a16:creationId xmlns:a16="http://schemas.microsoft.com/office/drawing/2014/main" id="{11977328-DEDE-42C8-999D-7F97DF8252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3" name="Freeform 112">
              <a:extLst>
                <a:ext uri="{FF2B5EF4-FFF2-40B4-BE49-F238E27FC236}">
                  <a16:creationId xmlns:a16="http://schemas.microsoft.com/office/drawing/2014/main" id="{BFD817DB-4D27-439C-9A65-3C83D23A507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4" name="Group 113">
            <a:extLst>
              <a:ext uri="{FF2B5EF4-FFF2-40B4-BE49-F238E27FC236}">
                <a16:creationId xmlns:a16="http://schemas.microsoft.com/office/drawing/2014/main" id="{91A4ACEE-B116-461E-97E3-DD86B7C00B98}"/>
              </a:ext>
            </a:extLst>
          </p:cNvPr>
          <p:cNvGrpSpPr>
            <a:grpSpLocks/>
          </p:cNvGrpSpPr>
          <p:nvPr/>
        </p:nvGrpSpPr>
        <p:grpSpPr bwMode="auto">
          <a:xfrm flipH="1">
            <a:off x="5916217" y="4351735"/>
            <a:ext cx="546497" cy="465534"/>
            <a:chOff x="-44" y="1473"/>
            <a:chExt cx="981" cy="1105"/>
          </a:xfrm>
        </p:grpSpPr>
        <p:pic>
          <p:nvPicPr>
            <p:cNvPr id="185390" name="Picture 114" descr="desktop_computer_stylized_medium">
              <a:extLst>
                <a:ext uri="{FF2B5EF4-FFF2-40B4-BE49-F238E27FC236}">
                  <a16:creationId xmlns:a16="http://schemas.microsoft.com/office/drawing/2014/main" id="{0EE6FAFD-BF42-4430-B6A5-860472C489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91" name="Freeform 115">
              <a:extLst>
                <a:ext uri="{FF2B5EF4-FFF2-40B4-BE49-F238E27FC236}">
                  <a16:creationId xmlns:a16="http://schemas.microsoft.com/office/drawing/2014/main" id="{1745DE74-40A8-44ED-92EA-9BEE8F964332}"/>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5" name="Group 116">
            <a:extLst>
              <a:ext uri="{FF2B5EF4-FFF2-40B4-BE49-F238E27FC236}">
                <a16:creationId xmlns:a16="http://schemas.microsoft.com/office/drawing/2014/main" id="{0FA5839F-4D50-4CC6-9D2C-4512EA24A0F7}"/>
              </a:ext>
            </a:extLst>
          </p:cNvPr>
          <p:cNvGrpSpPr>
            <a:grpSpLocks/>
          </p:cNvGrpSpPr>
          <p:nvPr/>
        </p:nvGrpSpPr>
        <p:grpSpPr bwMode="auto">
          <a:xfrm flipH="1">
            <a:off x="5655470" y="5355433"/>
            <a:ext cx="546497" cy="465535"/>
            <a:chOff x="-44" y="1473"/>
            <a:chExt cx="981" cy="1105"/>
          </a:xfrm>
        </p:grpSpPr>
        <p:pic>
          <p:nvPicPr>
            <p:cNvPr id="185388" name="Picture 117" descr="desktop_computer_stylized_medium">
              <a:extLst>
                <a:ext uri="{FF2B5EF4-FFF2-40B4-BE49-F238E27FC236}">
                  <a16:creationId xmlns:a16="http://schemas.microsoft.com/office/drawing/2014/main" id="{AF05FEEF-1A67-4D0E-8F93-62F5E0081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9" name="Freeform 118">
              <a:extLst>
                <a:ext uri="{FF2B5EF4-FFF2-40B4-BE49-F238E27FC236}">
                  <a16:creationId xmlns:a16="http://schemas.microsoft.com/office/drawing/2014/main" id="{8E487867-4BE7-458C-BF11-D763EE74CDF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6" name="Group 119">
            <a:extLst>
              <a:ext uri="{FF2B5EF4-FFF2-40B4-BE49-F238E27FC236}">
                <a16:creationId xmlns:a16="http://schemas.microsoft.com/office/drawing/2014/main" id="{EF6E317A-5179-4D1D-A733-4222B9065DA7}"/>
              </a:ext>
            </a:extLst>
          </p:cNvPr>
          <p:cNvGrpSpPr>
            <a:grpSpLocks/>
          </p:cNvGrpSpPr>
          <p:nvPr/>
        </p:nvGrpSpPr>
        <p:grpSpPr bwMode="auto">
          <a:xfrm flipH="1">
            <a:off x="5956698" y="3461147"/>
            <a:ext cx="546497" cy="465534"/>
            <a:chOff x="-44" y="1473"/>
            <a:chExt cx="981" cy="1105"/>
          </a:xfrm>
        </p:grpSpPr>
        <p:pic>
          <p:nvPicPr>
            <p:cNvPr id="185386" name="Picture 120" descr="desktop_computer_stylized_medium">
              <a:extLst>
                <a:ext uri="{FF2B5EF4-FFF2-40B4-BE49-F238E27FC236}">
                  <a16:creationId xmlns:a16="http://schemas.microsoft.com/office/drawing/2014/main" id="{6F49B6C3-367B-443F-BC94-024E52BBE1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7" name="Freeform 121">
              <a:extLst>
                <a:ext uri="{FF2B5EF4-FFF2-40B4-BE49-F238E27FC236}">
                  <a16:creationId xmlns:a16="http://schemas.microsoft.com/office/drawing/2014/main" id="{4C4ADA84-C358-4D6F-85E2-D278698D427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7" name="Group 122">
            <a:extLst>
              <a:ext uri="{FF2B5EF4-FFF2-40B4-BE49-F238E27FC236}">
                <a16:creationId xmlns:a16="http://schemas.microsoft.com/office/drawing/2014/main" id="{9232B3EE-989B-4208-B628-46B4947E0C21}"/>
              </a:ext>
            </a:extLst>
          </p:cNvPr>
          <p:cNvGrpSpPr>
            <a:grpSpLocks/>
          </p:cNvGrpSpPr>
          <p:nvPr/>
        </p:nvGrpSpPr>
        <p:grpSpPr bwMode="auto">
          <a:xfrm flipH="1">
            <a:off x="4608911" y="3061097"/>
            <a:ext cx="481013" cy="465534"/>
            <a:chOff x="-44" y="1473"/>
            <a:chExt cx="981" cy="1105"/>
          </a:xfrm>
        </p:grpSpPr>
        <p:pic>
          <p:nvPicPr>
            <p:cNvPr id="185384" name="Picture 123" descr="desktop_computer_stylized_medium">
              <a:extLst>
                <a:ext uri="{FF2B5EF4-FFF2-40B4-BE49-F238E27FC236}">
                  <a16:creationId xmlns:a16="http://schemas.microsoft.com/office/drawing/2014/main" id="{FE82DD9C-633A-4E34-93DB-9669CFCBD2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5" name="Freeform 124">
              <a:extLst>
                <a:ext uri="{FF2B5EF4-FFF2-40B4-BE49-F238E27FC236}">
                  <a16:creationId xmlns:a16="http://schemas.microsoft.com/office/drawing/2014/main" id="{F34276E4-88B5-4775-9B96-873392830517}"/>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8" name="Group 125">
            <a:extLst>
              <a:ext uri="{FF2B5EF4-FFF2-40B4-BE49-F238E27FC236}">
                <a16:creationId xmlns:a16="http://schemas.microsoft.com/office/drawing/2014/main" id="{37BC99CE-660F-455E-9916-387463859AB2}"/>
              </a:ext>
            </a:extLst>
          </p:cNvPr>
          <p:cNvGrpSpPr>
            <a:grpSpLocks/>
          </p:cNvGrpSpPr>
          <p:nvPr/>
        </p:nvGrpSpPr>
        <p:grpSpPr bwMode="auto">
          <a:xfrm>
            <a:off x="3401617" y="3053954"/>
            <a:ext cx="546497" cy="465534"/>
            <a:chOff x="-44" y="1473"/>
            <a:chExt cx="981" cy="1105"/>
          </a:xfrm>
        </p:grpSpPr>
        <p:pic>
          <p:nvPicPr>
            <p:cNvPr id="185382" name="Picture 126" descr="desktop_computer_stylized_medium">
              <a:extLst>
                <a:ext uri="{FF2B5EF4-FFF2-40B4-BE49-F238E27FC236}">
                  <a16:creationId xmlns:a16="http://schemas.microsoft.com/office/drawing/2014/main" id="{28660C69-79E8-4759-BF08-A1CCA8F0C1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3" name="Freeform 127">
              <a:extLst>
                <a:ext uri="{FF2B5EF4-FFF2-40B4-BE49-F238E27FC236}">
                  <a16:creationId xmlns:a16="http://schemas.microsoft.com/office/drawing/2014/main" id="{FA89B86E-5FCC-4DD5-8DA7-FD10A5EE5969}"/>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grpSp>
        <p:nvGrpSpPr>
          <p:cNvPr id="185379" name="Group 129">
            <a:extLst>
              <a:ext uri="{FF2B5EF4-FFF2-40B4-BE49-F238E27FC236}">
                <a16:creationId xmlns:a16="http://schemas.microsoft.com/office/drawing/2014/main" id="{DB0F813F-FF3B-4046-81BF-E47A7FF6DE8D}"/>
              </a:ext>
            </a:extLst>
          </p:cNvPr>
          <p:cNvGrpSpPr>
            <a:grpSpLocks/>
          </p:cNvGrpSpPr>
          <p:nvPr/>
        </p:nvGrpSpPr>
        <p:grpSpPr bwMode="auto">
          <a:xfrm>
            <a:off x="4976812" y="5013723"/>
            <a:ext cx="367904" cy="309563"/>
            <a:chOff x="-44" y="1473"/>
            <a:chExt cx="981" cy="1105"/>
          </a:xfrm>
        </p:grpSpPr>
        <p:pic>
          <p:nvPicPr>
            <p:cNvPr id="185380" name="Picture 130" descr="desktop_computer_stylized_medium">
              <a:extLst>
                <a:ext uri="{FF2B5EF4-FFF2-40B4-BE49-F238E27FC236}">
                  <a16:creationId xmlns:a16="http://schemas.microsoft.com/office/drawing/2014/main" id="{4A07CDDB-8C61-4322-AF75-043B0364AC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81" name="Freeform 131">
              <a:extLst>
                <a:ext uri="{FF2B5EF4-FFF2-40B4-BE49-F238E27FC236}">
                  <a16:creationId xmlns:a16="http://schemas.microsoft.com/office/drawing/2014/main" id="{5AAF4D90-E1D0-4CCE-BE2D-820DE49D39EE}"/>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sz="1350"/>
            </a:p>
          </p:txBody>
        </p:sp>
      </p:grpSp>
      <p:sp>
        <p:nvSpPr>
          <p:cNvPr id="91" name="TextBox 90">
            <a:extLst>
              <a:ext uri="{FF2B5EF4-FFF2-40B4-BE49-F238E27FC236}">
                <a16:creationId xmlns:a16="http://schemas.microsoft.com/office/drawing/2014/main" id="{BD79D3AB-F525-4208-8C28-5422A4F61AFF}"/>
              </a:ext>
            </a:extLst>
          </p:cNvPr>
          <p:cNvSpPr txBox="1"/>
          <p:nvPr/>
        </p:nvSpPr>
        <p:spPr>
          <a:xfrm>
            <a:off x="6700238" y="912082"/>
            <a:ext cx="2552250" cy="523220"/>
          </a:xfrm>
          <a:prstGeom prst="rect">
            <a:avLst/>
          </a:prstGeom>
          <a:noFill/>
        </p:spPr>
        <p:txBody>
          <a:bodyPr wrap="square">
            <a:spAutoFit/>
          </a:bodyPr>
          <a:lstStyle/>
          <a:p>
            <a:r>
              <a:rPr lang="en-US" sz="1400" dirty="0">
                <a:solidFill>
                  <a:srgbClr val="333333"/>
                </a:solidFill>
                <a:latin typeface="ArialMT"/>
              </a:rPr>
              <a:t>BitTorrent is a popular P2P protocol for file distribution</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dissolve">
                                      <p:cBhvr>
                                        <p:cTn id="7" dur="1000"/>
                                        <p:tgtEl>
                                          <p:spTgt spid="24609"/>
                                        </p:tgtEl>
                                      </p:cBhvr>
                                    </p:animEffect>
                                  </p:childTnLst>
                                </p:cTn>
                              </p:par>
                              <p:par>
                                <p:cTn id="8" presetID="9" presetClass="entr" presetSubtype="0" fill="hold" nodeType="withEffect">
                                  <p:stCondLst>
                                    <p:cond delay="0"/>
                                  </p:stCondLst>
                                  <p:childTnLst>
                                    <p:set>
                                      <p:cBhvr>
                                        <p:cTn id="9" dur="1" fill="hold">
                                          <p:stCondLst>
                                            <p:cond delay="0"/>
                                          </p:stCondLst>
                                        </p:cTn>
                                        <p:tgtEl>
                                          <p:spTgt spid="24612"/>
                                        </p:tgtEl>
                                        <p:attrNameLst>
                                          <p:attrName>style.visibility</p:attrName>
                                        </p:attrNameLst>
                                      </p:cBhvr>
                                      <p:to>
                                        <p:strVal val="visible"/>
                                      </p:to>
                                    </p:set>
                                    <p:animEffect transition="in" filter="dissolve">
                                      <p:cBhvr>
                                        <p:cTn id="10" dur="500"/>
                                        <p:tgtEl>
                                          <p:spTgt spid="24612"/>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4629"/>
                                        </p:tgtEl>
                                        <p:attrNameLst>
                                          <p:attrName>style.visibility</p:attrName>
                                        </p:attrNameLst>
                                      </p:cBhvr>
                                      <p:to>
                                        <p:strVal val="visible"/>
                                      </p:to>
                                    </p:set>
                                    <p:animEffect transition="in" filter="dissolve">
                                      <p:cBhvr>
                                        <p:cTn id="18" dur="1000"/>
                                        <p:tgtEl>
                                          <p:spTgt spid="24629"/>
                                        </p:tgtEl>
                                      </p:cBhvr>
                                    </p:animEffect>
                                  </p:childTnLst>
                                </p:cTn>
                              </p:par>
                              <p:par>
                                <p:cTn id="19" presetID="9" presetClass="entr" presetSubtype="0" fill="hold" nodeType="withEffect">
                                  <p:stCondLst>
                                    <p:cond delay="0"/>
                                  </p:stCondLst>
                                  <p:childTnLst>
                                    <p:set>
                                      <p:cBhvr>
                                        <p:cTn id="20" dur="1" fill="hold">
                                          <p:stCondLst>
                                            <p:cond delay="0"/>
                                          </p:stCondLst>
                                        </p:cTn>
                                        <p:tgtEl>
                                          <p:spTgt spid="24595"/>
                                        </p:tgtEl>
                                        <p:attrNameLst>
                                          <p:attrName>style.visibility</p:attrName>
                                        </p:attrNameLst>
                                      </p:cBhvr>
                                      <p:to>
                                        <p:strVal val="visible"/>
                                      </p:to>
                                    </p:set>
                                    <p:animEffect transition="in" filter="dissolve">
                                      <p:cBhvr>
                                        <p:cTn id="21" dur="500"/>
                                        <p:tgtEl>
                                          <p:spTgt spid="24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1000"/>
                                        <p:tgtEl>
                                          <p:spTgt spid="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4645"/>
                                        </p:tgtEl>
                                        <p:attrNameLst>
                                          <p:attrName>style.visibility</p:attrName>
                                        </p:attrNameLst>
                                      </p:cBhvr>
                                      <p:to>
                                        <p:strVal val="visible"/>
                                      </p:to>
                                    </p:set>
                                    <p:animEffect transition="in" filter="dissolve">
                                      <p:cBhvr>
                                        <p:cTn id="29" dur="1000"/>
                                        <p:tgtEl>
                                          <p:spTgt spid="24645"/>
                                        </p:tgtEl>
                                      </p:cBhvr>
                                    </p:animEffect>
                                  </p:childTnLst>
                                </p:cTn>
                              </p:par>
                              <p:par>
                                <p:cTn id="30" presetID="9" presetClass="exit" presetSubtype="0" fill="hold" nodeType="withEffect">
                                  <p:stCondLst>
                                    <p:cond delay="0"/>
                                  </p:stCondLst>
                                  <p:childTnLst>
                                    <p:animEffect transition="out" filter="dissolve">
                                      <p:cBhvr>
                                        <p:cTn id="31" dur="500"/>
                                        <p:tgtEl>
                                          <p:spTgt spid="24595"/>
                                        </p:tgtEl>
                                      </p:cBhvr>
                                    </p:animEffect>
                                    <p:set>
                                      <p:cBhvr>
                                        <p:cTn id="32" dur="1" fill="hold">
                                          <p:stCondLst>
                                            <p:cond delay="499"/>
                                          </p:stCondLst>
                                        </p:cTn>
                                        <p:tgtEl>
                                          <p:spTgt spid="24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P spid="24629" grpId="0"/>
      <p:bldP spid="2464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1ADA-AFD4-5650-C09A-7BC9A3ADE8B0}"/>
              </a:ext>
            </a:extLst>
          </p:cNvPr>
          <p:cNvSpPr>
            <a:spLocks noGrp="1"/>
          </p:cNvSpPr>
          <p:nvPr>
            <p:ph type="title"/>
          </p:nvPr>
        </p:nvSpPr>
        <p:spPr/>
        <p:txBody>
          <a:bodyPr/>
          <a:lstStyle/>
          <a:p>
            <a:r>
              <a:rPr lang="en-US" dirty="0">
                <a:solidFill>
                  <a:srgbClr val="FF0000"/>
                </a:solidFill>
              </a:rPr>
              <a:t>Discussion 12</a:t>
            </a:r>
          </a:p>
        </p:txBody>
      </p:sp>
      <p:sp>
        <p:nvSpPr>
          <p:cNvPr id="3" name="Content Placeholder 2">
            <a:extLst>
              <a:ext uri="{FF2B5EF4-FFF2-40B4-BE49-F238E27FC236}">
                <a16:creationId xmlns:a16="http://schemas.microsoft.com/office/drawing/2014/main" id="{D6617DC2-A01F-E5DD-3CC9-5A506899F9D6}"/>
              </a:ext>
            </a:extLst>
          </p:cNvPr>
          <p:cNvSpPr>
            <a:spLocks noGrp="1"/>
          </p:cNvSpPr>
          <p:nvPr>
            <p:ph idx="1"/>
          </p:nvPr>
        </p:nvSpPr>
        <p:spPr/>
        <p:txBody>
          <a:bodyPr/>
          <a:lstStyle/>
          <a:p>
            <a:r>
              <a:rPr lang="en-US" dirty="0"/>
              <a:t>P25. Consider an overlay network with N active peers, with each pair of peers having an active TCP connection. Additionally, suppose that the TCP connections pass through a total of M routers. </a:t>
            </a:r>
          </a:p>
          <a:p>
            <a:r>
              <a:rPr lang="en-US" dirty="0"/>
              <a:t>How many nodes and edges are there in the corresponding overlay network?</a:t>
            </a:r>
          </a:p>
          <a:p>
            <a:pPr marL="0" indent="0">
              <a:buNone/>
            </a:pPr>
            <a:endParaRPr lang="en-US" dirty="0"/>
          </a:p>
        </p:txBody>
      </p:sp>
      <p:sp>
        <p:nvSpPr>
          <p:cNvPr id="4" name="Footer Placeholder 3">
            <a:extLst>
              <a:ext uri="{FF2B5EF4-FFF2-40B4-BE49-F238E27FC236}">
                <a16:creationId xmlns:a16="http://schemas.microsoft.com/office/drawing/2014/main" id="{1F05EF08-D49D-FE05-7D72-C274EEF6007D}"/>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C45D373-FC1A-4773-B2A4-641A88015370}"/>
              </a:ext>
            </a:extLst>
          </p:cNvPr>
          <p:cNvSpPr>
            <a:spLocks noGrp="1"/>
          </p:cNvSpPr>
          <p:nvPr>
            <p:ph type="sldNum" sz="quarter" idx="12"/>
          </p:nvPr>
        </p:nvSpPr>
        <p:spPr/>
        <p:txBody>
          <a:bodyPr/>
          <a:lstStyle/>
          <a:p>
            <a:r>
              <a:rPr lang="en-US" altLang="en-US"/>
              <a:t>2-</a:t>
            </a:r>
            <a:fld id="{C390081B-48F2-496A-B026-7C93CC1B4283}" type="slidenum">
              <a:rPr lang="en-US" altLang="en-US" smtClean="0"/>
              <a:pPr/>
              <a:t>71</a:t>
            </a:fld>
            <a:endParaRPr lang="en-US" altLang="en-US"/>
          </a:p>
        </p:txBody>
      </p:sp>
    </p:spTree>
    <p:extLst>
      <p:ext uri="{BB962C8B-B14F-4D97-AF65-F5344CB8AC3E}">
        <p14:creationId xmlns:p14="http://schemas.microsoft.com/office/powerpoint/2010/main" val="2787754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1ADA-AFD4-5650-C09A-7BC9A3ADE8B0}"/>
              </a:ext>
            </a:extLst>
          </p:cNvPr>
          <p:cNvSpPr>
            <a:spLocks noGrp="1"/>
          </p:cNvSpPr>
          <p:nvPr>
            <p:ph type="title"/>
          </p:nvPr>
        </p:nvSpPr>
        <p:spPr/>
        <p:txBody>
          <a:bodyPr/>
          <a:lstStyle/>
          <a:p>
            <a:r>
              <a:rPr lang="en-US" dirty="0">
                <a:solidFill>
                  <a:srgbClr val="FF0000"/>
                </a:solidFill>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17DC2-A01F-E5DD-3CC9-5A506899F9D6}"/>
                  </a:ext>
                </a:extLst>
              </p:cNvPr>
              <p:cNvSpPr>
                <a:spLocks noGrp="1"/>
              </p:cNvSpPr>
              <p:nvPr>
                <p:ph idx="1"/>
              </p:nvPr>
            </p:nvSpPr>
            <p:spPr>
              <a:xfrm>
                <a:off x="533400" y="1263535"/>
                <a:ext cx="7772400" cy="4995978"/>
              </a:xfrm>
            </p:spPr>
            <p:txBody>
              <a:bodyPr/>
              <a:lstStyle/>
              <a:p>
                <a:r>
                  <a:rPr lang="en-US" sz="2000" dirty="0"/>
                  <a:t>P25. Consider an overlay network with N active peers, with each pair of peers having an active TCP connection. Additionally, suppose that the TCP connections pass through a total of M routers. </a:t>
                </a:r>
              </a:p>
              <a:p>
                <a:r>
                  <a:rPr lang="en-US" sz="2000" dirty="0"/>
                  <a:t>How many nodes and edges are there in the corresponding overlay network?</a:t>
                </a:r>
              </a:p>
              <a:p>
                <a:pPr marL="0" indent="0">
                  <a:buNone/>
                </a:pPr>
                <a:endParaRPr lang="en-US" dirty="0"/>
              </a:p>
              <a:p>
                <a:pPr marL="0" marR="0" indent="0">
                  <a:lnSpc>
                    <a:spcPct val="107000"/>
                  </a:lnSpc>
                  <a:spcBef>
                    <a:spcPts val="0"/>
                  </a:spcBef>
                  <a:spcAft>
                    <a:spcPts val="0"/>
                  </a:spcAft>
                  <a:buNone/>
                </a:pPr>
                <a:r>
                  <a:rPr lang="en-US" sz="2400" dirty="0">
                    <a:solidFill>
                      <a:srgbClr val="FF0000"/>
                    </a:solidFill>
                    <a:effectLst/>
                    <a:latin typeface="ArialMT"/>
                    <a:ea typeface="Calibri" panose="020F0502020204030204" pitchFamily="34" charset="0"/>
                    <a:cs typeface="ArialMT"/>
                  </a:rPr>
                  <a:t>Solution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700" dirty="0">
                    <a:solidFill>
                      <a:srgbClr val="333333"/>
                    </a:solidFill>
                    <a:effectLst/>
                    <a:latin typeface="ArialMT"/>
                    <a:ea typeface="Calibri" panose="020F0502020204030204" pitchFamily="34" charset="0"/>
                    <a:cs typeface="ArialMT"/>
                  </a:rPr>
                  <a:t> </a:t>
                </a:r>
                <a:endParaRPr lang="en-US" sz="7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There are </a:t>
                </a:r>
                <a:r>
                  <a:rPr lang="en-US" sz="2400" i="1" dirty="0">
                    <a:effectLst/>
                    <a:latin typeface="Calibri" panose="020F0502020204030204" pitchFamily="34" charset="0"/>
                    <a:ea typeface="Calibri" panose="020F0502020204030204" pitchFamily="34" charset="0"/>
                    <a:cs typeface="Arial" panose="020B0604020202020204" pitchFamily="34" charset="0"/>
                  </a:rPr>
                  <a:t>N </a:t>
                </a:r>
                <a:r>
                  <a:rPr lang="en-US" sz="2400" dirty="0">
                    <a:effectLst/>
                    <a:latin typeface="Calibri" panose="020F0502020204030204" pitchFamily="34" charset="0"/>
                    <a:ea typeface="Calibri" panose="020F0502020204030204" pitchFamily="34" charset="0"/>
                    <a:cs typeface="Arial" panose="020B0604020202020204" pitchFamily="34" charset="0"/>
                  </a:rPr>
                  <a:t>nodes in the overlay network. There are   </a:t>
                </a:r>
                <a14:m>
                  <m:oMath xmlns:m="http://schemas.openxmlformats.org/officeDocument/2006/math">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f>
                          <m:fPr>
                            <m:type m:val="noBa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𝑁</m:t>
                            </m:r>
                          </m:num>
                          <m:den>
                            <m:r>
                              <a:rPr lang="en-US" sz="2400" i="1">
                                <a:effectLst/>
                                <a:latin typeface="Cambria Math" panose="02040503050406030204" pitchFamily="18" charset="0"/>
                                <a:ea typeface="Calibri" panose="020F0502020204030204" pitchFamily="34" charset="0"/>
                                <a:cs typeface="Arial" panose="020B0604020202020204" pitchFamily="34" charset="0"/>
                              </a:rPr>
                              <m:t>2</m:t>
                            </m:r>
                          </m:den>
                        </m:f>
                      </m:e>
                    </m:d>
                    <m:r>
                      <a:rPr lang="en-US" sz="2400" i="1">
                        <a:effectLst/>
                        <a:latin typeface="Cambria Math" panose="02040503050406030204" pitchFamily="18" charset="0"/>
                        <a:ea typeface="Calibri" panose="020F0502020204030204" pitchFamily="34" charset="0"/>
                        <a:cs typeface="Arial" panose="020B0604020202020204" pitchFamily="34" charset="0"/>
                      </a:rPr>
                      <m:t>= </m:t>
                    </m:r>
                  </m:oMath>
                </a14:m>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i="1" dirty="0">
                    <a:effectLst/>
                    <a:latin typeface="Calibri" panose="020F0502020204030204" pitchFamily="34" charset="0"/>
                    <a:ea typeface="Calibri" panose="020F0502020204030204" pitchFamily="34" charset="0"/>
                    <a:cs typeface="Arial" panose="020B0604020202020204" pitchFamily="34" charset="0"/>
                  </a:rPr>
                  <a:t>N(N-1)/2 </a:t>
                </a:r>
                <a:r>
                  <a:rPr lang="en-US" sz="2400" dirty="0">
                    <a:effectLst/>
                    <a:latin typeface="Calibri" panose="020F0502020204030204" pitchFamily="34" charset="0"/>
                    <a:ea typeface="Calibri" panose="020F0502020204030204" pitchFamily="34" charset="0"/>
                    <a:cs typeface="Arial" panose="020B0604020202020204" pitchFamily="34" charset="0"/>
                  </a:rPr>
                  <a:t>edges.</a:t>
                </a:r>
              </a:p>
              <a:p>
                <a:pPr marL="0" marR="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The overlay network is not affected by the details of the physical network.</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6617DC2-A01F-E5DD-3CC9-5A506899F9D6}"/>
                  </a:ext>
                </a:extLst>
              </p:cNvPr>
              <p:cNvSpPr>
                <a:spLocks noGrp="1" noRot="1" noChangeAspect="1" noMove="1" noResize="1" noEditPoints="1" noAdjustHandles="1" noChangeArrowheads="1" noChangeShapeType="1" noTextEdit="1"/>
              </p:cNvSpPr>
              <p:nvPr>
                <p:ph idx="1"/>
              </p:nvPr>
            </p:nvSpPr>
            <p:spPr>
              <a:xfrm>
                <a:off x="533400" y="1263535"/>
                <a:ext cx="7772400" cy="4995978"/>
              </a:xfrm>
              <a:blipFill>
                <a:blip r:embed="rId2"/>
                <a:stretch>
                  <a:fillRect l="-1255" t="-1463" r="-102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F05EF08-D49D-FE05-7D72-C274EEF6007D}"/>
              </a:ext>
            </a:extLst>
          </p:cNvPr>
          <p:cNvSpPr>
            <a:spLocks noGrp="1"/>
          </p:cNvSpPr>
          <p:nvPr>
            <p:ph type="ftr" sz="quarter" idx="11"/>
          </p:nvPr>
        </p:nvSpPr>
        <p:spPr/>
        <p:txBody>
          <a:bodyPr/>
          <a:lstStyle/>
          <a:p>
            <a:pPr>
              <a:defRPr/>
            </a:pPr>
            <a:r>
              <a:rPr lang="en-US"/>
              <a:t>Application Layer</a:t>
            </a:r>
          </a:p>
        </p:txBody>
      </p:sp>
      <p:sp>
        <p:nvSpPr>
          <p:cNvPr id="5" name="Slide Number Placeholder 4">
            <a:extLst>
              <a:ext uri="{FF2B5EF4-FFF2-40B4-BE49-F238E27FC236}">
                <a16:creationId xmlns:a16="http://schemas.microsoft.com/office/drawing/2014/main" id="{AC45D373-FC1A-4773-B2A4-641A88015370}"/>
              </a:ext>
            </a:extLst>
          </p:cNvPr>
          <p:cNvSpPr>
            <a:spLocks noGrp="1"/>
          </p:cNvSpPr>
          <p:nvPr>
            <p:ph type="sldNum" sz="quarter" idx="12"/>
          </p:nvPr>
        </p:nvSpPr>
        <p:spPr/>
        <p:txBody>
          <a:bodyPr/>
          <a:lstStyle/>
          <a:p>
            <a:r>
              <a:rPr lang="en-US" altLang="en-US"/>
              <a:t>2-</a:t>
            </a:r>
            <a:fld id="{C390081B-48F2-496A-B026-7C93CC1B4283}" type="slidenum">
              <a:rPr lang="en-US" altLang="en-US" smtClean="0"/>
              <a:pPr/>
              <a:t>72</a:t>
            </a:fld>
            <a:endParaRPr lang="en-US" altLang="en-US"/>
          </a:p>
        </p:txBody>
      </p:sp>
    </p:spTree>
    <p:extLst>
      <p:ext uri="{BB962C8B-B14F-4D97-AF65-F5344CB8AC3E}">
        <p14:creationId xmlns:p14="http://schemas.microsoft.com/office/powerpoint/2010/main" val="361713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EC669FA-FEAC-4C76-941D-C2586019B2E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48130" name="Rectangle 8">
            <a:extLst>
              <a:ext uri="{FF2B5EF4-FFF2-40B4-BE49-F238E27FC236}">
                <a16:creationId xmlns:a16="http://schemas.microsoft.com/office/drawing/2014/main" id="{C676F8BC-3102-4F77-80F6-8AF6E6F5622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538FB880-3566-47EC-937F-F6EA769EF56E}" type="slidenum">
              <a:rPr lang="en-US" altLang="en-US" sz="1200">
                <a:latin typeface="Tahoma" panose="020B0604030504040204" pitchFamily="34" charset="0"/>
              </a:rPr>
              <a:pPr/>
              <a:t>8</a:t>
            </a:fld>
            <a:endParaRPr lang="en-US" altLang="en-US" sz="1200">
              <a:latin typeface="Tahoma" panose="020B0604030504040204" pitchFamily="34" charset="0"/>
            </a:endParaRPr>
          </a:p>
        </p:txBody>
      </p:sp>
      <p:sp>
        <p:nvSpPr>
          <p:cNvPr id="48131" name="Rectangle 2">
            <a:extLst>
              <a:ext uri="{FF2B5EF4-FFF2-40B4-BE49-F238E27FC236}">
                <a16:creationId xmlns:a16="http://schemas.microsoft.com/office/drawing/2014/main" id="{5ADAE9F3-F579-4AEC-84C2-6238922B9AAE}"/>
              </a:ext>
            </a:extLst>
          </p:cNvPr>
          <p:cNvSpPr>
            <a:spLocks noGrp="1" noChangeArrowheads="1"/>
          </p:cNvSpPr>
          <p:nvPr>
            <p:ph type="title"/>
          </p:nvPr>
        </p:nvSpPr>
        <p:spPr>
          <a:xfrm>
            <a:off x="400050" y="185738"/>
            <a:ext cx="7772400" cy="863600"/>
          </a:xfrm>
        </p:spPr>
        <p:txBody>
          <a:bodyPr/>
          <a:lstStyle/>
          <a:p>
            <a:r>
              <a:rPr lang="en-US" altLang="en-US">
                <a:ea typeface="ＭＳ Ｐゴシック" panose="020B0600070205080204" pitchFamily="34" charset="-128"/>
              </a:rPr>
              <a:t>Processes communicating</a:t>
            </a:r>
          </a:p>
        </p:txBody>
      </p:sp>
      <p:sp>
        <p:nvSpPr>
          <p:cNvPr id="48132" name="Rectangle 3">
            <a:extLst>
              <a:ext uri="{FF2B5EF4-FFF2-40B4-BE49-F238E27FC236}">
                <a16:creationId xmlns:a16="http://schemas.microsoft.com/office/drawing/2014/main" id="{C3796848-5C91-4289-BAD2-1D380198C83A}"/>
              </a:ext>
            </a:extLst>
          </p:cNvPr>
          <p:cNvSpPr>
            <a:spLocks noGrp="1" noChangeArrowheads="1"/>
          </p:cNvSpPr>
          <p:nvPr>
            <p:ph type="body" sz="half" idx="1"/>
          </p:nvPr>
        </p:nvSpPr>
        <p:spPr>
          <a:xfrm>
            <a:off x="533400" y="1544638"/>
            <a:ext cx="3989388" cy="4648200"/>
          </a:xfrm>
        </p:spPr>
        <p:txBody>
          <a:bodyPr/>
          <a:lstStyle/>
          <a:p>
            <a:pPr>
              <a:buFont typeface="Wingdings" panose="05000000000000000000" pitchFamily="2" charset="2"/>
              <a:buNone/>
            </a:pPr>
            <a:r>
              <a:rPr lang="en-US" altLang="en-US" i="1" dirty="0">
                <a:solidFill>
                  <a:srgbClr val="CC0000"/>
                </a:solidFill>
                <a:ea typeface="ＭＳ Ｐゴシック" panose="020B0600070205080204" pitchFamily="34" charset="-128"/>
              </a:rPr>
              <a:t>process:</a:t>
            </a:r>
            <a:r>
              <a:rPr lang="en-US" altLang="en-US" dirty="0">
                <a:ea typeface="ＭＳ Ｐゴシック" panose="020B0600070205080204" pitchFamily="34" charset="-128"/>
              </a:rPr>
              <a:t> program running within a host</a:t>
            </a:r>
          </a:p>
          <a:p>
            <a:r>
              <a:rPr lang="en-US" altLang="en-US" sz="2400" dirty="0">
                <a:ea typeface="ＭＳ Ｐゴシック" panose="020B0600070205080204" pitchFamily="34" charset="-128"/>
              </a:rPr>
              <a:t>processes in different hosts communicate by exchanging </a:t>
            </a:r>
            <a:r>
              <a:rPr lang="en-US" altLang="en-US" sz="2400" dirty="0">
                <a:solidFill>
                  <a:srgbClr val="CC0000"/>
                </a:solidFill>
                <a:ea typeface="ＭＳ Ｐゴシック" panose="020B0600070205080204" pitchFamily="34" charset="-128"/>
              </a:rPr>
              <a:t>messages</a:t>
            </a:r>
          </a:p>
        </p:txBody>
      </p:sp>
      <p:sp>
        <p:nvSpPr>
          <p:cNvPr id="48133" name="Rectangle 4">
            <a:extLst>
              <a:ext uri="{FF2B5EF4-FFF2-40B4-BE49-F238E27FC236}">
                <a16:creationId xmlns:a16="http://schemas.microsoft.com/office/drawing/2014/main" id="{861F5773-445A-4244-B53C-98BC921B3A36}"/>
              </a:ext>
            </a:extLst>
          </p:cNvPr>
          <p:cNvSpPr>
            <a:spLocks noGrp="1" noChangeArrowheads="1"/>
          </p:cNvSpPr>
          <p:nvPr>
            <p:ph type="body" sz="half" idx="2"/>
          </p:nvPr>
        </p:nvSpPr>
        <p:spPr>
          <a:xfrm>
            <a:off x="4903788" y="1979613"/>
            <a:ext cx="3810000" cy="2033587"/>
          </a:xfrm>
          <a:noFill/>
        </p:spPr>
        <p:txBody>
          <a:bodyPr/>
          <a:lstStyle/>
          <a:p>
            <a:pPr>
              <a:buFont typeface="Wingdings" panose="05000000000000000000" pitchFamily="2" charset="2"/>
              <a:buNone/>
            </a:pPr>
            <a:r>
              <a:rPr lang="en-US" altLang="en-US" i="1" dirty="0">
                <a:solidFill>
                  <a:srgbClr val="CC0000"/>
                </a:solidFill>
                <a:ea typeface="ＭＳ Ｐゴシック" panose="020B0600070205080204" pitchFamily="34" charset="-128"/>
              </a:rPr>
              <a:t>client process:</a:t>
            </a:r>
            <a:r>
              <a:rPr lang="en-US" altLang="en-US" dirty="0">
                <a:ea typeface="ＭＳ Ｐゴシック" panose="020B0600070205080204" pitchFamily="34" charset="-128"/>
              </a:rPr>
              <a:t> </a:t>
            </a:r>
            <a:r>
              <a:rPr lang="en-US" altLang="en-US" sz="2400" dirty="0">
                <a:ea typeface="ＭＳ Ｐゴシック" panose="020B0600070205080204" pitchFamily="34" charset="-128"/>
              </a:rPr>
              <a:t>process that initiates communication</a:t>
            </a:r>
          </a:p>
          <a:p>
            <a:pPr>
              <a:buFont typeface="Wingdings" panose="05000000000000000000" pitchFamily="2" charset="2"/>
              <a:buNone/>
            </a:pPr>
            <a:r>
              <a:rPr lang="en-US" altLang="en-US" i="1" dirty="0">
                <a:solidFill>
                  <a:srgbClr val="CC0000"/>
                </a:solidFill>
                <a:ea typeface="ＭＳ Ｐゴシック" panose="020B0600070205080204" pitchFamily="34" charset="-128"/>
              </a:rPr>
              <a:t>server process:</a:t>
            </a:r>
            <a:r>
              <a:rPr lang="en-US" altLang="en-US" dirty="0">
                <a:ea typeface="ＭＳ Ｐゴシック" panose="020B0600070205080204" pitchFamily="34" charset="-128"/>
              </a:rPr>
              <a:t> </a:t>
            </a:r>
            <a:r>
              <a:rPr lang="en-US" altLang="en-US" sz="2400" dirty="0">
                <a:ea typeface="ＭＳ Ｐゴシック" panose="020B0600070205080204" pitchFamily="34" charset="-128"/>
              </a:rPr>
              <a:t>process that waits to be contacted</a:t>
            </a:r>
            <a:endParaRPr lang="en-US" altLang="en-US" dirty="0">
              <a:ea typeface="ＭＳ Ｐゴシック" panose="020B0600070205080204" pitchFamily="34" charset="-128"/>
            </a:endParaRPr>
          </a:p>
        </p:txBody>
      </p:sp>
      <p:sp>
        <p:nvSpPr>
          <p:cNvPr id="48134" name="Rectangle 7">
            <a:extLst>
              <a:ext uri="{FF2B5EF4-FFF2-40B4-BE49-F238E27FC236}">
                <a16:creationId xmlns:a16="http://schemas.microsoft.com/office/drawing/2014/main" id="{7AE71EE1-7291-41A7-A046-52EB3DB18C51}"/>
              </a:ext>
            </a:extLst>
          </p:cNvPr>
          <p:cNvSpPr>
            <a:spLocks noChangeArrowheads="1"/>
          </p:cNvSpPr>
          <p:nvPr/>
        </p:nvSpPr>
        <p:spPr bwMode="auto">
          <a:xfrm>
            <a:off x="698091" y="4238625"/>
            <a:ext cx="798236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Applications with </a:t>
            </a:r>
            <a:r>
              <a:rPr lang="en-US" altLang="en-US" sz="2400" b="1" dirty="0">
                <a:latin typeface="Gill Sans MT" panose="020B0502020104020203" pitchFamily="34" charset="0"/>
              </a:rPr>
              <a:t>P2P</a:t>
            </a:r>
            <a:r>
              <a:rPr lang="en-US" altLang="en-US" sz="2400" dirty="0">
                <a:latin typeface="Gill Sans MT" panose="020B0502020104020203" pitchFamily="34" charset="0"/>
              </a:rPr>
              <a:t> architectures </a:t>
            </a:r>
            <a:r>
              <a:rPr lang="en-US" altLang="en-US" sz="2400" b="1" dirty="0">
                <a:latin typeface="Gill Sans MT" panose="020B0502020104020203" pitchFamily="34" charset="0"/>
              </a:rPr>
              <a:t>have</a:t>
            </a:r>
            <a:r>
              <a:rPr lang="en-US" altLang="en-US" sz="2400" dirty="0">
                <a:latin typeface="Gill Sans MT" panose="020B0502020104020203" pitchFamily="34" charset="0"/>
              </a:rPr>
              <a:t> client processes &amp; server processes</a:t>
            </a:r>
          </a:p>
          <a:p>
            <a:pPr>
              <a:buClr>
                <a:srgbClr val="000099"/>
              </a:buClr>
              <a:buSzPct val="100000"/>
              <a:buFont typeface="Wingdings" panose="05000000000000000000" pitchFamily="2" charset="2"/>
              <a:buChar char="§"/>
            </a:pPr>
            <a:r>
              <a:rPr lang="en-US" altLang="en-US" sz="2400" dirty="0">
                <a:latin typeface="Gill Sans MT" panose="020B0502020104020203" pitchFamily="34" charset="0"/>
              </a:rPr>
              <a:t>In a P2P file-sharing application, the peer that is receiving a file is typically the client and the peer that is sending the file is typically the server. </a:t>
            </a:r>
          </a:p>
        </p:txBody>
      </p:sp>
      <p:pic>
        <p:nvPicPr>
          <p:cNvPr id="48135" name="Picture 12" descr="underline_base">
            <a:extLst>
              <a:ext uri="{FF2B5EF4-FFF2-40B4-BE49-F238E27FC236}">
                <a16:creationId xmlns:a16="http://schemas.microsoft.com/office/drawing/2014/main" id="{5CF93B07-1414-47F2-9AFB-48B1346F29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866775"/>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Rectangle 13">
            <a:extLst>
              <a:ext uri="{FF2B5EF4-FFF2-40B4-BE49-F238E27FC236}">
                <a16:creationId xmlns:a16="http://schemas.microsoft.com/office/drawing/2014/main" id="{B962A86C-1802-4021-A13C-D0091D974F26}"/>
              </a:ext>
            </a:extLst>
          </p:cNvPr>
          <p:cNvSpPr>
            <a:spLocks noChangeArrowheads="1"/>
          </p:cNvSpPr>
          <p:nvPr/>
        </p:nvSpPr>
        <p:spPr bwMode="auto">
          <a:xfrm>
            <a:off x="4749800" y="1762125"/>
            <a:ext cx="4092575" cy="2062163"/>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48137" name="Text Box 14">
            <a:extLst>
              <a:ext uri="{FF2B5EF4-FFF2-40B4-BE49-F238E27FC236}">
                <a16:creationId xmlns:a16="http://schemas.microsoft.com/office/drawing/2014/main" id="{8F06CD91-CC86-46BF-ADD6-01BED37C884C}"/>
              </a:ext>
            </a:extLst>
          </p:cNvPr>
          <p:cNvSpPr txBox="1">
            <a:spLocks noChangeArrowheads="1"/>
          </p:cNvSpPr>
          <p:nvPr/>
        </p:nvSpPr>
        <p:spPr bwMode="auto">
          <a:xfrm>
            <a:off x="4870450" y="1463675"/>
            <a:ext cx="23256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2800">
                <a:latin typeface="Gill Sans MT" panose="020B0502020104020203" pitchFamily="34" charset="0"/>
              </a:rPr>
              <a:t>clients, servers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1844701F-4B74-4F7A-9D9C-C253EF57ED8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Application Layer</a:t>
            </a:r>
          </a:p>
        </p:txBody>
      </p:sp>
      <p:sp>
        <p:nvSpPr>
          <p:cNvPr id="50178" name="Rectangle 8">
            <a:extLst>
              <a:ext uri="{FF2B5EF4-FFF2-40B4-BE49-F238E27FC236}">
                <a16:creationId xmlns:a16="http://schemas.microsoft.com/office/drawing/2014/main" id="{01DE0EB0-ECB1-44FD-8D75-CA031A9BD6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4F02281B-367E-493E-BECB-D7371E053C11}"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sp>
        <p:nvSpPr>
          <p:cNvPr id="50179" name="Rectangle 2">
            <a:extLst>
              <a:ext uri="{FF2B5EF4-FFF2-40B4-BE49-F238E27FC236}">
                <a16:creationId xmlns:a16="http://schemas.microsoft.com/office/drawing/2014/main" id="{724454C3-94AD-41C6-9ADA-C95951D33F1E}"/>
              </a:ext>
            </a:extLst>
          </p:cNvPr>
          <p:cNvSpPr>
            <a:spLocks noGrp="1" noChangeArrowheads="1"/>
          </p:cNvSpPr>
          <p:nvPr>
            <p:ph type="title"/>
          </p:nvPr>
        </p:nvSpPr>
        <p:spPr>
          <a:xfrm>
            <a:off x="290513" y="-56637"/>
            <a:ext cx="8077200" cy="896938"/>
          </a:xfrm>
        </p:spPr>
        <p:txBody>
          <a:bodyPr/>
          <a:lstStyle/>
          <a:p>
            <a:r>
              <a:rPr lang="en-US" altLang="en-US">
                <a:ea typeface="ＭＳ Ｐゴシック" panose="020B0600070205080204" pitchFamily="34" charset="-128"/>
              </a:rPr>
              <a:t>Sockets</a:t>
            </a:r>
          </a:p>
        </p:txBody>
      </p:sp>
      <p:sp>
        <p:nvSpPr>
          <p:cNvPr id="50180" name="Rectangle 3">
            <a:extLst>
              <a:ext uri="{FF2B5EF4-FFF2-40B4-BE49-F238E27FC236}">
                <a16:creationId xmlns:a16="http://schemas.microsoft.com/office/drawing/2014/main" id="{A167E85E-5183-4591-A956-8E0E8BE71155}"/>
              </a:ext>
            </a:extLst>
          </p:cNvPr>
          <p:cNvSpPr>
            <a:spLocks noGrp="1" noChangeArrowheads="1"/>
          </p:cNvSpPr>
          <p:nvPr>
            <p:ph type="body" sz="half" idx="1"/>
          </p:nvPr>
        </p:nvSpPr>
        <p:spPr>
          <a:xfrm>
            <a:off x="239713" y="1027626"/>
            <a:ext cx="8232775" cy="2328862"/>
          </a:xfrm>
        </p:spPr>
        <p:txBody>
          <a:bodyPr/>
          <a:lstStyle/>
          <a:p>
            <a:r>
              <a:rPr lang="en-US" altLang="en-US" sz="2400" dirty="0">
                <a:ea typeface="ＭＳ Ｐゴシック" panose="020B0600070205080204" pitchFamily="34" charset="-128"/>
              </a:rPr>
              <a:t>process sends messages to its </a:t>
            </a:r>
            <a:r>
              <a:rPr lang="en-US" altLang="en-US" sz="2400" dirty="0">
                <a:solidFill>
                  <a:srgbClr val="CC0000"/>
                </a:solidFill>
                <a:ea typeface="ＭＳ Ｐゴシック" panose="020B0600070205080204" pitchFamily="34" charset="-128"/>
              </a:rPr>
              <a:t>socket</a:t>
            </a:r>
          </a:p>
          <a:p>
            <a:r>
              <a:rPr lang="en-US" altLang="en-US" sz="2400" dirty="0">
                <a:ea typeface="ＭＳ Ｐゴシック" panose="020B0600070205080204" pitchFamily="34" charset="-128"/>
              </a:rPr>
              <a:t>process receives messages from its </a:t>
            </a:r>
            <a:r>
              <a:rPr lang="en-US" altLang="en-US" sz="2400" dirty="0">
                <a:solidFill>
                  <a:srgbClr val="CC0000"/>
                </a:solidFill>
                <a:ea typeface="ＭＳ Ｐゴシック" panose="020B0600070205080204" pitchFamily="34" charset="-128"/>
              </a:rPr>
              <a:t>socket</a:t>
            </a:r>
          </a:p>
          <a:p>
            <a:r>
              <a:rPr lang="en-US" altLang="en-US" sz="2400" dirty="0">
                <a:ea typeface="ＭＳ Ｐゴシック" panose="020B0600070205080204" pitchFamily="34" charset="-128"/>
              </a:rPr>
              <a:t>socket analogous to </a:t>
            </a:r>
            <a:r>
              <a:rPr lang="en-US" altLang="en-US" sz="2400" dirty="0">
                <a:solidFill>
                  <a:srgbClr val="FF0000"/>
                </a:solidFill>
                <a:ea typeface="ＭＳ Ｐゴシック" panose="020B0600070205080204" pitchFamily="34" charset="-128"/>
              </a:rPr>
              <a:t>door</a:t>
            </a:r>
          </a:p>
          <a:p>
            <a:pPr lvl="1"/>
            <a:r>
              <a:rPr lang="en-US" altLang="en-US" dirty="0">
                <a:ea typeface="ＭＳ Ｐゴシック" panose="020B0600070205080204" pitchFamily="34" charset="-128"/>
              </a:rPr>
              <a:t>sending process shoves message out the </a:t>
            </a:r>
            <a:r>
              <a:rPr lang="en-US" altLang="en-US" dirty="0">
                <a:solidFill>
                  <a:srgbClr val="FF0000"/>
                </a:solidFill>
                <a:ea typeface="ＭＳ Ｐゴシック" panose="020B0600070205080204" pitchFamily="34" charset="-128"/>
              </a:rPr>
              <a:t>socket</a:t>
            </a:r>
          </a:p>
          <a:p>
            <a:pPr lvl="1"/>
            <a:r>
              <a:rPr lang="en-US" altLang="en-US" dirty="0">
                <a:ea typeface="ＭＳ Ｐゴシック" panose="020B0600070205080204" pitchFamily="34" charset="-128"/>
              </a:rPr>
              <a:t>sending process relies on transport infrastructure on other side of </a:t>
            </a:r>
            <a:r>
              <a:rPr lang="en-US" altLang="en-US" dirty="0">
                <a:solidFill>
                  <a:srgbClr val="FF0000"/>
                </a:solidFill>
                <a:ea typeface="ＭＳ Ｐゴシック" panose="020B0600070205080204" pitchFamily="34" charset="-128"/>
              </a:rPr>
              <a:t>door</a:t>
            </a:r>
            <a:r>
              <a:rPr lang="en-US" altLang="en-US" dirty="0">
                <a:ea typeface="ＭＳ Ｐゴシック" panose="020B0600070205080204" pitchFamily="34" charset="-128"/>
              </a:rPr>
              <a:t> to deliver message to socket at receiving process</a:t>
            </a:r>
          </a:p>
        </p:txBody>
      </p:sp>
      <p:pic>
        <p:nvPicPr>
          <p:cNvPr id="50181" name="Picture 43" descr="underline_base">
            <a:extLst>
              <a:ext uri="{FF2B5EF4-FFF2-40B4-BE49-F238E27FC236}">
                <a16:creationId xmlns:a16="http://schemas.microsoft.com/office/drawing/2014/main" id="{C8013B67-F0E4-4E60-A817-3E02589FAB4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76" y="619638"/>
            <a:ext cx="19161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Freeform 66">
            <a:extLst>
              <a:ext uri="{FF2B5EF4-FFF2-40B4-BE49-F238E27FC236}">
                <a16:creationId xmlns:a16="http://schemas.microsoft.com/office/drawing/2014/main" id="{A977E9C4-7523-404D-8893-7D8C65FF01F5}"/>
              </a:ext>
            </a:extLst>
          </p:cNvPr>
          <p:cNvSpPr>
            <a:spLocks/>
          </p:cNvSpPr>
          <p:nvPr/>
        </p:nvSpPr>
        <p:spPr bwMode="auto">
          <a:xfrm>
            <a:off x="6838951" y="3570801"/>
            <a:ext cx="736600" cy="1998662"/>
          </a:xfrm>
          <a:custGeom>
            <a:avLst/>
            <a:gdLst>
              <a:gd name="T0" fmla="*/ 2147483647 w 464"/>
              <a:gd name="T1" fmla="*/ 2147483647 h 1259"/>
              <a:gd name="T2" fmla="*/ 0 w 464"/>
              <a:gd name="T3" fmla="*/ 0 h 1259"/>
              <a:gd name="T4" fmla="*/ 2147483647 w 464"/>
              <a:gd name="T5" fmla="*/ 2147483647 h 1259"/>
              <a:gd name="T6" fmla="*/ 2147483647 w 464"/>
              <a:gd name="T7" fmla="*/ 2147483647 h 1259"/>
              <a:gd name="T8" fmla="*/ 2147483647 w 464"/>
              <a:gd name="T9" fmla="*/ 2147483647 h 1259"/>
              <a:gd name="T10" fmla="*/ 0 60000 65536"/>
              <a:gd name="T11" fmla="*/ 0 60000 65536"/>
              <a:gd name="T12" fmla="*/ 0 60000 65536"/>
              <a:gd name="T13" fmla="*/ 0 60000 65536"/>
              <a:gd name="T14" fmla="*/ 0 60000 65536"/>
              <a:gd name="T15" fmla="*/ 0 w 464"/>
              <a:gd name="T16" fmla="*/ 0 h 1259"/>
              <a:gd name="T17" fmla="*/ 464 w 464"/>
              <a:gd name="T18" fmla="*/ 1259 h 1259"/>
            </a:gdLst>
            <a:ahLst/>
            <a:cxnLst>
              <a:cxn ang="T10">
                <a:pos x="T0" y="T1"/>
              </a:cxn>
              <a:cxn ang="T11">
                <a:pos x="T2" y="T3"/>
              </a:cxn>
              <a:cxn ang="T12">
                <a:pos x="T4" y="T5"/>
              </a:cxn>
              <a:cxn ang="T13">
                <a:pos x="T6" y="T7"/>
              </a:cxn>
              <a:cxn ang="T14">
                <a:pos x="T8" y="T9"/>
              </a:cxn>
            </a:cxnLst>
            <a:rect l="T15" t="T16" r="T17" b="T18"/>
            <a:pathLst>
              <a:path w="464" h="1259">
                <a:moveTo>
                  <a:pt x="464" y="1060"/>
                </a:moveTo>
                <a:lnTo>
                  <a:pt x="0" y="0"/>
                </a:lnTo>
                <a:lnTo>
                  <a:pt x="6" y="1258"/>
                </a:lnTo>
                <a:lnTo>
                  <a:pt x="382" y="1259"/>
                </a:lnTo>
                <a:lnTo>
                  <a:pt x="464" y="106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50183" name="Freeform 7">
            <a:extLst>
              <a:ext uri="{FF2B5EF4-FFF2-40B4-BE49-F238E27FC236}">
                <a16:creationId xmlns:a16="http://schemas.microsoft.com/office/drawing/2014/main" id="{E4B197F3-9D5F-4D92-BE38-F341C39BF8A3}"/>
              </a:ext>
            </a:extLst>
          </p:cNvPr>
          <p:cNvSpPr>
            <a:spLocks/>
          </p:cNvSpPr>
          <p:nvPr/>
        </p:nvSpPr>
        <p:spPr bwMode="auto">
          <a:xfrm>
            <a:off x="3524251" y="4867788"/>
            <a:ext cx="1808162" cy="103187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0184" name="Text Box 51">
            <a:extLst>
              <a:ext uri="{FF2B5EF4-FFF2-40B4-BE49-F238E27FC236}">
                <a16:creationId xmlns:a16="http://schemas.microsoft.com/office/drawing/2014/main" id="{236F7605-C07B-4A94-81F4-5A7C435D0040}"/>
              </a:ext>
            </a:extLst>
          </p:cNvPr>
          <p:cNvSpPr txBox="1">
            <a:spLocks noChangeArrowheads="1"/>
          </p:cNvSpPr>
          <p:nvPr/>
        </p:nvSpPr>
        <p:spPr bwMode="auto">
          <a:xfrm>
            <a:off x="3962401" y="4999551"/>
            <a:ext cx="874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Internet</a:t>
            </a:r>
          </a:p>
        </p:txBody>
      </p:sp>
      <p:sp>
        <p:nvSpPr>
          <p:cNvPr id="50185" name="Line 52">
            <a:extLst>
              <a:ext uri="{FF2B5EF4-FFF2-40B4-BE49-F238E27FC236}">
                <a16:creationId xmlns:a16="http://schemas.microsoft.com/office/drawing/2014/main" id="{1A22FFA8-3817-4705-84D8-45469094077C}"/>
              </a:ext>
            </a:extLst>
          </p:cNvPr>
          <p:cNvSpPr>
            <a:spLocks noChangeShapeType="1"/>
          </p:cNvSpPr>
          <p:nvPr/>
        </p:nvSpPr>
        <p:spPr bwMode="auto">
          <a:xfrm>
            <a:off x="3282951" y="5410713"/>
            <a:ext cx="22113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6" name="Text Box 53">
            <a:extLst>
              <a:ext uri="{FF2B5EF4-FFF2-40B4-BE49-F238E27FC236}">
                <a16:creationId xmlns:a16="http://schemas.microsoft.com/office/drawing/2014/main" id="{BB681823-F832-4B4D-9424-816E3C2603F3}"/>
              </a:ext>
            </a:extLst>
          </p:cNvPr>
          <p:cNvSpPr txBox="1">
            <a:spLocks noChangeArrowheads="1"/>
          </p:cNvSpPr>
          <p:nvPr/>
        </p:nvSpPr>
        <p:spPr bwMode="auto">
          <a:xfrm>
            <a:off x="7304088" y="4636013"/>
            <a:ext cx="1063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en-US" altLang="en-US" sz="1600">
                <a:solidFill>
                  <a:srgbClr val="CC0000"/>
                </a:solidFill>
              </a:rPr>
              <a:t>controlled</a:t>
            </a:r>
          </a:p>
          <a:p>
            <a:pPr>
              <a:spcBef>
                <a:spcPct val="0"/>
              </a:spcBef>
              <a:buClrTx/>
              <a:buSzTx/>
              <a:buFontTx/>
              <a:buNone/>
            </a:pPr>
            <a:r>
              <a:rPr lang="en-US" altLang="en-US" sz="1600">
                <a:solidFill>
                  <a:srgbClr val="CC0000"/>
                </a:solidFill>
              </a:rPr>
              <a:t>by OS</a:t>
            </a:r>
          </a:p>
          <a:p>
            <a:pPr>
              <a:spcBef>
                <a:spcPct val="0"/>
              </a:spcBef>
              <a:buClrTx/>
              <a:buSzTx/>
              <a:buFontTx/>
              <a:buNone/>
            </a:pPr>
            <a:endParaRPr lang="en-US" altLang="en-US" sz="1600">
              <a:solidFill>
                <a:srgbClr val="CC0000"/>
              </a:solidFill>
              <a:latin typeface="Times New Roman" panose="02020603050405020304" pitchFamily="18" charset="0"/>
            </a:endParaRPr>
          </a:p>
        </p:txBody>
      </p:sp>
      <p:sp>
        <p:nvSpPr>
          <p:cNvPr id="50187" name="Text Box 56">
            <a:extLst>
              <a:ext uri="{FF2B5EF4-FFF2-40B4-BE49-F238E27FC236}">
                <a16:creationId xmlns:a16="http://schemas.microsoft.com/office/drawing/2014/main" id="{7A314383-30B0-40F7-9A74-3FDF5D62CC46}"/>
              </a:ext>
            </a:extLst>
          </p:cNvPr>
          <p:cNvSpPr txBox="1">
            <a:spLocks noChangeArrowheads="1"/>
          </p:cNvSpPr>
          <p:nvPr/>
        </p:nvSpPr>
        <p:spPr bwMode="auto">
          <a:xfrm>
            <a:off x="7281863" y="3735901"/>
            <a:ext cx="1470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sz="1600">
                <a:solidFill>
                  <a:srgbClr val="CC0000"/>
                </a:solidFill>
              </a:rPr>
              <a:t>controlled by</a:t>
            </a:r>
          </a:p>
          <a:p>
            <a:pPr>
              <a:lnSpc>
                <a:spcPct val="90000"/>
              </a:lnSpc>
              <a:spcBef>
                <a:spcPct val="0"/>
              </a:spcBef>
              <a:buClrTx/>
              <a:buSzTx/>
              <a:buFontTx/>
              <a:buNone/>
            </a:pPr>
            <a:r>
              <a:rPr lang="en-US" altLang="en-US" sz="1600">
                <a:solidFill>
                  <a:srgbClr val="CC0000"/>
                </a:solidFill>
              </a:rPr>
              <a:t>app developer</a:t>
            </a:r>
          </a:p>
        </p:txBody>
      </p:sp>
      <p:sp>
        <p:nvSpPr>
          <p:cNvPr id="50188" name="Freeform 45">
            <a:extLst>
              <a:ext uri="{FF2B5EF4-FFF2-40B4-BE49-F238E27FC236}">
                <a16:creationId xmlns:a16="http://schemas.microsoft.com/office/drawing/2014/main" id="{9122E794-A7BC-4975-94E4-887A4309C250}"/>
              </a:ext>
            </a:extLst>
          </p:cNvPr>
          <p:cNvSpPr>
            <a:spLocks/>
          </p:cNvSpPr>
          <p:nvPr/>
        </p:nvSpPr>
        <p:spPr bwMode="auto">
          <a:xfrm>
            <a:off x="1098551" y="3634301"/>
            <a:ext cx="758825" cy="1997075"/>
          </a:xfrm>
          <a:custGeom>
            <a:avLst/>
            <a:gdLst>
              <a:gd name="T0" fmla="*/ 0 w 478"/>
              <a:gd name="T1" fmla="*/ 2147483647 h 1258"/>
              <a:gd name="T2" fmla="*/ 2147483647 w 478"/>
              <a:gd name="T3" fmla="*/ 0 h 1258"/>
              <a:gd name="T4" fmla="*/ 2147483647 w 478"/>
              <a:gd name="T5" fmla="*/ 2147483647 h 1258"/>
              <a:gd name="T6" fmla="*/ 2147483647 w 478"/>
              <a:gd name="T7" fmla="*/ 2147483647 h 1258"/>
              <a:gd name="T8" fmla="*/ 0 w 478"/>
              <a:gd name="T9" fmla="*/ 2147483647 h 1258"/>
              <a:gd name="T10" fmla="*/ 0 60000 65536"/>
              <a:gd name="T11" fmla="*/ 0 60000 65536"/>
              <a:gd name="T12" fmla="*/ 0 60000 65536"/>
              <a:gd name="T13" fmla="*/ 0 60000 65536"/>
              <a:gd name="T14" fmla="*/ 0 60000 65536"/>
              <a:gd name="T15" fmla="*/ 0 w 478"/>
              <a:gd name="T16" fmla="*/ 0 h 1258"/>
              <a:gd name="T17" fmla="*/ 478 w 478"/>
              <a:gd name="T18" fmla="*/ 1258 h 1258"/>
            </a:gdLst>
            <a:ahLst/>
            <a:cxnLst>
              <a:cxn ang="T10">
                <a:pos x="T0" y="T1"/>
              </a:cxn>
              <a:cxn ang="T11">
                <a:pos x="T2" y="T3"/>
              </a:cxn>
              <a:cxn ang="T12">
                <a:pos x="T4" y="T5"/>
              </a:cxn>
              <a:cxn ang="T13">
                <a:pos x="T6" y="T7"/>
              </a:cxn>
              <a:cxn ang="T14">
                <a:pos x="T8" y="T9"/>
              </a:cxn>
            </a:cxnLst>
            <a:rect l="T15" t="T16" r="T17" b="T18"/>
            <a:pathLst>
              <a:path w="478" h="1258">
                <a:moveTo>
                  <a:pt x="0" y="1040"/>
                </a:moveTo>
                <a:lnTo>
                  <a:pt x="478" y="0"/>
                </a:lnTo>
                <a:lnTo>
                  <a:pt x="472" y="1258"/>
                </a:lnTo>
                <a:lnTo>
                  <a:pt x="41" y="1246"/>
                </a:lnTo>
                <a:lnTo>
                  <a:pt x="0" y="1040"/>
                </a:lnTo>
                <a:close/>
              </a:path>
            </a:pathLst>
          </a:custGeom>
          <a:gradFill rotWithShape="1">
            <a:gsLst>
              <a:gs pos="0">
                <a:schemeClr val="bg1"/>
              </a:gs>
              <a:gs pos="100000">
                <a:schemeClr val="folHlink"/>
              </a:gs>
            </a:gsLst>
            <a:lin ang="0" scaled="1"/>
          </a:gradFill>
          <a:ln w="9525">
            <a:solidFill>
              <a:srgbClr val="DDDDDD"/>
            </a:solidFill>
            <a:round/>
            <a:headEnd/>
            <a:tailEnd/>
          </a:ln>
        </p:spPr>
        <p:txBody>
          <a:bodyPr/>
          <a:lstStyle/>
          <a:p>
            <a:endParaRPr lang="en-US"/>
          </a:p>
        </p:txBody>
      </p:sp>
      <p:sp>
        <p:nvSpPr>
          <p:cNvPr id="50189" name="Rectangle 23">
            <a:extLst>
              <a:ext uri="{FF2B5EF4-FFF2-40B4-BE49-F238E27FC236}">
                <a16:creationId xmlns:a16="http://schemas.microsoft.com/office/drawing/2014/main" id="{76485065-9F48-4E06-A01B-81B05AFE16F5}"/>
              </a:ext>
            </a:extLst>
          </p:cNvPr>
          <p:cNvSpPr>
            <a:spLocks noChangeArrowheads="1"/>
          </p:cNvSpPr>
          <p:nvPr/>
        </p:nvSpPr>
        <p:spPr bwMode="auto">
          <a:xfrm>
            <a:off x="1901826" y="3589851"/>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190" name="Rectangle 24">
            <a:extLst>
              <a:ext uri="{FF2B5EF4-FFF2-40B4-BE49-F238E27FC236}">
                <a16:creationId xmlns:a16="http://schemas.microsoft.com/office/drawing/2014/main" id="{C7B3D422-1A3F-46C9-8243-CFE326E0C99B}"/>
              </a:ext>
            </a:extLst>
          </p:cNvPr>
          <p:cNvSpPr>
            <a:spLocks noChangeArrowheads="1"/>
          </p:cNvSpPr>
          <p:nvPr/>
        </p:nvSpPr>
        <p:spPr bwMode="auto">
          <a:xfrm>
            <a:off x="1863726" y="3643826"/>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191" name="Line 25">
            <a:extLst>
              <a:ext uri="{FF2B5EF4-FFF2-40B4-BE49-F238E27FC236}">
                <a16:creationId xmlns:a16="http://schemas.microsoft.com/office/drawing/2014/main" id="{0E28EDC2-E695-421D-BAF4-C17F43616C5A}"/>
              </a:ext>
            </a:extLst>
          </p:cNvPr>
          <p:cNvSpPr>
            <a:spLocks noChangeShapeType="1"/>
          </p:cNvSpPr>
          <p:nvPr/>
        </p:nvSpPr>
        <p:spPr bwMode="auto">
          <a:xfrm>
            <a:off x="1873251" y="4404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2" name="Text Box 26">
            <a:extLst>
              <a:ext uri="{FF2B5EF4-FFF2-40B4-BE49-F238E27FC236}">
                <a16:creationId xmlns:a16="http://schemas.microsoft.com/office/drawing/2014/main" id="{32D1B9AA-F2D0-42CE-B906-F813F5D149FD}"/>
              </a:ext>
            </a:extLst>
          </p:cNvPr>
          <p:cNvSpPr txBox="1">
            <a:spLocks noChangeArrowheads="1"/>
          </p:cNvSpPr>
          <p:nvPr/>
        </p:nvSpPr>
        <p:spPr bwMode="auto">
          <a:xfrm>
            <a:off x="1830388" y="4386776"/>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50193" name="Line 27">
            <a:extLst>
              <a:ext uri="{FF2B5EF4-FFF2-40B4-BE49-F238E27FC236}">
                <a16:creationId xmlns:a16="http://schemas.microsoft.com/office/drawing/2014/main" id="{F232A5DD-2DA7-4F2E-A01F-785A844A2B8C}"/>
              </a:ext>
            </a:extLst>
          </p:cNvPr>
          <p:cNvSpPr>
            <a:spLocks noChangeShapeType="1"/>
          </p:cNvSpPr>
          <p:nvPr/>
        </p:nvSpPr>
        <p:spPr bwMode="auto">
          <a:xfrm>
            <a:off x="1881188" y="47249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4" name="Line 28">
            <a:extLst>
              <a:ext uri="{FF2B5EF4-FFF2-40B4-BE49-F238E27FC236}">
                <a16:creationId xmlns:a16="http://schemas.microsoft.com/office/drawing/2014/main" id="{81410E3D-B74B-4245-AE41-8A37E6CCCED5}"/>
              </a:ext>
            </a:extLst>
          </p:cNvPr>
          <p:cNvSpPr>
            <a:spLocks noChangeShapeType="1"/>
          </p:cNvSpPr>
          <p:nvPr/>
        </p:nvSpPr>
        <p:spPr bwMode="auto">
          <a:xfrm>
            <a:off x="1866901" y="503447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5" name="Line 29">
            <a:extLst>
              <a:ext uri="{FF2B5EF4-FFF2-40B4-BE49-F238E27FC236}">
                <a16:creationId xmlns:a16="http://schemas.microsoft.com/office/drawing/2014/main" id="{7FD05B3F-341B-48B2-B417-93918BA50482}"/>
              </a:ext>
            </a:extLst>
          </p:cNvPr>
          <p:cNvSpPr>
            <a:spLocks noChangeShapeType="1"/>
          </p:cNvSpPr>
          <p:nvPr/>
        </p:nvSpPr>
        <p:spPr bwMode="auto">
          <a:xfrm>
            <a:off x="1866901" y="532022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6" name="Text Box 26">
            <a:extLst>
              <a:ext uri="{FF2B5EF4-FFF2-40B4-BE49-F238E27FC236}">
                <a16:creationId xmlns:a16="http://schemas.microsoft.com/office/drawing/2014/main" id="{D1BDA37D-9381-4D49-AE55-B539E6CDF6DE}"/>
              </a:ext>
            </a:extLst>
          </p:cNvPr>
          <p:cNvSpPr txBox="1">
            <a:spLocks noChangeArrowheads="1"/>
          </p:cNvSpPr>
          <p:nvPr/>
        </p:nvSpPr>
        <p:spPr bwMode="auto">
          <a:xfrm>
            <a:off x="1865313" y="3634301"/>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50197" name="Text Box 26">
            <a:extLst>
              <a:ext uri="{FF2B5EF4-FFF2-40B4-BE49-F238E27FC236}">
                <a16:creationId xmlns:a16="http://schemas.microsoft.com/office/drawing/2014/main" id="{EAB98272-DDBD-47A3-92C6-CCA73A86CEE6}"/>
              </a:ext>
            </a:extLst>
          </p:cNvPr>
          <p:cNvSpPr txBox="1">
            <a:spLocks noChangeArrowheads="1"/>
          </p:cNvSpPr>
          <p:nvPr/>
        </p:nvSpPr>
        <p:spPr bwMode="auto">
          <a:xfrm>
            <a:off x="1820863" y="5291651"/>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50198" name="Text Box 26">
            <a:extLst>
              <a:ext uri="{FF2B5EF4-FFF2-40B4-BE49-F238E27FC236}">
                <a16:creationId xmlns:a16="http://schemas.microsoft.com/office/drawing/2014/main" id="{1185CE06-8CD1-4A22-9520-6D7F28297788}"/>
              </a:ext>
            </a:extLst>
          </p:cNvPr>
          <p:cNvSpPr txBox="1">
            <a:spLocks noChangeArrowheads="1"/>
          </p:cNvSpPr>
          <p:nvPr/>
        </p:nvSpPr>
        <p:spPr bwMode="auto">
          <a:xfrm>
            <a:off x="1839913" y="5005901"/>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50199" name="Text Box 26">
            <a:extLst>
              <a:ext uri="{FF2B5EF4-FFF2-40B4-BE49-F238E27FC236}">
                <a16:creationId xmlns:a16="http://schemas.microsoft.com/office/drawing/2014/main" id="{23EC3C63-8E25-4E25-93DD-D8D1A804EF67}"/>
              </a:ext>
            </a:extLst>
          </p:cNvPr>
          <p:cNvSpPr txBox="1">
            <a:spLocks noChangeArrowheads="1"/>
          </p:cNvSpPr>
          <p:nvPr/>
        </p:nvSpPr>
        <p:spPr bwMode="auto">
          <a:xfrm>
            <a:off x="1830388" y="4710626"/>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50200" name="Oval 57">
            <a:extLst>
              <a:ext uri="{FF2B5EF4-FFF2-40B4-BE49-F238E27FC236}">
                <a16:creationId xmlns:a16="http://schemas.microsoft.com/office/drawing/2014/main" id="{65C4C68C-D6E7-4296-8A6B-F1AD088A1E28}"/>
              </a:ext>
            </a:extLst>
          </p:cNvPr>
          <p:cNvSpPr>
            <a:spLocks noChangeArrowheads="1"/>
          </p:cNvSpPr>
          <p:nvPr/>
        </p:nvSpPr>
        <p:spPr bwMode="auto">
          <a:xfrm>
            <a:off x="1998663" y="3908938"/>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process</a:t>
            </a:r>
          </a:p>
        </p:txBody>
      </p:sp>
      <p:grpSp>
        <p:nvGrpSpPr>
          <p:cNvPr id="50201" name="Group 58">
            <a:extLst>
              <a:ext uri="{FF2B5EF4-FFF2-40B4-BE49-F238E27FC236}">
                <a16:creationId xmlns:a16="http://schemas.microsoft.com/office/drawing/2014/main" id="{D6F0D563-77BA-4616-A6F3-2A35CDE9D7BE}"/>
              </a:ext>
            </a:extLst>
          </p:cNvPr>
          <p:cNvGrpSpPr>
            <a:grpSpLocks/>
          </p:cNvGrpSpPr>
          <p:nvPr/>
        </p:nvGrpSpPr>
        <p:grpSpPr bwMode="auto">
          <a:xfrm>
            <a:off x="2246313" y="4269301"/>
            <a:ext cx="546100" cy="225425"/>
            <a:chOff x="1287" y="2524"/>
            <a:chExt cx="260" cy="100"/>
          </a:xfrm>
        </p:grpSpPr>
        <p:sp>
          <p:nvSpPr>
            <p:cNvPr id="50231" name="Rectangle 59">
              <a:extLst>
                <a:ext uri="{FF2B5EF4-FFF2-40B4-BE49-F238E27FC236}">
                  <a16:creationId xmlns:a16="http://schemas.microsoft.com/office/drawing/2014/main" id="{E1AF27D1-FBDB-4DCE-9FBB-305AE3B22EDA}"/>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2" name="Rectangle 60">
              <a:extLst>
                <a:ext uri="{FF2B5EF4-FFF2-40B4-BE49-F238E27FC236}">
                  <a16:creationId xmlns:a16="http://schemas.microsoft.com/office/drawing/2014/main" id="{6B23BC06-89E2-4A1A-96C6-C06B3BF31D58}"/>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3" name="Rectangle 61">
              <a:extLst>
                <a:ext uri="{FF2B5EF4-FFF2-40B4-BE49-F238E27FC236}">
                  <a16:creationId xmlns:a16="http://schemas.microsoft.com/office/drawing/2014/main" id="{8F20F2B4-9650-40F3-A3AF-E8F9168FDDC2}"/>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4" name="Rectangle 62">
              <a:extLst>
                <a:ext uri="{FF2B5EF4-FFF2-40B4-BE49-F238E27FC236}">
                  <a16:creationId xmlns:a16="http://schemas.microsoft.com/office/drawing/2014/main" id="{2B7EE710-CA23-4AA4-AFD6-803D5DD131B4}"/>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50202" name="Rectangle 23">
            <a:extLst>
              <a:ext uri="{FF2B5EF4-FFF2-40B4-BE49-F238E27FC236}">
                <a16:creationId xmlns:a16="http://schemas.microsoft.com/office/drawing/2014/main" id="{865F99C7-F93E-4C10-BBC6-7E86980FFECF}"/>
              </a:ext>
            </a:extLst>
          </p:cNvPr>
          <p:cNvSpPr>
            <a:spLocks noChangeArrowheads="1"/>
          </p:cNvSpPr>
          <p:nvPr/>
        </p:nvSpPr>
        <p:spPr bwMode="auto">
          <a:xfrm>
            <a:off x="5564188" y="3561276"/>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203" name="Rectangle 24">
            <a:extLst>
              <a:ext uri="{FF2B5EF4-FFF2-40B4-BE49-F238E27FC236}">
                <a16:creationId xmlns:a16="http://schemas.microsoft.com/office/drawing/2014/main" id="{0AB2FF8A-B3A9-40F2-9973-93A3DE3B0C6A}"/>
              </a:ext>
            </a:extLst>
          </p:cNvPr>
          <p:cNvSpPr>
            <a:spLocks noChangeArrowheads="1"/>
          </p:cNvSpPr>
          <p:nvPr/>
        </p:nvSpPr>
        <p:spPr bwMode="auto">
          <a:xfrm>
            <a:off x="5526088" y="3615251"/>
            <a:ext cx="1273175" cy="1979612"/>
          </a:xfrm>
          <a:prstGeom prst="rect">
            <a:avLst/>
          </a:prstGeom>
          <a:solidFill>
            <a:schemeClr val="bg1"/>
          </a:solidFill>
          <a:ln w="2857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2400">
              <a:latin typeface="Times New Roman" panose="02020603050405020304" pitchFamily="18" charset="0"/>
            </a:endParaRPr>
          </a:p>
        </p:txBody>
      </p:sp>
      <p:sp>
        <p:nvSpPr>
          <p:cNvPr id="50204" name="Line 25">
            <a:extLst>
              <a:ext uri="{FF2B5EF4-FFF2-40B4-BE49-F238E27FC236}">
                <a16:creationId xmlns:a16="http://schemas.microsoft.com/office/drawing/2014/main" id="{BFEC13FB-1208-41FD-90D8-4FFA4DFB7EA1}"/>
              </a:ext>
            </a:extLst>
          </p:cNvPr>
          <p:cNvSpPr>
            <a:spLocks noChangeShapeType="1"/>
          </p:cNvSpPr>
          <p:nvPr/>
        </p:nvSpPr>
        <p:spPr bwMode="auto">
          <a:xfrm>
            <a:off x="5535613" y="437566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5" name="Text Box 26">
            <a:extLst>
              <a:ext uri="{FF2B5EF4-FFF2-40B4-BE49-F238E27FC236}">
                <a16:creationId xmlns:a16="http://schemas.microsoft.com/office/drawing/2014/main" id="{26862F63-C3E4-4908-9367-506220419429}"/>
              </a:ext>
            </a:extLst>
          </p:cNvPr>
          <p:cNvSpPr txBox="1">
            <a:spLocks noChangeArrowheads="1"/>
          </p:cNvSpPr>
          <p:nvPr/>
        </p:nvSpPr>
        <p:spPr bwMode="auto">
          <a:xfrm>
            <a:off x="5492751" y="4358201"/>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transport</a:t>
            </a:r>
          </a:p>
        </p:txBody>
      </p:sp>
      <p:sp>
        <p:nvSpPr>
          <p:cNvPr id="50206" name="Line 27">
            <a:extLst>
              <a:ext uri="{FF2B5EF4-FFF2-40B4-BE49-F238E27FC236}">
                <a16:creationId xmlns:a16="http://schemas.microsoft.com/office/drawing/2014/main" id="{42C0F441-7994-4162-899C-78965E4C104C}"/>
              </a:ext>
            </a:extLst>
          </p:cNvPr>
          <p:cNvSpPr>
            <a:spLocks noChangeShapeType="1"/>
          </p:cNvSpPr>
          <p:nvPr/>
        </p:nvSpPr>
        <p:spPr bwMode="auto">
          <a:xfrm>
            <a:off x="5543551" y="46963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7" name="Line 28">
            <a:extLst>
              <a:ext uri="{FF2B5EF4-FFF2-40B4-BE49-F238E27FC236}">
                <a16:creationId xmlns:a16="http://schemas.microsoft.com/office/drawing/2014/main" id="{3F2C7266-236D-4CD9-94B2-3B7060378585}"/>
              </a:ext>
            </a:extLst>
          </p:cNvPr>
          <p:cNvSpPr>
            <a:spLocks noChangeShapeType="1"/>
          </p:cNvSpPr>
          <p:nvPr/>
        </p:nvSpPr>
        <p:spPr bwMode="auto">
          <a:xfrm>
            <a:off x="5529263" y="500590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8" name="Line 29">
            <a:extLst>
              <a:ext uri="{FF2B5EF4-FFF2-40B4-BE49-F238E27FC236}">
                <a16:creationId xmlns:a16="http://schemas.microsoft.com/office/drawing/2014/main" id="{0F2537FF-BB9E-41FE-A858-9929AAE0664B}"/>
              </a:ext>
            </a:extLst>
          </p:cNvPr>
          <p:cNvSpPr>
            <a:spLocks noChangeShapeType="1"/>
          </p:cNvSpPr>
          <p:nvPr/>
        </p:nvSpPr>
        <p:spPr bwMode="auto">
          <a:xfrm>
            <a:off x="5529263" y="529165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9" name="Text Box 26">
            <a:extLst>
              <a:ext uri="{FF2B5EF4-FFF2-40B4-BE49-F238E27FC236}">
                <a16:creationId xmlns:a16="http://schemas.microsoft.com/office/drawing/2014/main" id="{7390F408-BF38-41CE-BEDA-30D28A6AA4C0}"/>
              </a:ext>
            </a:extLst>
          </p:cNvPr>
          <p:cNvSpPr txBox="1">
            <a:spLocks noChangeArrowheads="1"/>
          </p:cNvSpPr>
          <p:nvPr/>
        </p:nvSpPr>
        <p:spPr bwMode="auto">
          <a:xfrm>
            <a:off x="5527676" y="3605726"/>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latin typeface="Tahoma" panose="020B0604030504040204" pitchFamily="34" charset="0"/>
              </a:rPr>
              <a:t>application</a:t>
            </a:r>
          </a:p>
        </p:txBody>
      </p:sp>
      <p:sp>
        <p:nvSpPr>
          <p:cNvPr id="50210" name="Text Box 26">
            <a:extLst>
              <a:ext uri="{FF2B5EF4-FFF2-40B4-BE49-F238E27FC236}">
                <a16:creationId xmlns:a16="http://schemas.microsoft.com/office/drawing/2014/main" id="{ED5F6698-52C9-447C-A5A6-B534CE46713E}"/>
              </a:ext>
            </a:extLst>
          </p:cNvPr>
          <p:cNvSpPr txBox="1">
            <a:spLocks noChangeArrowheads="1"/>
          </p:cNvSpPr>
          <p:nvPr/>
        </p:nvSpPr>
        <p:spPr bwMode="auto">
          <a:xfrm>
            <a:off x="5483226" y="5263076"/>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physical</a:t>
            </a:r>
          </a:p>
        </p:txBody>
      </p:sp>
      <p:sp>
        <p:nvSpPr>
          <p:cNvPr id="50211" name="Text Box 26">
            <a:extLst>
              <a:ext uri="{FF2B5EF4-FFF2-40B4-BE49-F238E27FC236}">
                <a16:creationId xmlns:a16="http://schemas.microsoft.com/office/drawing/2014/main" id="{F6E17B17-A7C3-4602-A1A7-62F4F8864388}"/>
              </a:ext>
            </a:extLst>
          </p:cNvPr>
          <p:cNvSpPr txBox="1">
            <a:spLocks noChangeArrowheads="1"/>
          </p:cNvSpPr>
          <p:nvPr/>
        </p:nvSpPr>
        <p:spPr bwMode="auto">
          <a:xfrm>
            <a:off x="5502276" y="4977326"/>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link</a:t>
            </a:r>
          </a:p>
        </p:txBody>
      </p:sp>
      <p:sp>
        <p:nvSpPr>
          <p:cNvPr id="50212" name="Text Box 26">
            <a:extLst>
              <a:ext uri="{FF2B5EF4-FFF2-40B4-BE49-F238E27FC236}">
                <a16:creationId xmlns:a16="http://schemas.microsoft.com/office/drawing/2014/main" id="{1863057A-0068-467F-AA0F-D0F1CB80B03E}"/>
              </a:ext>
            </a:extLst>
          </p:cNvPr>
          <p:cNvSpPr txBox="1">
            <a:spLocks noChangeArrowheads="1"/>
          </p:cNvSpPr>
          <p:nvPr/>
        </p:nvSpPr>
        <p:spPr bwMode="auto">
          <a:xfrm>
            <a:off x="5492751" y="4682051"/>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lnSpc>
                <a:spcPct val="110000"/>
              </a:lnSpc>
              <a:spcBef>
                <a:spcPct val="0"/>
              </a:spcBef>
              <a:buClrTx/>
              <a:buSzTx/>
              <a:buFontTx/>
              <a:buNone/>
            </a:pPr>
            <a:r>
              <a:rPr lang="en-US" altLang="en-US" sz="1400">
                <a:solidFill>
                  <a:srgbClr val="969696"/>
                </a:solidFill>
                <a:latin typeface="Tahoma" panose="020B0604030504040204" pitchFamily="34" charset="0"/>
              </a:rPr>
              <a:t>network</a:t>
            </a:r>
          </a:p>
        </p:txBody>
      </p:sp>
      <p:sp>
        <p:nvSpPr>
          <p:cNvPr id="50213" name="Oval 78">
            <a:extLst>
              <a:ext uri="{FF2B5EF4-FFF2-40B4-BE49-F238E27FC236}">
                <a16:creationId xmlns:a16="http://schemas.microsoft.com/office/drawing/2014/main" id="{B69325B1-F59E-4497-8E5C-2683D557B948}"/>
              </a:ext>
            </a:extLst>
          </p:cNvPr>
          <p:cNvSpPr>
            <a:spLocks noChangeArrowheads="1"/>
          </p:cNvSpPr>
          <p:nvPr/>
        </p:nvSpPr>
        <p:spPr bwMode="auto">
          <a:xfrm>
            <a:off x="5661026" y="3880363"/>
            <a:ext cx="990600" cy="304800"/>
          </a:xfrm>
          <a:prstGeom prst="ellipse">
            <a:avLst/>
          </a:prstGeom>
          <a:solidFill>
            <a:srgbClr val="CCFFFF"/>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FontTx/>
              <a:buNone/>
            </a:pPr>
            <a:r>
              <a:rPr lang="en-US" altLang="en-US" sz="1600"/>
              <a:t>process</a:t>
            </a:r>
          </a:p>
        </p:txBody>
      </p:sp>
      <p:grpSp>
        <p:nvGrpSpPr>
          <p:cNvPr id="50214" name="Group 79">
            <a:extLst>
              <a:ext uri="{FF2B5EF4-FFF2-40B4-BE49-F238E27FC236}">
                <a16:creationId xmlns:a16="http://schemas.microsoft.com/office/drawing/2014/main" id="{015BE2D9-7223-40A4-BAE4-B24C5DDAF21D}"/>
              </a:ext>
            </a:extLst>
          </p:cNvPr>
          <p:cNvGrpSpPr>
            <a:grpSpLocks/>
          </p:cNvGrpSpPr>
          <p:nvPr/>
        </p:nvGrpSpPr>
        <p:grpSpPr bwMode="auto">
          <a:xfrm>
            <a:off x="5908676" y="4240726"/>
            <a:ext cx="546100" cy="225425"/>
            <a:chOff x="1287" y="2524"/>
            <a:chExt cx="260" cy="100"/>
          </a:xfrm>
        </p:grpSpPr>
        <p:sp>
          <p:nvSpPr>
            <p:cNvPr id="50227" name="Rectangle 80">
              <a:extLst>
                <a:ext uri="{FF2B5EF4-FFF2-40B4-BE49-F238E27FC236}">
                  <a16:creationId xmlns:a16="http://schemas.microsoft.com/office/drawing/2014/main" id="{66D3779B-6486-42DD-9F1E-208D9E2DF41A}"/>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28" name="Rectangle 81">
              <a:extLst>
                <a:ext uri="{FF2B5EF4-FFF2-40B4-BE49-F238E27FC236}">
                  <a16:creationId xmlns:a16="http://schemas.microsoft.com/office/drawing/2014/main" id="{1F5390F5-10E0-4C16-A0B2-D9AA4CD428E2}"/>
                </a:ext>
              </a:extLst>
            </p:cNvPr>
            <p:cNvSpPr>
              <a:spLocks noChangeArrowheads="1"/>
            </p:cNvSpPr>
            <p:nvPr/>
          </p:nvSpPr>
          <p:spPr bwMode="auto">
            <a:xfrm>
              <a:off x="1338" y="2537"/>
              <a:ext cx="156" cy="76"/>
            </a:xfrm>
            <a:prstGeom prst="rect">
              <a:avLst/>
            </a:prstGeom>
            <a:solidFill>
              <a:schemeClr val="bg1"/>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29" name="Rectangle 82">
              <a:extLst>
                <a:ext uri="{FF2B5EF4-FFF2-40B4-BE49-F238E27FC236}">
                  <a16:creationId xmlns:a16="http://schemas.microsoft.com/office/drawing/2014/main" id="{46D8189D-E88C-4CFC-9D03-752AED9EBAD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0230" name="Rectangle 83">
              <a:extLst>
                <a:ext uri="{FF2B5EF4-FFF2-40B4-BE49-F238E27FC236}">
                  <a16:creationId xmlns:a16="http://schemas.microsoft.com/office/drawing/2014/main" id="{9CBAB84A-7ADF-4F5A-9CC0-2C860FBD4DA8}"/>
                </a:ext>
              </a:extLst>
            </p:cNvPr>
            <p:cNvSpPr>
              <a:spLocks noChangeArrowheads="1"/>
            </p:cNvSpPr>
            <p:nvPr/>
          </p:nvSpPr>
          <p:spPr bwMode="auto">
            <a:xfrm>
              <a:off x="1298" y="2583"/>
              <a:ext cx="26" cy="27"/>
            </a:xfrm>
            <a:prstGeom prst="rect">
              <a:avLst/>
            </a:prstGeom>
            <a:solidFill>
              <a:srgbClr val="CC9900"/>
            </a:solidFill>
            <a:ln w="9525">
              <a:solidFill>
                <a:srgbClr val="CC9900"/>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50215" name="Line 88">
            <a:extLst>
              <a:ext uri="{FF2B5EF4-FFF2-40B4-BE49-F238E27FC236}">
                <a16:creationId xmlns:a16="http://schemas.microsoft.com/office/drawing/2014/main" id="{0F5A6CE1-14C9-4675-9F56-D5D1799E8B9E}"/>
              </a:ext>
            </a:extLst>
          </p:cNvPr>
          <p:cNvSpPr>
            <a:spLocks noChangeShapeType="1"/>
          </p:cNvSpPr>
          <p:nvPr/>
        </p:nvSpPr>
        <p:spPr bwMode="auto">
          <a:xfrm flipH="1">
            <a:off x="6718301" y="4012126"/>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6" name="Line 89">
            <a:extLst>
              <a:ext uri="{FF2B5EF4-FFF2-40B4-BE49-F238E27FC236}">
                <a16:creationId xmlns:a16="http://schemas.microsoft.com/office/drawing/2014/main" id="{5AB75A05-0B78-43BC-9E37-C5C29C8F5E2D}"/>
              </a:ext>
            </a:extLst>
          </p:cNvPr>
          <p:cNvSpPr>
            <a:spLocks noChangeShapeType="1"/>
          </p:cNvSpPr>
          <p:nvPr/>
        </p:nvSpPr>
        <p:spPr bwMode="auto">
          <a:xfrm>
            <a:off x="6943726" y="4437576"/>
            <a:ext cx="0" cy="102235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7" name="Line 90">
            <a:extLst>
              <a:ext uri="{FF2B5EF4-FFF2-40B4-BE49-F238E27FC236}">
                <a16:creationId xmlns:a16="http://schemas.microsoft.com/office/drawing/2014/main" id="{B891666E-2FD1-46D0-95C8-4B95BB6A8581}"/>
              </a:ext>
            </a:extLst>
          </p:cNvPr>
          <p:cNvSpPr>
            <a:spLocks noChangeShapeType="1"/>
          </p:cNvSpPr>
          <p:nvPr/>
        </p:nvSpPr>
        <p:spPr bwMode="auto">
          <a:xfrm flipH="1">
            <a:off x="6967538" y="4937638"/>
            <a:ext cx="60960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8" name="Text Box 56">
            <a:extLst>
              <a:ext uri="{FF2B5EF4-FFF2-40B4-BE49-F238E27FC236}">
                <a16:creationId xmlns:a16="http://schemas.microsoft.com/office/drawing/2014/main" id="{8C360489-B429-4B76-AE10-EAF2388D5AE1}"/>
              </a:ext>
            </a:extLst>
          </p:cNvPr>
          <p:cNvSpPr txBox="1">
            <a:spLocks noChangeArrowheads="1"/>
          </p:cNvSpPr>
          <p:nvPr/>
        </p:nvSpPr>
        <p:spPr bwMode="auto">
          <a:xfrm>
            <a:off x="3881438" y="3693038"/>
            <a:ext cx="917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0"/>
              </a:spcBef>
              <a:buClrTx/>
              <a:buSzTx/>
              <a:buFontTx/>
              <a:buNone/>
            </a:pPr>
            <a:r>
              <a:rPr lang="en-US" altLang="en-US" i="1">
                <a:solidFill>
                  <a:srgbClr val="CC0000"/>
                </a:solidFill>
              </a:rPr>
              <a:t>socket</a:t>
            </a:r>
          </a:p>
        </p:txBody>
      </p:sp>
      <p:sp>
        <p:nvSpPr>
          <p:cNvPr id="50219" name="Line 92">
            <a:extLst>
              <a:ext uri="{FF2B5EF4-FFF2-40B4-BE49-F238E27FC236}">
                <a16:creationId xmlns:a16="http://schemas.microsoft.com/office/drawing/2014/main" id="{33D0A666-FB4C-4667-A97C-98CFCD239074}"/>
              </a:ext>
            </a:extLst>
          </p:cNvPr>
          <p:cNvSpPr>
            <a:spLocks noChangeShapeType="1"/>
          </p:cNvSpPr>
          <p:nvPr/>
        </p:nvSpPr>
        <p:spPr bwMode="auto">
          <a:xfrm flipV="1">
            <a:off x="2884488" y="3893063"/>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0" name="Line 93">
            <a:extLst>
              <a:ext uri="{FF2B5EF4-FFF2-40B4-BE49-F238E27FC236}">
                <a16:creationId xmlns:a16="http://schemas.microsoft.com/office/drawing/2014/main" id="{19B62B2F-98F7-46A2-A1D0-5E16E8CC0D5B}"/>
              </a:ext>
            </a:extLst>
          </p:cNvPr>
          <p:cNvSpPr>
            <a:spLocks noChangeShapeType="1"/>
          </p:cNvSpPr>
          <p:nvPr/>
        </p:nvSpPr>
        <p:spPr bwMode="auto">
          <a:xfrm flipH="1" flipV="1">
            <a:off x="4819651" y="3881951"/>
            <a:ext cx="968375" cy="4349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0221" name="Group 96">
            <a:extLst>
              <a:ext uri="{FF2B5EF4-FFF2-40B4-BE49-F238E27FC236}">
                <a16:creationId xmlns:a16="http://schemas.microsoft.com/office/drawing/2014/main" id="{97A0CBE6-D577-46CF-84CD-EF1AFBC0632B}"/>
              </a:ext>
            </a:extLst>
          </p:cNvPr>
          <p:cNvGrpSpPr>
            <a:grpSpLocks/>
          </p:cNvGrpSpPr>
          <p:nvPr/>
        </p:nvGrpSpPr>
        <p:grpSpPr bwMode="auto">
          <a:xfrm>
            <a:off x="674688" y="4947163"/>
            <a:ext cx="719138" cy="773113"/>
            <a:chOff x="-44" y="1473"/>
            <a:chExt cx="981" cy="1105"/>
          </a:xfrm>
        </p:grpSpPr>
        <p:pic>
          <p:nvPicPr>
            <p:cNvPr id="50225" name="Picture 97" descr="desktop_computer_stylized_medium">
              <a:extLst>
                <a:ext uri="{FF2B5EF4-FFF2-40B4-BE49-F238E27FC236}">
                  <a16:creationId xmlns:a16="http://schemas.microsoft.com/office/drawing/2014/main" id="{8F62D086-BAB2-4AE3-928F-AEB0E8360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6" name="Freeform 98">
              <a:extLst>
                <a:ext uri="{FF2B5EF4-FFF2-40B4-BE49-F238E27FC236}">
                  <a16:creationId xmlns:a16="http://schemas.microsoft.com/office/drawing/2014/main" id="{13F1F051-317C-4799-BE9E-9F16ED9FE363}"/>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50222" name="Group 99">
            <a:extLst>
              <a:ext uri="{FF2B5EF4-FFF2-40B4-BE49-F238E27FC236}">
                <a16:creationId xmlns:a16="http://schemas.microsoft.com/office/drawing/2014/main" id="{9445E0FF-D05D-49DB-9B18-88ED0DDFDF10}"/>
              </a:ext>
            </a:extLst>
          </p:cNvPr>
          <p:cNvGrpSpPr>
            <a:grpSpLocks/>
          </p:cNvGrpSpPr>
          <p:nvPr/>
        </p:nvGrpSpPr>
        <p:grpSpPr bwMode="auto">
          <a:xfrm flipH="1">
            <a:off x="7370763" y="5142426"/>
            <a:ext cx="719138" cy="773112"/>
            <a:chOff x="-44" y="1473"/>
            <a:chExt cx="981" cy="1105"/>
          </a:xfrm>
        </p:grpSpPr>
        <p:pic>
          <p:nvPicPr>
            <p:cNvPr id="50223" name="Picture 100" descr="desktop_computer_stylized_medium">
              <a:extLst>
                <a:ext uri="{FF2B5EF4-FFF2-40B4-BE49-F238E27FC236}">
                  <a16:creationId xmlns:a16="http://schemas.microsoft.com/office/drawing/2014/main" id="{3AD9D96C-AF05-4DF8-AB50-D3EBFD3C9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24" name="Freeform 101">
              <a:extLst>
                <a:ext uri="{FF2B5EF4-FFF2-40B4-BE49-F238E27FC236}">
                  <a16:creationId xmlns:a16="http://schemas.microsoft.com/office/drawing/2014/main" id="{4AFD54C1-AB9B-4E87-BD6E-A1F3EA6819E8}"/>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3" name="TextBox 2">
            <a:extLst>
              <a:ext uri="{FF2B5EF4-FFF2-40B4-BE49-F238E27FC236}">
                <a16:creationId xmlns:a16="http://schemas.microsoft.com/office/drawing/2014/main" id="{61AC88D3-97E3-2501-F3E7-30E32BB5A396}"/>
              </a:ext>
            </a:extLst>
          </p:cNvPr>
          <p:cNvSpPr txBox="1"/>
          <p:nvPr/>
        </p:nvSpPr>
        <p:spPr>
          <a:xfrm>
            <a:off x="199719" y="5892410"/>
            <a:ext cx="9110444" cy="646331"/>
          </a:xfrm>
          <a:prstGeom prst="rect">
            <a:avLst/>
          </a:prstGeom>
          <a:noFill/>
        </p:spPr>
        <p:txBody>
          <a:bodyPr wrap="square">
            <a:spAutoFit/>
          </a:bodyPr>
          <a:lstStyle/>
          <a:p>
            <a:pPr algn="l"/>
            <a:r>
              <a:rPr lang="en-US" sz="1800" dirty="0">
                <a:solidFill>
                  <a:srgbClr val="333333"/>
                </a:solidFill>
              </a:rPr>
              <a:t>A</a:t>
            </a:r>
            <a:r>
              <a:rPr lang="en-US" sz="1800" b="0" i="0" u="none" strike="noStrike" baseline="0" dirty="0">
                <a:solidFill>
                  <a:srgbClr val="333333"/>
                </a:solidFill>
                <a:latin typeface="Arial" panose="020B0604020202020204" pitchFamily="34" charset="0"/>
              </a:rPr>
              <a:t> </a:t>
            </a:r>
            <a:r>
              <a:rPr lang="en-US" sz="1800" b="1" i="0" u="none" strike="noStrike" baseline="0" dirty="0">
                <a:solidFill>
                  <a:srgbClr val="333333"/>
                </a:solidFill>
                <a:latin typeface="Arial" panose="020B0604020202020204" pitchFamily="34" charset="0"/>
              </a:rPr>
              <a:t>socket</a:t>
            </a:r>
            <a:r>
              <a:rPr lang="en-US" sz="1800" b="0" i="0" u="none" strike="noStrike" baseline="0" dirty="0">
                <a:solidFill>
                  <a:srgbClr val="333333"/>
                </a:solidFill>
                <a:latin typeface="Arial" panose="020B0604020202020204" pitchFamily="34" charset="0"/>
              </a:rPr>
              <a:t> is the interface between the application layer and the transport layer within a host. It is also referred to as the </a:t>
            </a:r>
            <a:r>
              <a:rPr lang="en-US" sz="1800" b="1" i="0" u="none" strike="noStrike" baseline="0" dirty="0">
                <a:solidFill>
                  <a:srgbClr val="1E7ABA"/>
                </a:solidFill>
                <a:latin typeface="Arial,Bold"/>
              </a:rPr>
              <a:t>Application Programming Interface (API)</a:t>
            </a:r>
            <a:endParaRPr 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noFill/>
        <a:ln w="12700" cap="flat" cmpd="sng" algn="ctr">
          <a:solidFill>
            <a:schemeClr val="tx1"/>
          </a:solidFill>
          <a:prstDash val="solid"/>
          <a:round/>
          <a:headEnd type="none" w="med" len="med"/>
          <a:tailEnd type="triangle"/>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16469</TotalTime>
  <Words>6385</Words>
  <Application>Microsoft Office PowerPoint</Application>
  <PresentationFormat>On-screen Show (4:3)</PresentationFormat>
  <Paragraphs>1004</Paragraphs>
  <Slides>72</Slides>
  <Notes>47</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72</vt:i4>
      </vt:variant>
    </vt:vector>
  </HeadingPairs>
  <TitlesOfParts>
    <vt:vector size="91" baseType="lpstr">
      <vt:lpstr>ＭＳ Ｐゴシック</vt:lpstr>
      <vt:lpstr>Arial</vt:lpstr>
      <vt:lpstr>Arial,Bold</vt:lpstr>
      <vt:lpstr>Arial-ItalicMT</vt:lpstr>
      <vt:lpstr>ArialMT</vt:lpstr>
      <vt:lpstr>Calibri</vt:lpstr>
      <vt:lpstr>Cambria Math</vt:lpstr>
      <vt:lpstr>Comic Sans MS</vt:lpstr>
      <vt:lpstr>Courier New</vt:lpstr>
      <vt:lpstr>CourierNewPS-BoldItalicMT</vt:lpstr>
      <vt:lpstr>CourierNewPS-ItalicMT</vt:lpstr>
      <vt:lpstr>Gill Sans MT</vt:lpstr>
      <vt:lpstr>Roboto</vt:lpstr>
      <vt:lpstr>Tahoma</vt:lpstr>
      <vt:lpstr>Times New Roman</vt:lpstr>
      <vt:lpstr>Tw Cen MT</vt:lpstr>
      <vt:lpstr>Wingdings</vt:lpstr>
      <vt:lpstr>ZapfDingbats</vt:lpstr>
      <vt:lpstr>Default Design</vt:lpstr>
      <vt:lpstr>PowerPoint Presentation</vt:lpstr>
      <vt:lpstr>Some network apps</vt:lpstr>
      <vt:lpstr>Creating a network app</vt:lpstr>
      <vt:lpstr>Application architectures</vt:lpstr>
      <vt:lpstr>Client-server architecture</vt:lpstr>
      <vt:lpstr>P2P architecture</vt:lpstr>
      <vt:lpstr>P2P file distribution: BitTorrent </vt:lpstr>
      <vt:lpstr>Processes communicating</vt:lpstr>
      <vt:lpstr>Sockets</vt:lpstr>
      <vt:lpstr>Addressing processes</vt:lpstr>
      <vt:lpstr>Addressing processes</vt:lpstr>
      <vt:lpstr>Application layer protocol defines</vt:lpstr>
      <vt:lpstr>What transport service does an app need?</vt:lpstr>
      <vt:lpstr>Transport service requirements: common apps</vt:lpstr>
      <vt:lpstr>Internet transport protocols services</vt:lpstr>
      <vt:lpstr>Internet apps:  application, transport protocols</vt:lpstr>
      <vt:lpstr>Securing TCP</vt:lpstr>
      <vt:lpstr>Web and HTTP  (hypertext transfer protocol)</vt:lpstr>
      <vt:lpstr>Web and HTTP</vt:lpstr>
      <vt:lpstr>HTTP overview</vt:lpstr>
      <vt:lpstr>HTTP overview</vt:lpstr>
      <vt:lpstr>HTTP overview (continued)</vt:lpstr>
      <vt:lpstr>HTTP connections</vt:lpstr>
      <vt:lpstr>Non-persistent HTTP</vt:lpstr>
      <vt:lpstr>Non-persistent HTTP (cont.)</vt:lpstr>
      <vt:lpstr>Non-persistent HTTP: response time</vt:lpstr>
      <vt:lpstr> Question Suppose you wanted to do a transaction from a remote client to a server as fast as possible. Would you use UDP or TCP? Why? </vt:lpstr>
      <vt:lpstr>Answer Suppose you wanted to do a transaction from a remote client to a server as fast as possible. Would you use UDP or TCP? Why? </vt:lpstr>
      <vt:lpstr>Persistent HTTP</vt:lpstr>
      <vt:lpstr>HTTP request message</vt:lpstr>
      <vt:lpstr>HTTP request message</vt:lpstr>
      <vt:lpstr>HTTP request message</vt:lpstr>
      <vt:lpstr>Encapsulation</vt:lpstr>
      <vt:lpstr>What is the content of each header?</vt:lpstr>
      <vt:lpstr>HTTP response message</vt:lpstr>
      <vt:lpstr>HTTP response message</vt:lpstr>
      <vt:lpstr>HTTP response message</vt:lpstr>
      <vt:lpstr>HTTP response status codes</vt:lpstr>
      <vt:lpstr>Discussion 5</vt:lpstr>
      <vt:lpstr>Discussion 5 Solution </vt:lpstr>
      <vt:lpstr>Discussion 5 Solution </vt:lpstr>
      <vt:lpstr>Discussion 6</vt:lpstr>
      <vt:lpstr>Discussion 6 Solution </vt:lpstr>
      <vt:lpstr>Discussion 6 Solution </vt:lpstr>
      <vt:lpstr>Comparison</vt:lpstr>
      <vt:lpstr>DNS: domain name system</vt:lpstr>
      <vt:lpstr>DNS: domain name system</vt:lpstr>
      <vt:lpstr>DNS: domain name system</vt:lpstr>
      <vt:lpstr> </vt:lpstr>
      <vt:lpstr> </vt:lpstr>
      <vt:lpstr>DNS: domain name system</vt:lpstr>
      <vt:lpstr>DNS: domain name system</vt:lpstr>
      <vt:lpstr>DNS: domain name system</vt:lpstr>
      <vt:lpstr>DNS: a distributed, hierarchical database</vt:lpstr>
      <vt:lpstr>Local DNS name server</vt:lpstr>
      <vt:lpstr>DNS name  resolution example</vt:lpstr>
      <vt:lpstr>Discussion 7:</vt:lpstr>
      <vt:lpstr>Discussion 7  Solution</vt:lpstr>
      <vt:lpstr>Discussion 8 </vt:lpstr>
      <vt:lpstr>Discussion 8 Solution </vt:lpstr>
      <vt:lpstr>Discussion 9</vt:lpstr>
      <vt:lpstr>Discussion 9 </vt:lpstr>
      <vt:lpstr>Discussion 10 </vt:lpstr>
      <vt:lpstr>Discussion 10 Solution </vt:lpstr>
      <vt:lpstr>Discussion 11 </vt:lpstr>
      <vt:lpstr>Discussion 11 </vt:lpstr>
      <vt:lpstr> Overlay networks</vt:lpstr>
      <vt:lpstr>PowerPoint Presentation</vt:lpstr>
      <vt:lpstr>National Lambda Rail Project</vt:lpstr>
      <vt:lpstr>P2P file distribution: BitTorrent </vt:lpstr>
      <vt:lpstr>Discussion 12</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cp:lastModifiedBy>Hamandi, Lama</cp:lastModifiedBy>
  <cp:revision>395</cp:revision>
  <cp:lastPrinted>2011-09-19T12:20:55Z</cp:lastPrinted>
  <dcterms:created xsi:type="dcterms:W3CDTF">1999-10-08T19:08:27Z</dcterms:created>
  <dcterms:modified xsi:type="dcterms:W3CDTF">2024-09-12T01:40:02Z</dcterms:modified>
</cp:coreProperties>
</file>