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8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FF090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3CC46-ECB7-BE41-8BF2-93A8803B2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775CFA-240B-667C-7C2E-553D672BF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459C9-BDBF-7C71-55F5-D527BD2D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908-59CA-4E57-BDCF-0AFEC17AFD31}" type="datetimeFigureOut">
              <a:rPr lang="zh-CN" altLang="en-US" smtClean="0"/>
              <a:t>2024-05-29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636582-8A94-08FC-0F89-CD57CD12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E0F7B6-8884-4503-9B58-9F793C555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5B0D-B895-49BC-99D6-EEA4F3EE9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87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06923-2667-A727-812C-0CC3B889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CAB916-A6D7-A31C-17BA-4496DFBA2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76A2F-8C49-2DBA-0BAB-46FAFF56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908-59CA-4E57-BDCF-0AFEC17AFD31}" type="datetimeFigureOut">
              <a:rPr lang="zh-CN" altLang="en-US" smtClean="0"/>
              <a:t>2024-05-29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682A5-FF43-9ACC-CAC6-E4EFE073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AB937C-9C3F-C89F-49C4-15BDF6EB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5B0D-B895-49BC-99D6-EEA4F3EE9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82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F59A52-A718-86E7-B7CD-AE88F7C9C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F3033B-6FD4-EF18-B5B0-20165E893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FAED7D-06B1-C8D7-01B7-74AD081E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908-59CA-4E57-BDCF-0AFEC17AFD31}" type="datetimeFigureOut">
              <a:rPr lang="zh-CN" altLang="en-US" smtClean="0"/>
              <a:t>2024-05-29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9C366E-3A5F-039D-A94B-4489D3F5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A25D0-0FA7-8566-D599-F4112866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5B0D-B895-49BC-99D6-EEA4F3EE9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49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EE8A2-A11B-396C-2EDE-DABF4A3C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8B27B6-85E1-9C00-8094-01987C5B9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8BE4D9-6E8E-9D85-5228-737E6E5A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908-59CA-4E57-BDCF-0AFEC17AFD31}" type="datetimeFigureOut">
              <a:rPr lang="zh-CN" altLang="en-US" smtClean="0"/>
              <a:t>2024-05-29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DCEE3-89C8-FA5C-EDA1-D30847D9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6A41AF-C7AD-DE73-F496-5007E363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5B0D-B895-49BC-99D6-EEA4F3EE9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4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164D6-A1A6-3DF8-4415-27C99CA0C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B8C6C1-E4AD-C508-9E16-AC6BA0FD8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5E4A8-8A80-48F6-042D-16D417E4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908-59CA-4E57-BDCF-0AFEC17AFD31}" type="datetimeFigureOut">
              <a:rPr lang="zh-CN" altLang="en-US" smtClean="0"/>
              <a:t>2024-05-29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593E6-768A-8F08-8559-482C0AB6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37FFD1-C2E9-6015-D37F-76707F8D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5B0D-B895-49BC-99D6-EEA4F3EE9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25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52CEA-E052-B889-25D3-B34F1B48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9F637-C18F-1729-30F3-A383AB884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F47A23-4B61-8C32-D1FB-8FBF2CA04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511B53-9AF4-5BDF-F4D4-8C70BE3D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908-59CA-4E57-BDCF-0AFEC17AFD31}" type="datetimeFigureOut">
              <a:rPr lang="zh-CN" altLang="en-US" smtClean="0"/>
              <a:t>2024-05-29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9BE5B1-4BA3-B7DE-07A8-17CB32FF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F47DDD-2A1E-2129-730E-FC856CFB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5B0D-B895-49BC-99D6-EEA4F3EE9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61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34878-F9C1-125B-8383-DC386D958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79C587-AD18-AAD2-F21D-9728FB252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93924C-D397-9FB5-1981-FB96985F6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C464FF-774F-1AFB-726B-6920DC88B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113CBF-D6F9-38DB-F952-AA508D1C8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77FE41-B0EF-D4D0-1B01-B7A35943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908-59CA-4E57-BDCF-0AFEC17AFD31}" type="datetimeFigureOut">
              <a:rPr lang="zh-CN" altLang="en-US" smtClean="0"/>
              <a:t>2024-05-29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E33617-9CB1-3CD5-4F46-D3E639E8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C51DCB-D3AA-15FF-D1D1-729E71E6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5B0D-B895-49BC-99D6-EEA4F3EE9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16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C9726-8AA1-C879-D0CF-63AE6104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B0800F-3908-C4F5-314A-F1DF1A75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908-59CA-4E57-BDCF-0AFEC17AFD31}" type="datetimeFigureOut">
              <a:rPr lang="zh-CN" altLang="en-US" smtClean="0"/>
              <a:t>2024-05-29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B9685E-6ACE-DA02-29D2-CC1DD534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401E13-6C87-F0C8-55D0-04B35BDC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5B0D-B895-49BC-99D6-EEA4F3EE9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26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D6C3D6-326A-AD1D-E2E9-57B848B5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908-59CA-4E57-BDCF-0AFEC17AFD31}" type="datetimeFigureOut">
              <a:rPr lang="zh-CN" altLang="en-US" smtClean="0"/>
              <a:t>2024-05-29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50BA5E-55AF-ED29-83C8-54458450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960C71-415C-08D7-F462-28E8B052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5B0D-B895-49BC-99D6-EEA4F3EE9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0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588F1-7450-72FF-5A52-1FA18EC2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EB1E6-35FA-A6CF-28BF-A755B7758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58BF93-A3C7-B710-6192-5302A138E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98CC75-5A1F-87B0-ABEF-965AB3B6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908-59CA-4E57-BDCF-0AFEC17AFD31}" type="datetimeFigureOut">
              <a:rPr lang="zh-CN" altLang="en-US" smtClean="0"/>
              <a:t>2024-05-29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6EDA21-8A0C-15E6-E321-3F1A04A9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716C8F-6264-8AC3-9666-B9B19C4B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5B0D-B895-49BC-99D6-EEA4F3EE9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40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791A6-56EA-337C-1550-60C2639B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61D6AE-A856-CFCA-4872-D5D634603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901EC-AC31-D61A-D54B-22E388EE7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5B16F-80FD-24D2-256C-2FB25E28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908-59CA-4E57-BDCF-0AFEC17AFD31}" type="datetimeFigureOut">
              <a:rPr lang="zh-CN" altLang="en-US" smtClean="0"/>
              <a:t>2024-05-29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4E0426-807D-162B-4DAC-3E416CE3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EA749A-8FD1-2EA2-8911-EA9FAB05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5B0D-B895-49BC-99D6-EEA4F3EE9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35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7ED487-7267-68C3-8586-F71C83E6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A67F9A-0A5D-1486-9C3B-37AC90F16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CFC2C-9C7C-2615-5212-65392A2EA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07908-59CA-4E57-BDCF-0AFEC17AFD31}" type="datetimeFigureOut">
              <a:rPr lang="zh-CN" altLang="en-US" smtClean="0"/>
              <a:t>2024-05-29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601D2D-D3DD-B8C6-5064-910D22FB1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40475E-6D80-CAA8-5511-F4CBCCF4E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95B0D-B895-49BC-99D6-EEA4F3EE9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6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445DE57-A1B8-2AB1-E659-749F2D5B5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29" y="1451468"/>
            <a:ext cx="3893342" cy="250821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6F19C9B-7967-F60E-DD61-726FEBCE09E6}"/>
              </a:ext>
            </a:extLst>
          </p:cNvPr>
          <p:cNvSpPr txBox="1"/>
          <p:nvPr/>
        </p:nvSpPr>
        <p:spPr>
          <a:xfrm>
            <a:off x="465364" y="457200"/>
            <a:ext cx="461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模型说明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b="1" dirty="0"/>
              <a:t>删掉</a:t>
            </a:r>
            <a:r>
              <a:rPr lang="en-US" altLang="zh-CN" b="1" dirty="0"/>
              <a:t>Atten</a:t>
            </a:r>
          </a:p>
          <a:p>
            <a:pPr marL="342900" indent="-342900">
              <a:buAutoNum type="arabicPeriod"/>
            </a:pPr>
            <a:r>
              <a:rPr lang="zh-CN" altLang="en-US" dirty="0"/>
              <a:t>表格里部分数据必须更新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59FFBA1-0ACA-AF21-39F6-83CC26B8C6D5}"/>
              </a:ext>
            </a:extLst>
          </p:cNvPr>
          <p:cNvSpPr/>
          <p:nvPr/>
        </p:nvSpPr>
        <p:spPr>
          <a:xfrm>
            <a:off x="801158" y="1947557"/>
            <a:ext cx="2481943" cy="432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EE46FC-BB07-824E-8249-75FAF755C7D0}"/>
              </a:ext>
            </a:extLst>
          </p:cNvPr>
          <p:cNvSpPr/>
          <p:nvPr/>
        </p:nvSpPr>
        <p:spPr>
          <a:xfrm>
            <a:off x="617764" y="3597910"/>
            <a:ext cx="2481943" cy="432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F28BA3-BF5D-8BF8-0898-61BA9EF5CF0B}"/>
              </a:ext>
            </a:extLst>
          </p:cNvPr>
          <p:cNvSpPr txBox="1"/>
          <p:nvPr/>
        </p:nvSpPr>
        <p:spPr>
          <a:xfrm>
            <a:off x="2314877" y="36113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老版本，不好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C7B5FB-4FEA-2362-9A7A-BB893E8623D3}"/>
              </a:ext>
            </a:extLst>
          </p:cNvPr>
          <p:cNvSpPr txBox="1"/>
          <p:nvPr/>
        </p:nvSpPr>
        <p:spPr>
          <a:xfrm>
            <a:off x="2333193" y="19792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用这个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1B26E32-B914-55A7-5813-46D4B4262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500" y="660657"/>
            <a:ext cx="6341058" cy="45830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07AA888-D8EE-2093-1C17-0937DF3EF662}"/>
              </a:ext>
            </a:extLst>
          </p:cNvPr>
          <p:cNvSpPr txBox="1"/>
          <p:nvPr/>
        </p:nvSpPr>
        <p:spPr>
          <a:xfrm>
            <a:off x="8516607" y="1451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删了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799FB36-E604-870E-1734-42F54FA74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84" y="4152426"/>
            <a:ext cx="4447216" cy="250821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9AB85D7-FBC0-B65C-C9CA-891EB59F84E9}"/>
              </a:ext>
            </a:extLst>
          </p:cNvPr>
          <p:cNvSpPr txBox="1"/>
          <p:nvPr/>
        </p:nvSpPr>
        <p:spPr>
          <a:xfrm>
            <a:off x="5210856" y="5665207"/>
            <a:ext cx="6341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https://github.com/yin1104/DTCN</a:t>
            </a:r>
          </a:p>
        </p:txBody>
      </p:sp>
    </p:spTree>
    <p:extLst>
      <p:ext uri="{BB962C8B-B14F-4D97-AF65-F5344CB8AC3E}">
        <p14:creationId xmlns:p14="http://schemas.microsoft.com/office/powerpoint/2010/main" val="320867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058F7AF-3ACC-3072-D337-96C61C672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33" y="223594"/>
            <a:ext cx="10783234" cy="24919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1BA4A66-B981-D21B-5DDE-6EFDE343F1D1}"/>
              </a:ext>
            </a:extLst>
          </p:cNvPr>
          <p:cNvSpPr txBox="1"/>
          <p:nvPr/>
        </p:nvSpPr>
        <p:spPr>
          <a:xfrm>
            <a:off x="3245605" y="1970309"/>
            <a:ext cx="34884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以前跑的有问题，</a:t>
            </a:r>
            <a:r>
              <a:rPr lang="en-US" altLang="zh-CN" dirty="0" err="1">
                <a:solidFill>
                  <a:srgbClr val="FF0000"/>
                </a:solidFill>
              </a:rPr>
              <a:t>GuneyNet</a:t>
            </a:r>
            <a:r>
              <a:rPr lang="zh-CN" altLang="en-US" dirty="0">
                <a:solidFill>
                  <a:srgbClr val="FF0000"/>
                </a:solidFill>
              </a:rPr>
              <a:t>很高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若保留就重新跑过吧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F7782C-BA69-4816-7372-F9BF0274033E}"/>
              </a:ext>
            </a:extLst>
          </p:cNvPr>
          <p:cNvSpPr txBox="1"/>
          <p:nvPr/>
        </p:nvSpPr>
        <p:spPr>
          <a:xfrm>
            <a:off x="1492271" y="22359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就行，不要搞通道注意力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349BB3-8A4C-4BD0-7A15-84ACD9548584}"/>
              </a:ext>
            </a:extLst>
          </p:cNvPr>
          <p:cNvSpPr txBox="1"/>
          <p:nvPr/>
        </p:nvSpPr>
        <p:spPr>
          <a:xfrm>
            <a:off x="3955165" y="110024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76.00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D87213-45CE-0862-CFA2-2630791FCA1F}"/>
              </a:ext>
            </a:extLst>
          </p:cNvPr>
          <p:cNvSpPr txBox="1"/>
          <p:nvPr/>
        </p:nvSpPr>
        <p:spPr>
          <a:xfrm>
            <a:off x="6573179" y="110024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91.54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53307C4-AC63-ACD7-FEE7-0F2C3439B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9" y="3216287"/>
            <a:ext cx="4389500" cy="242337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B87C2F2-BAE1-C8F0-726A-54C285C50C75}"/>
              </a:ext>
            </a:extLst>
          </p:cNvPr>
          <p:cNvSpPr txBox="1"/>
          <p:nvPr/>
        </p:nvSpPr>
        <p:spPr>
          <a:xfrm>
            <a:off x="190033" y="2932711"/>
            <a:ext cx="329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这个重画吧， </a:t>
            </a:r>
            <a:r>
              <a:rPr lang="en-US" altLang="zh-CN" dirty="0">
                <a:solidFill>
                  <a:srgbClr val="FF0000"/>
                </a:solidFill>
              </a:rPr>
              <a:t>0.5-1.2</a:t>
            </a:r>
            <a:r>
              <a:rPr lang="zh-CN" altLang="en-US" dirty="0">
                <a:solidFill>
                  <a:srgbClr val="FF0000"/>
                </a:solidFill>
              </a:rPr>
              <a:t>重新跑过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F5974E-B491-CECA-BF5C-D2244502A4F7}"/>
              </a:ext>
            </a:extLst>
          </p:cNvPr>
          <p:cNvSpPr txBox="1"/>
          <p:nvPr/>
        </p:nvSpPr>
        <p:spPr>
          <a:xfrm>
            <a:off x="4366269" y="3407530"/>
            <a:ext cx="48958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Proposed:(4</a:t>
            </a:r>
            <a:r>
              <a:rPr lang="zh-CN" altLang="en-US" b="1" dirty="0"/>
              <a:t>块数据）</a:t>
            </a:r>
            <a:endParaRPr lang="en-US" altLang="zh-CN" b="1" dirty="0"/>
          </a:p>
          <a:p>
            <a:r>
              <a:rPr lang="en-US" altLang="zh-CN" b="1" dirty="0"/>
              <a:t>0.5s  UI: 43.93%   UD: 66.36%</a:t>
            </a:r>
          </a:p>
          <a:p>
            <a:r>
              <a:rPr lang="en-US" altLang="zh-CN" b="1" dirty="0"/>
              <a:t>1.0s  UI: 76.00%   UD: 91.54%</a:t>
            </a:r>
          </a:p>
          <a:p>
            <a:r>
              <a:rPr lang="en-US" altLang="zh-CN" b="1" dirty="0"/>
              <a:t>1.2s  UI: 79.68%   UD: 93.32%</a:t>
            </a:r>
          </a:p>
          <a:p>
            <a:endParaRPr lang="en-US" altLang="zh-CN" b="1" dirty="0"/>
          </a:p>
          <a:p>
            <a:r>
              <a:rPr lang="zh-CN" altLang="en-US" b="1" dirty="0"/>
              <a:t>简单跑了一下，后续改下时间就行，先</a:t>
            </a:r>
            <a:r>
              <a:rPr lang="en-US" altLang="zh-CN" b="1" dirty="0"/>
              <a:t>UI</a:t>
            </a:r>
            <a:r>
              <a:rPr lang="zh-CN" altLang="en-US" b="1" dirty="0"/>
              <a:t>再</a:t>
            </a:r>
            <a:r>
              <a:rPr lang="en-US" altLang="zh-CN" b="1" dirty="0"/>
              <a:t>UD</a:t>
            </a:r>
          </a:p>
          <a:p>
            <a:endParaRPr lang="zh-CN" altLang="en-US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DFDFB62-2A25-7D57-C079-6E5D00975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619" y="5117300"/>
            <a:ext cx="4000847" cy="42675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376D982-8053-5585-E75D-734C9AC33629}"/>
              </a:ext>
            </a:extLst>
          </p:cNvPr>
          <p:cNvSpPr/>
          <p:nvPr/>
        </p:nvSpPr>
        <p:spPr>
          <a:xfrm>
            <a:off x="4366269" y="5222501"/>
            <a:ext cx="1381388" cy="216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5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492718C-5AA5-1D3F-2660-53BDCF1AF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48" y="159006"/>
            <a:ext cx="11444803" cy="323111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069D8D6-637B-C02D-6F08-9AB3B090893D}"/>
              </a:ext>
            </a:extLst>
          </p:cNvPr>
          <p:cNvSpPr txBox="1"/>
          <p:nvPr/>
        </p:nvSpPr>
        <p:spPr>
          <a:xfrm>
            <a:off x="166060" y="108463"/>
            <a:ext cx="540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跨范式</a:t>
            </a:r>
            <a:r>
              <a:rPr lang="en-US" altLang="zh-CN" b="1" dirty="0"/>
              <a:t>BETA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637DB8-4202-68E3-AEF4-91500C392F50}"/>
              </a:ext>
            </a:extLst>
          </p:cNvPr>
          <p:cNvSpPr txBox="1"/>
          <p:nvPr/>
        </p:nvSpPr>
        <p:spPr>
          <a:xfrm>
            <a:off x="2639889" y="86134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60.00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DB8BDE-A17A-094B-0583-EF149A0F4F98}"/>
              </a:ext>
            </a:extLst>
          </p:cNvPr>
          <p:cNvSpPr txBox="1"/>
          <p:nvPr/>
        </p:nvSpPr>
        <p:spPr>
          <a:xfrm>
            <a:off x="5994249" y="86134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71.5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4EE831-0D0C-31AE-72C7-B6A33452618A}"/>
              </a:ext>
            </a:extLst>
          </p:cNvPr>
          <p:cNvSpPr txBox="1"/>
          <p:nvPr/>
        </p:nvSpPr>
        <p:spPr>
          <a:xfrm>
            <a:off x="10962919" y="95539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78.17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1F97C6-A62B-E614-5E0A-A524ED784FF8}"/>
              </a:ext>
            </a:extLst>
          </p:cNvPr>
          <p:cNvSpPr txBox="1"/>
          <p:nvPr/>
        </p:nvSpPr>
        <p:spPr>
          <a:xfrm>
            <a:off x="796714" y="651991"/>
            <a:ext cx="3897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</a:rPr>
              <a:t>跑的前</a:t>
            </a:r>
            <a:r>
              <a:rPr lang="en-US" altLang="zh-CN" sz="1200" dirty="0">
                <a:solidFill>
                  <a:schemeClr val="accent1"/>
                </a:solidFill>
              </a:rPr>
              <a:t>15</a:t>
            </a:r>
            <a:r>
              <a:rPr lang="zh-CN" altLang="en-US" sz="1200" dirty="0">
                <a:solidFill>
                  <a:schemeClr val="accent1"/>
                </a:solidFill>
              </a:rPr>
              <a:t>人，</a:t>
            </a:r>
            <a:r>
              <a:rPr lang="en-US" altLang="zh-CN" sz="1200" dirty="0">
                <a:solidFill>
                  <a:schemeClr val="accent1"/>
                </a:solidFill>
              </a:rPr>
              <a:t>70</a:t>
            </a:r>
            <a:r>
              <a:rPr lang="zh-CN" altLang="en-US" sz="1200" dirty="0">
                <a:solidFill>
                  <a:schemeClr val="accent1"/>
                </a:solidFill>
              </a:rPr>
              <a:t>人的话自己再重定向下原始数据再训练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4EF84367-8790-5A23-308B-8C0A27185BC3}"/>
              </a:ext>
            </a:extLst>
          </p:cNvPr>
          <p:cNvSpPr/>
          <p:nvPr/>
        </p:nvSpPr>
        <p:spPr>
          <a:xfrm rot="1874159">
            <a:off x="2479577" y="904578"/>
            <a:ext cx="214839" cy="172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905F09-6473-03D3-FB4E-9A576256379F}"/>
              </a:ext>
            </a:extLst>
          </p:cNvPr>
          <p:cNvSpPr txBox="1"/>
          <p:nvPr/>
        </p:nvSpPr>
        <p:spPr>
          <a:xfrm>
            <a:off x="166059" y="3283210"/>
            <a:ext cx="540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消融实验</a:t>
            </a:r>
            <a:endParaRPr lang="en-US" altLang="zh-CN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2F87AEA-6446-1446-A119-C98603960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59" y="3618694"/>
            <a:ext cx="11123054" cy="250824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6DA855C-1D1C-6327-6689-CF8D33942377}"/>
              </a:ext>
            </a:extLst>
          </p:cNvPr>
          <p:cNvSpPr txBox="1"/>
          <p:nvPr/>
        </p:nvSpPr>
        <p:spPr>
          <a:xfrm>
            <a:off x="3121802" y="438256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76.00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50F542-227B-3834-06B6-CF83F4D6B234}"/>
              </a:ext>
            </a:extLst>
          </p:cNvPr>
          <p:cNvSpPr txBox="1"/>
          <p:nvPr/>
        </p:nvSpPr>
        <p:spPr>
          <a:xfrm>
            <a:off x="4693935" y="433574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85.92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4D53A61-4763-D434-3735-52E03468A6B2}"/>
              </a:ext>
            </a:extLst>
          </p:cNvPr>
          <p:cNvSpPr txBox="1"/>
          <p:nvPr/>
        </p:nvSpPr>
        <p:spPr>
          <a:xfrm>
            <a:off x="6317689" y="433574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88.76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38C74AA-265D-F9B2-2CC1-57BB167683E1}"/>
              </a:ext>
            </a:extLst>
          </p:cNvPr>
          <p:cNvSpPr txBox="1"/>
          <p:nvPr/>
        </p:nvSpPr>
        <p:spPr>
          <a:xfrm>
            <a:off x="8026544" y="4350053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90.18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9645D61-6645-C423-AEEB-CB4746A268FA}"/>
              </a:ext>
            </a:extLst>
          </p:cNvPr>
          <p:cNvSpPr txBox="1"/>
          <p:nvPr/>
        </p:nvSpPr>
        <p:spPr>
          <a:xfrm>
            <a:off x="9908890" y="457330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91.54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620AE0-D11F-CF47-6E7F-7229883874A3}"/>
              </a:ext>
            </a:extLst>
          </p:cNvPr>
          <p:cNvSpPr txBox="1"/>
          <p:nvPr/>
        </p:nvSpPr>
        <p:spPr>
          <a:xfrm>
            <a:off x="2073682" y="507332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70.96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387A30-1876-3731-21E1-14AE11282802}"/>
              </a:ext>
            </a:extLst>
          </p:cNvPr>
          <p:cNvSpPr txBox="1"/>
          <p:nvPr/>
        </p:nvSpPr>
        <p:spPr>
          <a:xfrm>
            <a:off x="2083589" y="536884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71.25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46613CB-10ED-E5D1-0B9C-2264C7D72C99}"/>
              </a:ext>
            </a:extLst>
          </p:cNvPr>
          <p:cNvSpPr txBox="1"/>
          <p:nvPr/>
        </p:nvSpPr>
        <p:spPr>
          <a:xfrm>
            <a:off x="2073682" y="562732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72.89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4404D7A-C423-5023-6969-D6F802A1C341}"/>
              </a:ext>
            </a:extLst>
          </p:cNvPr>
          <p:cNvSpPr txBox="1"/>
          <p:nvPr/>
        </p:nvSpPr>
        <p:spPr>
          <a:xfrm>
            <a:off x="9731545" y="5553507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90.54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ED89C2B-E7E0-F682-184B-581AEE617695}"/>
              </a:ext>
            </a:extLst>
          </p:cNvPr>
          <p:cNvSpPr txBox="1"/>
          <p:nvPr/>
        </p:nvSpPr>
        <p:spPr>
          <a:xfrm>
            <a:off x="9763006" y="532493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90.71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6361FFD-848E-90D7-AA7B-E87F5C7ECDB7}"/>
              </a:ext>
            </a:extLst>
          </p:cNvPr>
          <p:cNvSpPr txBox="1"/>
          <p:nvPr/>
        </p:nvSpPr>
        <p:spPr>
          <a:xfrm>
            <a:off x="9809452" y="502598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87.82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47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DC2A6F-8279-BBF1-B74E-19DD7D012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9" y="316039"/>
            <a:ext cx="4633362" cy="439712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3A86E02-8301-7D90-3A3E-DE0F2C3352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235"/>
          <a:stretch/>
        </p:blipFill>
        <p:spPr>
          <a:xfrm>
            <a:off x="5314321" y="627117"/>
            <a:ext cx="1300664" cy="211092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1BCF2EAB-95D5-AF73-9E83-4308969A7E80}"/>
              </a:ext>
            </a:extLst>
          </p:cNvPr>
          <p:cNvSpPr/>
          <p:nvPr/>
        </p:nvSpPr>
        <p:spPr>
          <a:xfrm>
            <a:off x="4843849" y="1408670"/>
            <a:ext cx="551935" cy="60136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971348-5B1E-E043-F6F2-35073811A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891" y="2350974"/>
            <a:ext cx="6629442" cy="28800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AFEFA9-4927-AD94-B92F-A646DF97F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670" y="1279527"/>
            <a:ext cx="1638442" cy="134123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1235BD03-682E-59B3-E568-D781708D1BCF}"/>
              </a:ext>
            </a:extLst>
          </p:cNvPr>
          <p:cNvSpPr/>
          <p:nvPr/>
        </p:nvSpPr>
        <p:spPr>
          <a:xfrm rot="20453926">
            <a:off x="8648371" y="2203343"/>
            <a:ext cx="1300664" cy="7084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B1764D-C26B-F2D7-EF01-3B627B621978}"/>
              </a:ext>
            </a:extLst>
          </p:cNvPr>
          <p:cNvSpPr txBox="1"/>
          <p:nvPr/>
        </p:nvSpPr>
        <p:spPr>
          <a:xfrm>
            <a:off x="6809445" y="1709351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 err="1">
                <a:solidFill>
                  <a:srgbClr val="FF0000"/>
                </a:solidFill>
              </a:rPr>
              <a:t>img</a:t>
            </a:r>
            <a:r>
              <a:rPr lang="zh-CN" altLang="en-US" dirty="0">
                <a:solidFill>
                  <a:srgbClr val="FF0000"/>
                </a:solidFill>
              </a:rPr>
              <a:t>文件夹里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08BB4F-71D5-DFDE-FB47-E6113C5360E6}"/>
              </a:ext>
            </a:extLst>
          </p:cNvPr>
          <p:cNvSpPr txBox="1"/>
          <p:nvPr/>
        </p:nvSpPr>
        <p:spPr>
          <a:xfrm>
            <a:off x="374241" y="4927009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要重新画过，已经画好了直接拼一下即可</a:t>
            </a:r>
          </a:p>
        </p:txBody>
      </p:sp>
    </p:spTree>
    <p:extLst>
      <p:ext uri="{BB962C8B-B14F-4D97-AF65-F5344CB8AC3E}">
        <p14:creationId xmlns:p14="http://schemas.microsoft.com/office/powerpoint/2010/main" val="2812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C2D0B01-EFE7-E44E-601A-02F71F2AC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009" y="330805"/>
            <a:ext cx="5992586" cy="483025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D6BF424-5660-6309-9343-7D1FD6FC17D3}"/>
              </a:ext>
            </a:extLst>
          </p:cNvPr>
          <p:cNvSpPr txBox="1"/>
          <p:nvPr/>
        </p:nvSpPr>
        <p:spPr>
          <a:xfrm>
            <a:off x="5915577" y="1189374"/>
            <a:ext cx="3823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不太好，还是画时频图更好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把某一电极如</a:t>
            </a:r>
            <a:r>
              <a:rPr lang="en-US" altLang="zh-CN" dirty="0" err="1">
                <a:solidFill>
                  <a:srgbClr val="FF0000"/>
                </a:solidFill>
              </a:rPr>
              <a:t>POz</a:t>
            </a:r>
            <a:r>
              <a:rPr lang="zh-CN" altLang="en-US" dirty="0">
                <a:solidFill>
                  <a:srgbClr val="FF0000"/>
                </a:solidFill>
              </a:rPr>
              <a:t>的滤波器特征张量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提取出来小波变换一下就行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FF4FF47-41FC-92D6-6B44-04E2BD172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887" y="2533653"/>
            <a:ext cx="6571768" cy="3072250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6289C2EA-D1AB-C39A-6550-AFECDD4AB968}"/>
              </a:ext>
            </a:extLst>
          </p:cNvPr>
          <p:cNvSpPr/>
          <p:nvPr/>
        </p:nvSpPr>
        <p:spPr>
          <a:xfrm rot="1063636">
            <a:off x="4537936" y="2927129"/>
            <a:ext cx="1300664" cy="7084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DCD82A-B312-D208-0B08-518CC0E729F6}"/>
              </a:ext>
            </a:extLst>
          </p:cNvPr>
          <p:cNvSpPr txBox="1"/>
          <p:nvPr/>
        </p:nvSpPr>
        <p:spPr>
          <a:xfrm>
            <a:off x="5819076" y="4683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关于特征图</a:t>
            </a:r>
          </a:p>
        </p:txBody>
      </p:sp>
    </p:spTree>
    <p:extLst>
      <p:ext uri="{BB962C8B-B14F-4D97-AF65-F5344CB8AC3E}">
        <p14:creationId xmlns:p14="http://schemas.microsoft.com/office/powerpoint/2010/main" val="356547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F8CD00-40E5-2D3F-2AD5-02069DED5FDA}"/>
              </a:ext>
            </a:extLst>
          </p:cNvPr>
          <p:cNvSpPr txBox="1"/>
          <p:nvPr/>
        </p:nvSpPr>
        <p:spPr>
          <a:xfrm>
            <a:off x="202250" y="498022"/>
            <a:ext cx="461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一些比较好的库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108676-61BA-7184-E0EA-774799505226}"/>
              </a:ext>
            </a:extLst>
          </p:cNvPr>
          <p:cNvSpPr txBox="1"/>
          <p:nvPr/>
        </p:nvSpPr>
        <p:spPr>
          <a:xfrm>
            <a:off x="202250" y="1197870"/>
            <a:ext cx="609463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算法库：</a:t>
            </a:r>
          </a:p>
          <a:p>
            <a:r>
              <a:rPr lang="zh-CN" altLang="en-US" dirty="0"/>
              <a:t>https://braindecode.org/stable/api.html</a:t>
            </a:r>
          </a:p>
          <a:p>
            <a:r>
              <a:rPr lang="zh-CN" altLang="en-US" dirty="0"/>
              <a:t>https://github.com/braindecode/braindecode</a:t>
            </a:r>
          </a:p>
          <a:p>
            <a:endParaRPr lang="zh-CN" altLang="en-US" dirty="0"/>
          </a:p>
          <a:p>
            <a:r>
              <a:rPr lang="zh-CN" altLang="en-US" dirty="0"/>
              <a:t>算法库：</a:t>
            </a:r>
          </a:p>
          <a:p>
            <a:r>
              <a:rPr lang="zh-CN" altLang="en-US" dirty="0"/>
              <a:t>https://ssvep-analysis-toolbox.readthedocs.io/en/latest/</a:t>
            </a:r>
          </a:p>
          <a:p>
            <a:r>
              <a:rPr lang="zh-CN" altLang="en-US" dirty="0"/>
              <a:t>https://github.com/pikipity/SSVEP-Analysis-Toolbox</a:t>
            </a:r>
          </a:p>
          <a:p>
            <a:endParaRPr lang="zh-CN" altLang="en-US" dirty="0"/>
          </a:p>
          <a:p>
            <a:r>
              <a:rPr lang="zh-CN" altLang="en-US" dirty="0"/>
              <a:t>https://openbci.com/</a:t>
            </a:r>
          </a:p>
          <a:p>
            <a:r>
              <a:rPr lang="zh-CN" altLang="en-US" dirty="0"/>
              <a:t>https://github.com/OpenBCI/OpenBCI_GUI</a:t>
            </a:r>
          </a:p>
          <a:p>
            <a:endParaRPr lang="zh-CN" altLang="en-US" dirty="0"/>
          </a:p>
          <a:p>
            <a:r>
              <a:rPr lang="zh-CN" altLang="en-US" dirty="0"/>
              <a:t>https://github.com/AI-Tianlong/SSVEP-BCI-OpenBCI</a:t>
            </a:r>
          </a:p>
          <a:p>
            <a:r>
              <a:rPr lang="zh-CN" altLang="en-US" dirty="0"/>
              <a:t>在线控制机械臂，比较完整的项目</a:t>
            </a:r>
          </a:p>
          <a:p>
            <a:endParaRPr lang="zh-CN" altLang="en-US" dirty="0"/>
          </a:p>
          <a:p>
            <a:r>
              <a:rPr lang="zh-CN" altLang="en-US" dirty="0"/>
              <a:t>https://wearablesensing.com/brain-computer-interface/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B78DEF-963F-8BC7-7A19-DC5461D20061}"/>
              </a:ext>
            </a:extLst>
          </p:cNvPr>
          <p:cNvSpPr txBox="1"/>
          <p:nvPr/>
        </p:nvSpPr>
        <p:spPr>
          <a:xfrm>
            <a:off x="6370864" y="1129443"/>
            <a:ext cx="37974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统计</a:t>
            </a:r>
            <a:r>
              <a:rPr lang="en-US" altLang="zh-CN" dirty="0"/>
              <a:t>&amp;</a:t>
            </a:r>
            <a:r>
              <a:rPr lang="zh-CN" altLang="en-US" dirty="0"/>
              <a:t>绘图</a:t>
            </a:r>
            <a:endParaRPr lang="en-US" altLang="zh-CN" dirty="0"/>
          </a:p>
          <a:p>
            <a:r>
              <a:rPr lang="zh-CN" altLang="en-US" dirty="0"/>
              <a:t>seaborn、matplotlib</a:t>
            </a:r>
          </a:p>
          <a:p>
            <a:r>
              <a:rPr lang="zh-CN" altLang="en-US" dirty="0"/>
              <a:t>亿图图示、SPSS、GraphPad Prsim</a:t>
            </a:r>
          </a:p>
        </p:txBody>
      </p:sp>
    </p:spTree>
    <p:extLst>
      <p:ext uri="{BB962C8B-B14F-4D97-AF65-F5344CB8AC3E}">
        <p14:creationId xmlns:p14="http://schemas.microsoft.com/office/powerpoint/2010/main" val="202955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B905F09-6473-03D3-FB4E-9A576256379F}"/>
              </a:ext>
            </a:extLst>
          </p:cNvPr>
          <p:cNvSpPr txBox="1"/>
          <p:nvPr/>
        </p:nvSpPr>
        <p:spPr>
          <a:xfrm>
            <a:off x="465363" y="457200"/>
            <a:ext cx="5404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系统说明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系统只是模拟，真实情况仍然需要真实实验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目前支持动态窗，静态的自己补充方法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6731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350</Words>
  <Application>Microsoft Office PowerPoint</Application>
  <PresentationFormat>宽屏</PresentationFormat>
  <Paragraphs>65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Xinyi Jiang</dc:creator>
  <cp:lastModifiedBy>Xinyi Jiang</cp:lastModifiedBy>
  <cp:revision>17</cp:revision>
  <dcterms:created xsi:type="dcterms:W3CDTF">2024-05-28T06:14:58Z</dcterms:created>
  <dcterms:modified xsi:type="dcterms:W3CDTF">2024-05-29T14:45:55Z</dcterms:modified>
</cp:coreProperties>
</file>