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4" r:id="rId16"/>
    <p:sldId id="269" r:id="rId17"/>
    <p:sldId id="271" r:id="rId18"/>
    <p:sldId id="27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wangda" userId="520a01b124dc0967" providerId="LiveId" clId="{64481B3E-E0D5-4E91-A13E-012D68BD98EE}"/>
    <pc:docChg chg="undo custSel addSld delSld modSld">
      <pc:chgData name="wei wangda" userId="520a01b124dc0967" providerId="LiveId" clId="{64481B3E-E0D5-4E91-A13E-012D68BD98EE}" dt="2023-06-24T03:22:38.539" v="8706" actId="1076"/>
      <pc:docMkLst>
        <pc:docMk/>
      </pc:docMkLst>
      <pc:sldChg chg="modSp new mod">
        <pc:chgData name="wei wangda" userId="520a01b124dc0967" providerId="LiveId" clId="{64481B3E-E0D5-4E91-A13E-012D68BD98EE}" dt="2023-06-23T09:41:19.401" v="57" actId="1076"/>
        <pc:sldMkLst>
          <pc:docMk/>
          <pc:sldMk cId="2202883583" sldId="256"/>
        </pc:sldMkLst>
        <pc:spChg chg="mod">
          <ac:chgData name="wei wangda" userId="520a01b124dc0967" providerId="LiveId" clId="{64481B3E-E0D5-4E91-A13E-012D68BD98EE}" dt="2023-06-23T09:41:07.513" v="54" actId="1076"/>
          <ac:spMkLst>
            <pc:docMk/>
            <pc:sldMk cId="2202883583" sldId="256"/>
            <ac:spMk id="2" creationId="{2C0CF1B7-74D1-5922-A6B8-1EDA1B8B2963}"/>
          </ac:spMkLst>
        </pc:spChg>
        <pc:spChg chg="mod">
          <ac:chgData name="wei wangda" userId="520a01b124dc0967" providerId="LiveId" clId="{64481B3E-E0D5-4E91-A13E-012D68BD98EE}" dt="2023-06-23T09:41:19.401" v="57" actId="1076"/>
          <ac:spMkLst>
            <pc:docMk/>
            <pc:sldMk cId="2202883583" sldId="256"/>
            <ac:spMk id="3" creationId="{A4D3B8F7-C778-808B-552E-D0EF08C04D04}"/>
          </ac:spMkLst>
        </pc:spChg>
      </pc:sldChg>
      <pc:sldChg chg="addSp delSp modSp new mod">
        <pc:chgData name="wei wangda" userId="520a01b124dc0967" providerId="LiveId" clId="{64481B3E-E0D5-4E91-A13E-012D68BD98EE}" dt="2023-06-23T09:48:37.996" v="482" actId="20577"/>
        <pc:sldMkLst>
          <pc:docMk/>
          <pc:sldMk cId="1506568621" sldId="257"/>
        </pc:sldMkLst>
        <pc:spChg chg="mod">
          <ac:chgData name="wei wangda" userId="520a01b124dc0967" providerId="LiveId" clId="{64481B3E-E0D5-4E91-A13E-012D68BD98EE}" dt="2023-06-23T09:48:37.996" v="482" actId="20577"/>
          <ac:spMkLst>
            <pc:docMk/>
            <pc:sldMk cId="1506568621" sldId="257"/>
            <ac:spMk id="2" creationId="{669780A1-21B1-FB08-6B37-B1845C501905}"/>
          </ac:spMkLst>
        </pc:spChg>
        <pc:spChg chg="del">
          <ac:chgData name="wei wangda" userId="520a01b124dc0967" providerId="LiveId" clId="{64481B3E-E0D5-4E91-A13E-012D68BD98EE}" dt="2023-06-23T09:41:35.411" v="101" actId="478"/>
          <ac:spMkLst>
            <pc:docMk/>
            <pc:sldMk cId="1506568621" sldId="257"/>
            <ac:spMk id="3" creationId="{D941E68D-6796-C1E1-1246-97459AA37CDD}"/>
          </ac:spMkLst>
        </pc:spChg>
        <pc:spChg chg="add mod">
          <ac:chgData name="wei wangda" userId="520a01b124dc0967" providerId="LiveId" clId="{64481B3E-E0D5-4E91-A13E-012D68BD98EE}" dt="2023-06-23T09:46:43.250" v="467" actId="20577"/>
          <ac:spMkLst>
            <pc:docMk/>
            <pc:sldMk cId="1506568621" sldId="257"/>
            <ac:spMk id="4" creationId="{37230F2F-8FFD-FC5B-7786-777E68343848}"/>
          </ac:spMkLst>
        </pc:spChg>
        <pc:picChg chg="add mod">
          <ac:chgData name="wei wangda" userId="520a01b124dc0967" providerId="LiveId" clId="{64481B3E-E0D5-4E91-A13E-012D68BD98EE}" dt="2023-06-23T09:47:01.184" v="469" actId="1076"/>
          <ac:picMkLst>
            <pc:docMk/>
            <pc:sldMk cId="1506568621" sldId="257"/>
            <ac:picMk id="6" creationId="{1282472D-8533-E2C3-FD0E-2CFF53FE3017}"/>
          </ac:picMkLst>
        </pc:picChg>
      </pc:sldChg>
      <pc:sldChg chg="addSp delSp modSp new mod">
        <pc:chgData name="wei wangda" userId="520a01b124dc0967" providerId="LiveId" clId="{64481B3E-E0D5-4E91-A13E-012D68BD98EE}" dt="2023-06-23T10:00:13.666" v="1223" actId="1076"/>
        <pc:sldMkLst>
          <pc:docMk/>
          <pc:sldMk cId="629674824" sldId="258"/>
        </pc:sldMkLst>
        <pc:spChg chg="del">
          <ac:chgData name="wei wangda" userId="520a01b124dc0967" providerId="LiveId" clId="{64481B3E-E0D5-4E91-A13E-012D68BD98EE}" dt="2023-06-23T09:48:48.809" v="487" actId="478"/>
          <ac:spMkLst>
            <pc:docMk/>
            <pc:sldMk cId="629674824" sldId="258"/>
            <ac:spMk id="2" creationId="{6772761B-42BB-7263-BF5A-509FB1516E15}"/>
          </ac:spMkLst>
        </pc:spChg>
        <pc:spChg chg="del mod">
          <ac:chgData name="wei wangda" userId="520a01b124dc0967" providerId="LiveId" clId="{64481B3E-E0D5-4E91-A13E-012D68BD98EE}" dt="2023-06-23T09:48:47.265" v="486" actId="478"/>
          <ac:spMkLst>
            <pc:docMk/>
            <pc:sldMk cId="629674824" sldId="258"/>
            <ac:spMk id="3" creationId="{3EFD2E9F-D5E4-D175-DCF9-5EEA6977C740}"/>
          </ac:spMkLst>
        </pc:spChg>
        <pc:spChg chg="add mod">
          <ac:chgData name="wei wangda" userId="520a01b124dc0967" providerId="LiveId" clId="{64481B3E-E0D5-4E91-A13E-012D68BD98EE}" dt="2023-06-23T10:00:00.937" v="1221" actId="20577"/>
          <ac:spMkLst>
            <pc:docMk/>
            <pc:sldMk cId="629674824" sldId="258"/>
            <ac:spMk id="4" creationId="{153699F7-B68E-77A9-4848-1CBA74DF1DDB}"/>
          </ac:spMkLst>
        </pc:spChg>
        <pc:spChg chg="add mod">
          <ac:chgData name="wei wangda" userId="520a01b124dc0967" providerId="LiveId" clId="{64481B3E-E0D5-4E91-A13E-012D68BD98EE}" dt="2023-06-23T09:51:17.705" v="661" actId="20577"/>
          <ac:spMkLst>
            <pc:docMk/>
            <pc:sldMk cId="629674824" sldId="258"/>
            <ac:spMk id="5" creationId="{1B3FC829-612F-5B2F-17B7-F75F9A545ADC}"/>
          </ac:spMkLst>
        </pc:spChg>
        <pc:spChg chg="add mod">
          <ac:chgData name="wei wangda" userId="520a01b124dc0967" providerId="LiveId" clId="{64481B3E-E0D5-4E91-A13E-012D68BD98EE}" dt="2023-06-23T10:00:13.666" v="1223" actId="1076"/>
          <ac:spMkLst>
            <pc:docMk/>
            <pc:sldMk cId="629674824" sldId="258"/>
            <ac:spMk id="8" creationId="{5C18334E-0631-4522-A804-786527009111}"/>
          </ac:spMkLst>
        </pc:spChg>
        <pc:picChg chg="add mod">
          <ac:chgData name="wei wangda" userId="520a01b124dc0967" providerId="LiveId" clId="{64481B3E-E0D5-4E91-A13E-012D68BD98EE}" dt="2023-06-23T09:51:20.047" v="662" actId="1076"/>
          <ac:picMkLst>
            <pc:docMk/>
            <pc:sldMk cId="629674824" sldId="258"/>
            <ac:picMk id="7" creationId="{F67910BD-136C-F06D-83F5-0116263021C8}"/>
          </ac:picMkLst>
        </pc:picChg>
      </pc:sldChg>
      <pc:sldChg chg="addSp delSp modSp new mod">
        <pc:chgData name="wei wangda" userId="520a01b124dc0967" providerId="LiveId" clId="{64481B3E-E0D5-4E91-A13E-012D68BD98EE}" dt="2023-06-23T10:59:51.813" v="3175" actId="20577"/>
        <pc:sldMkLst>
          <pc:docMk/>
          <pc:sldMk cId="2267557514" sldId="259"/>
        </pc:sldMkLst>
        <pc:spChg chg="del">
          <ac:chgData name="wei wangda" userId="520a01b124dc0967" providerId="LiveId" clId="{64481B3E-E0D5-4E91-A13E-012D68BD98EE}" dt="2023-06-23T10:00:35.792" v="1224" actId="478"/>
          <ac:spMkLst>
            <pc:docMk/>
            <pc:sldMk cId="2267557514" sldId="259"/>
            <ac:spMk id="2" creationId="{03A83C90-A167-30DC-9342-6A5D67F196B5}"/>
          </ac:spMkLst>
        </pc:spChg>
        <pc:spChg chg="del">
          <ac:chgData name="wei wangda" userId="520a01b124dc0967" providerId="LiveId" clId="{64481B3E-E0D5-4E91-A13E-012D68BD98EE}" dt="2023-06-23T10:00:35.792" v="1224" actId="478"/>
          <ac:spMkLst>
            <pc:docMk/>
            <pc:sldMk cId="2267557514" sldId="259"/>
            <ac:spMk id="3" creationId="{559DE2A6-10A0-B6CA-E265-AFA6B82DE7D2}"/>
          </ac:spMkLst>
        </pc:spChg>
        <pc:spChg chg="add mod">
          <ac:chgData name="wei wangda" userId="520a01b124dc0967" providerId="LiveId" clId="{64481B3E-E0D5-4E91-A13E-012D68BD98EE}" dt="2023-06-23T10:46:24.670" v="2524" actId="27636"/>
          <ac:spMkLst>
            <pc:docMk/>
            <pc:sldMk cId="2267557514" sldId="259"/>
            <ac:spMk id="4" creationId="{482B7158-D948-27FC-74A3-0FAB23BD9084}"/>
          </ac:spMkLst>
        </pc:spChg>
        <pc:spChg chg="add mod">
          <ac:chgData name="wei wangda" userId="520a01b124dc0967" providerId="LiveId" clId="{64481B3E-E0D5-4E91-A13E-012D68BD98EE}" dt="2023-06-23T10:54:19.460" v="3010" actId="1076"/>
          <ac:spMkLst>
            <pc:docMk/>
            <pc:sldMk cId="2267557514" sldId="259"/>
            <ac:spMk id="5" creationId="{66051992-9ED3-0D86-42B4-AFC1D4635C93}"/>
          </ac:spMkLst>
        </pc:spChg>
        <pc:spChg chg="add mod">
          <ac:chgData name="wei wangda" userId="520a01b124dc0967" providerId="LiveId" clId="{64481B3E-E0D5-4E91-A13E-012D68BD98EE}" dt="2023-06-23T10:59:51.813" v="3175" actId="20577"/>
          <ac:spMkLst>
            <pc:docMk/>
            <pc:sldMk cId="2267557514" sldId="259"/>
            <ac:spMk id="6" creationId="{0D758FB3-B1C8-3A53-ABDE-DF94CCF351AE}"/>
          </ac:spMkLst>
        </pc:spChg>
        <pc:spChg chg="add del mod">
          <ac:chgData name="wei wangda" userId="520a01b124dc0967" providerId="LiveId" clId="{64481B3E-E0D5-4E91-A13E-012D68BD98EE}" dt="2023-06-23T10:53:30.562" v="2893" actId="478"/>
          <ac:spMkLst>
            <pc:docMk/>
            <pc:sldMk cId="2267557514" sldId="259"/>
            <ac:spMk id="11" creationId="{23EFBEB0-61E8-9AF3-5BBE-0579E37FC1C5}"/>
          </ac:spMkLst>
        </pc:spChg>
        <pc:spChg chg="add mod">
          <ac:chgData name="wei wangda" userId="520a01b124dc0967" providerId="LiveId" clId="{64481B3E-E0D5-4E91-A13E-012D68BD98EE}" dt="2023-06-23T10:55:21.471" v="3053" actId="14100"/>
          <ac:spMkLst>
            <pc:docMk/>
            <pc:sldMk cId="2267557514" sldId="259"/>
            <ac:spMk id="14" creationId="{840215F1-8D5A-8B11-9B72-CBE33FCBF905}"/>
          </ac:spMkLst>
        </pc:spChg>
        <pc:picChg chg="add del mod">
          <ac:chgData name="wei wangda" userId="520a01b124dc0967" providerId="LiveId" clId="{64481B3E-E0D5-4E91-A13E-012D68BD98EE}" dt="2023-06-23T10:53:13.066" v="2839" actId="478"/>
          <ac:picMkLst>
            <pc:docMk/>
            <pc:sldMk cId="2267557514" sldId="259"/>
            <ac:picMk id="8" creationId="{C1FFC7D9-453F-2D8E-5264-E763C827BC00}"/>
          </ac:picMkLst>
        </pc:picChg>
        <pc:picChg chg="add del mod">
          <ac:chgData name="wei wangda" userId="520a01b124dc0967" providerId="LiveId" clId="{64481B3E-E0D5-4E91-A13E-012D68BD98EE}" dt="2023-06-23T10:53:11.461" v="2838" actId="478"/>
          <ac:picMkLst>
            <pc:docMk/>
            <pc:sldMk cId="2267557514" sldId="259"/>
            <ac:picMk id="10" creationId="{3BBA034A-D9A2-B2DF-9BA0-0662A0150EC6}"/>
          </ac:picMkLst>
        </pc:picChg>
        <pc:picChg chg="add mod">
          <ac:chgData name="wei wangda" userId="520a01b124dc0967" providerId="LiveId" clId="{64481B3E-E0D5-4E91-A13E-012D68BD98EE}" dt="2023-06-23T10:53:35.278" v="2896" actId="14100"/>
          <ac:picMkLst>
            <pc:docMk/>
            <pc:sldMk cId="2267557514" sldId="259"/>
            <ac:picMk id="13" creationId="{FAF9B9EE-E941-2EE3-4B68-51030B598B0E}"/>
          </ac:picMkLst>
        </pc:picChg>
        <pc:picChg chg="add mod">
          <ac:chgData name="wei wangda" userId="520a01b124dc0967" providerId="LiveId" clId="{64481B3E-E0D5-4E91-A13E-012D68BD98EE}" dt="2023-06-23T10:55:49.546" v="3054" actId="1076"/>
          <ac:picMkLst>
            <pc:docMk/>
            <pc:sldMk cId="2267557514" sldId="259"/>
            <ac:picMk id="16" creationId="{8F2AA6BE-7656-6315-30C8-ED060F08C050}"/>
          </ac:picMkLst>
        </pc:picChg>
      </pc:sldChg>
      <pc:sldChg chg="addSp delSp modSp new mod">
        <pc:chgData name="wei wangda" userId="520a01b124dc0967" providerId="LiveId" clId="{64481B3E-E0D5-4E91-A13E-012D68BD98EE}" dt="2023-06-24T03:22:38.539" v="8706" actId="1076"/>
        <pc:sldMkLst>
          <pc:docMk/>
          <pc:sldMk cId="2751634277" sldId="260"/>
        </pc:sldMkLst>
        <pc:spChg chg="del">
          <ac:chgData name="wei wangda" userId="520a01b124dc0967" providerId="LiveId" clId="{64481B3E-E0D5-4E91-A13E-012D68BD98EE}" dt="2023-06-23T10:03:35.270" v="1333" actId="478"/>
          <ac:spMkLst>
            <pc:docMk/>
            <pc:sldMk cId="2751634277" sldId="260"/>
            <ac:spMk id="2" creationId="{0C9EA65C-3B68-FA6B-D49F-AD9376678349}"/>
          </ac:spMkLst>
        </pc:spChg>
        <pc:spChg chg="del">
          <ac:chgData name="wei wangda" userId="520a01b124dc0967" providerId="LiveId" clId="{64481B3E-E0D5-4E91-A13E-012D68BD98EE}" dt="2023-06-23T10:03:35.270" v="1333" actId="478"/>
          <ac:spMkLst>
            <pc:docMk/>
            <pc:sldMk cId="2751634277" sldId="260"/>
            <ac:spMk id="3" creationId="{EE2D652C-1C6D-964C-DF95-57B770D168F4}"/>
          </ac:spMkLst>
        </pc:spChg>
        <pc:spChg chg="add mod">
          <ac:chgData name="wei wangda" userId="520a01b124dc0967" providerId="LiveId" clId="{64481B3E-E0D5-4E91-A13E-012D68BD98EE}" dt="2023-06-23T10:15:36.864" v="1921" actId="20577"/>
          <ac:spMkLst>
            <pc:docMk/>
            <pc:sldMk cId="2751634277" sldId="260"/>
            <ac:spMk id="4" creationId="{5F451E14-EDCB-AB81-9C90-42FA3842B747}"/>
          </ac:spMkLst>
        </pc:spChg>
        <pc:spChg chg="add del mod">
          <ac:chgData name="wei wangda" userId="520a01b124dc0967" providerId="LiveId" clId="{64481B3E-E0D5-4E91-A13E-012D68BD98EE}" dt="2023-06-23T10:04:49.915" v="1432"/>
          <ac:spMkLst>
            <pc:docMk/>
            <pc:sldMk cId="2751634277" sldId="260"/>
            <ac:spMk id="5" creationId="{1D2C2F94-16FE-CE01-4BDF-8B1207C53930}"/>
          </ac:spMkLst>
        </pc:spChg>
        <pc:spChg chg="add mod">
          <ac:chgData name="wei wangda" userId="520a01b124dc0967" providerId="LiveId" clId="{64481B3E-E0D5-4E91-A13E-012D68BD98EE}" dt="2023-06-23T10:22:13.345" v="2316" actId="20577"/>
          <ac:spMkLst>
            <pc:docMk/>
            <pc:sldMk cId="2751634277" sldId="260"/>
            <ac:spMk id="6" creationId="{C9301DD5-7FD2-683E-CBB8-EF68864329F5}"/>
          </ac:spMkLst>
        </pc:spChg>
        <pc:spChg chg="add mod">
          <ac:chgData name="wei wangda" userId="520a01b124dc0967" providerId="LiveId" clId="{64481B3E-E0D5-4E91-A13E-012D68BD98EE}" dt="2023-06-23T10:11:39.752" v="1622" actId="14100"/>
          <ac:spMkLst>
            <pc:docMk/>
            <pc:sldMk cId="2751634277" sldId="260"/>
            <ac:spMk id="9" creationId="{C6C4976D-35A5-9021-128B-B5110B846141}"/>
          </ac:spMkLst>
        </pc:spChg>
        <pc:spChg chg="add mod">
          <ac:chgData name="wei wangda" userId="520a01b124dc0967" providerId="LiveId" clId="{64481B3E-E0D5-4E91-A13E-012D68BD98EE}" dt="2023-06-23T10:22:14.722" v="2318" actId="20577"/>
          <ac:spMkLst>
            <pc:docMk/>
            <pc:sldMk cId="2751634277" sldId="260"/>
            <ac:spMk id="13" creationId="{E3BC0AC1-EBC4-A6F2-3C99-60719B530146}"/>
          </ac:spMkLst>
        </pc:spChg>
        <pc:picChg chg="add mod">
          <ac:chgData name="wei wangda" userId="520a01b124dc0967" providerId="LiveId" clId="{64481B3E-E0D5-4E91-A13E-012D68BD98EE}" dt="2023-06-23T10:11:06.734" v="1570" actId="1076"/>
          <ac:picMkLst>
            <pc:docMk/>
            <pc:sldMk cId="2751634277" sldId="260"/>
            <ac:picMk id="8" creationId="{63C39CB4-9D08-A588-D9D2-B33A7BB3A0C2}"/>
          </ac:picMkLst>
        </pc:picChg>
        <pc:picChg chg="add mod">
          <ac:chgData name="wei wangda" userId="520a01b124dc0967" providerId="LiveId" clId="{64481B3E-E0D5-4E91-A13E-012D68BD98EE}" dt="2023-06-24T03:22:38.539" v="8706" actId="1076"/>
          <ac:picMkLst>
            <pc:docMk/>
            <pc:sldMk cId="2751634277" sldId="260"/>
            <ac:picMk id="11" creationId="{435B0E47-50D3-687E-5319-78B73BACDFF4}"/>
          </ac:picMkLst>
        </pc:picChg>
        <pc:picChg chg="add mod">
          <ac:chgData name="wei wangda" userId="520a01b124dc0967" providerId="LiveId" clId="{64481B3E-E0D5-4E91-A13E-012D68BD98EE}" dt="2023-06-23T10:15:14.831" v="1912" actId="1076"/>
          <ac:picMkLst>
            <pc:docMk/>
            <pc:sldMk cId="2751634277" sldId="260"/>
            <ac:picMk id="15" creationId="{1526F1BA-F5F8-003D-B294-1C9D8438D6FD}"/>
          </ac:picMkLst>
        </pc:picChg>
        <pc:picChg chg="add del">
          <ac:chgData name="wei wangda" userId="520a01b124dc0967" providerId="LiveId" clId="{64481B3E-E0D5-4E91-A13E-012D68BD98EE}" dt="2023-06-23T10:15:21.844" v="1914" actId="478"/>
          <ac:picMkLst>
            <pc:docMk/>
            <pc:sldMk cId="2751634277" sldId="260"/>
            <ac:picMk id="17" creationId="{EB447ADE-F728-3F85-6F5E-A68711A69A3B}"/>
          </ac:picMkLst>
        </pc:picChg>
      </pc:sldChg>
      <pc:sldChg chg="addSp delSp modSp add mod">
        <pc:chgData name="wei wangda" userId="520a01b124dc0967" providerId="LiveId" clId="{64481B3E-E0D5-4E91-A13E-012D68BD98EE}" dt="2023-06-23T10:23:54.103" v="2416" actId="1076"/>
        <pc:sldMkLst>
          <pc:docMk/>
          <pc:sldMk cId="3795409818" sldId="261"/>
        </pc:sldMkLst>
        <pc:spChg chg="mod">
          <ac:chgData name="wei wangda" userId="520a01b124dc0967" providerId="LiveId" clId="{64481B3E-E0D5-4E91-A13E-012D68BD98EE}" dt="2023-06-23T10:15:59.450" v="1934" actId="27636"/>
          <ac:spMkLst>
            <pc:docMk/>
            <pc:sldMk cId="3795409818" sldId="261"/>
            <ac:spMk id="4" creationId="{5F451E14-EDCB-AB81-9C90-42FA3842B747}"/>
          </ac:spMkLst>
        </pc:spChg>
        <pc:spChg chg="mod">
          <ac:chgData name="wei wangda" userId="520a01b124dc0967" providerId="LiveId" clId="{64481B3E-E0D5-4E91-A13E-012D68BD98EE}" dt="2023-06-23T10:22:28.863" v="2330" actId="20577"/>
          <ac:spMkLst>
            <pc:docMk/>
            <pc:sldMk cId="3795409818" sldId="261"/>
            <ac:spMk id="6" creationId="{C9301DD5-7FD2-683E-CBB8-EF68864329F5}"/>
          </ac:spMkLst>
        </pc:spChg>
        <pc:spChg chg="del">
          <ac:chgData name="wei wangda" userId="520a01b124dc0967" providerId="LiveId" clId="{64481B3E-E0D5-4E91-A13E-012D68BD98EE}" dt="2023-06-23T10:15:51.463" v="1927" actId="478"/>
          <ac:spMkLst>
            <pc:docMk/>
            <pc:sldMk cId="3795409818" sldId="261"/>
            <ac:spMk id="9" creationId="{C6C4976D-35A5-9021-128B-B5110B846141}"/>
          </ac:spMkLst>
        </pc:spChg>
        <pc:spChg chg="mod">
          <ac:chgData name="wei wangda" userId="520a01b124dc0967" providerId="LiveId" clId="{64481B3E-E0D5-4E91-A13E-012D68BD98EE}" dt="2023-06-23T10:21:53.233" v="2308" actId="1076"/>
          <ac:spMkLst>
            <pc:docMk/>
            <pc:sldMk cId="3795409818" sldId="261"/>
            <ac:spMk id="13" creationId="{E3BC0AC1-EBC4-A6F2-3C99-60719B530146}"/>
          </ac:spMkLst>
        </pc:spChg>
        <pc:spChg chg="add del mod">
          <ac:chgData name="wei wangda" userId="520a01b124dc0967" providerId="LiveId" clId="{64481B3E-E0D5-4E91-A13E-012D68BD98EE}" dt="2023-06-23T10:22:06.141" v="2313"/>
          <ac:spMkLst>
            <pc:docMk/>
            <pc:sldMk cId="3795409818" sldId="261"/>
            <ac:spMk id="14" creationId="{F3A9FB28-AB65-64E7-B306-C946C15F5C8D}"/>
          </ac:spMkLst>
        </pc:spChg>
        <pc:spChg chg="add mod">
          <ac:chgData name="wei wangda" userId="520a01b124dc0967" providerId="LiveId" clId="{64481B3E-E0D5-4E91-A13E-012D68BD98EE}" dt="2023-06-23T10:23:45.632" v="2412" actId="20577"/>
          <ac:spMkLst>
            <pc:docMk/>
            <pc:sldMk cId="3795409818" sldId="261"/>
            <ac:spMk id="16" creationId="{BF9E58E6-E32A-8150-6693-C3616363EE77}"/>
          </ac:spMkLst>
        </pc:spChg>
        <pc:picChg chg="add mod">
          <ac:chgData name="wei wangda" userId="520a01b124dc0967" providerId="LiveId" clId="{64481B3E-E0D5-4E91-A13E-012D68BD98EE}" dt="2023-06-23T10:19:56.474" v="2150" actId="1076"/>
          <ac:picMkLst>
            <pc:docMk/>
            <pc:sldMk cId="3795409818" sldId="261"/>
            <ac:picMk id="3" creationId="{1801FF14-49C8-A71E-2909-002FFD70B86E}"/>
          </ac:picMkLst>
        </pc:picChg>
        <pc:picChg chg="add del mod">
          <ac:chgData name="wei wangda" userId="520a01b124dc0967" providerId="LiveId" clId="{64481B3E-E0D5-4E91-A13E-012D68BD98EE}" dt="2023-06-23T10:21:44.503" v="2303" actId="478"/>
          <ac:picMkLst>
            <pc:docMk/>
            <pc:sldMk cId="3795409818" sldId="261"/>
            <ac:picMk id="7" creationId="{7FA46E2E-3F92-A9B5-24D1-5C53A3C84A3C}"/>
          </ac:picMkLst>
        </pc:picChg>
        <pc:picChg chg="del">
          <ac:chgData name="wei wangda" userId="520a01b124dc0967" providerId="LiveId" clId="{64481B3E-E0D5-4E91-A13E-012D68BD98EE}" dt="2023-06-23T10:15:50.571" v="1926" actId="478"/>
          <ac:picMkLst>
            <pc:docMk/>
            <pc:sldMk cId="3795409818" sldId="261"/>
            <ac:picMk id="8" creationId="{63C39CB4-9D08-A588-D9D2-B33A7BB3A0C2}"/>
          </ac:picMkLst>
        </pc:picChg>
        <pc:picChg chg="del">
          <ac:chgData name="wei wangda" userId="520a01b124dc0967" providerId="LiveId" clId="{64481B3E-E0D5-4E91-A13E-012D68BD98EE}" dt="2023-06-23T10:15:49.348" v="1924" actId="478"/>
          <ac:picMkLst>
            <pc:docMk/>
            <pc:sldMk cId="3795409818" sldId="261"/>
            <ac:picMk id="11" creationId="{435B0E47-50D3-687E-5319-78B73BACDFF4}"/>
          </ac:picMkLst>
        </pc:picChg>
        <pc:picChg chg="add mod">
          <ac:chgData name="wei wangda" userId="520a01b124dc0967" providerId="LiveId" clId="{64481B3E-E0D5-4E91-A13E-012D68BD98EE}" dt="2023-06-23T10:21:54.824" v="2309" actId="1076"/>
          <ac:picMkLst>
            <pc:docMk/>
            <pc:sldMk cId="3795409818" sldId="261"/>
            <ac:picMk id="12" creationId="{2D801410-811E-D725-DD44-BFBCCC992BD1}"/>
          </ac:picMkLst>
        </pc:picChg>
        <pc:picChg chg="del">
          <ac:chgData name="wei wangda" userId="520a01b124dc0967" providerId="LiveId" clId="{64481B3E-E0D5-4E91-A13E-012D68BD98EE}" dt="2023-06-23T10:15:49.811" v="1925" actId="478"/>
          <ac:picMkLst>
            <pc:docMk/>
            <pc:sldMk cId="3795409818" sldId="261"/>
            <ac:picMk id="15" creationId="{1526F1BA-F5F8-003D-B294-1C9D8438D6FD}"/>
          </ac:picMkLst>
        </pc:picChg>
        <pc:picChg chg="add mod">
          <ac:chgData name="wei wangda" userId="520a01b124dc0967" providerId="LiveId" clId="{64481B3E-E0D5-4E91-A13E-012D68BD98EE}" dt="2023-06-23T10:23:54.103" v="2416" actId="1076"/>
          <ac:picMkLst>
            <pc:docMk/>
            <pc:sldMk cId="3795409818" sldId="261"/>
            <ac:picMk id="18" creationId="{FE3A1B5D-E5B8-860D-E6A9-318736627151}"/>
          </ac:picMkLst>
        </pc:picChg>
      </pc:sldChg>
      <pc:sldChg chg="addSp delSp modSp add mod">
        <pc:chgData name="wei wangda" userId="520a01b124dc0967" providerId="LiveId" clId="{64481B3E-E0D5-4E91-A13E-012D68BD98EE}" dt="2023-06-23T10:44:34.227" v="2492" actId="1076"/>
        <pc:sldMkLst>
          <pc:docMk/>
          <pc:sldMk cId="2385624813" sldId="262"/>
        </pc:sldMkLst>
        <pc:spChg chg="mod">
          <ac:chgData name="wei wangda" userId="520a01b124dc0967" providerId="LiveId" clId="{64481B3E-E0D5-4E91-A13E-012D68BD98EE}" dt="2023-06-23T10:37:59.060" v="2470" actId="20577"/>
          <ac:spMkLst>
            <pc:docMk/>
            <pc:sldMk cId="2385624813" sldId="262"/>
            <ac:spMk id="6" creationId="{C9301DD5-7FD2-683E-CBB8-EF68864329F5}"/>
          </ac:spMkLst>
        </pc:spChg>
        <pc:spChg chg="del">
          <ac:chgData name="wei wangda" userId="520a01b124dc0967" providerId="LiveId" clId="{64481B3E-E0D5-4E91-A13E-012D68BD98EE}" dt="2023-06-23T10:37:44.396" v="2418" actId="478"/>
          <ac:spMkLst>
            <pc:docMk/>
            <pc:sldMk cId="2385624813" sldId="262"/>
            <ac:spMk id="13" creationId="{E3BC0AC1-EBC4-A6F2-3C99-60719B530146}"/>
          </ac:spMkLst>
        </pc:spChg>
        <pc:spChg chg="del">
          <ac:chgData name="wei wangda" userId="520a01b124dc0967" providerId="LiveId" clId="{64481B3E-E0D5-4E91-A13E-012D68BD98EE}" dt="2023-06-23T10:37:44.396" v="2418" actId="478"/>
          <ac:spMkLst>
            <pc:docMk/>
            <pc:sldMk cId="2385624813" sldId="262"/>
            <ac:spMk id="16" creationId="{BF9E58E6-E32A-8150-6693-C3616363EE77}"/>
          </ac:spMkLst>
        </pc:spChg>
        <pc:picChg chg="del">
          <ac:chgData name="wei wangda" userId="520a01b124dc0967" providerId="LiveId" clId="{64481B3E-E0D5-4E91-A13E-012D68BD98EE}" dt="2023-06-23T10:37:44.396" v="2418" actId="478"/>
          <ac:picMkLst>
            <pc:docMk/>
            <pc:sldMk cId="2385624813" sldId="262"/>
            <ac:picMk id="3" creationId="{1801FF14-49C8-A71E-2909-002FFD70B86E}"/>
          </ac:picMkLst>
        </pc:picChg>
        <pc:picChg chg="add del mod">
          <ac:chgData name="wei wangda" userId="520a01b124dc0967" providerId="LiveId" clId="{64481B3E-E0D5-4E91-A13E-012D68BD98EE}" dt="2023-06-23T10:41:42.109" v="2475" actId="478"/>
          <ac:picMkLst>
            <pc:docMk/>
            <pc:sldMk cId="2385624813" sldId="262"/>
            <ac:picMk id="5" creationId="{AD9BCC8B-EC52-766F-871C-D62760FD8B0E}"/>
          </ac:picMkLst>
        </pc:picChg>
        <pc:picChg chg="add mod">
          <ac:chgData name="wei wangda" userId="520a01b124dc0967" providerId="LiveId" clId="{64481B3E-E0D5-4E91-A13E-012D68BD98EE}" dt="2023-06-23T10:43:01.448" v="2482" actId="14100"/>
          <ac:picMkLst>
            <pc:docMk/>
            <pc:sldMk cId="2385624813" sldId="262"/>
            <ac:picMk id="8" creationId="{1CBF407E-7A7A-7112-FB0C-BB993BA0F923}"/>
          </ac:picMkLst>
        </pc:picChg>
        <pc:picChg chg="add mod">
          <ac:chgData name="wei wangda" userId="520a01b124dc0967" providerId="LiveId" clId="{64481B3E-E0D5-4E91-A13E-012D68BD98EE}" dt="2023-06-23T10:43:18.696" v="2486" actId="1076"/>
          <ac:picMkLst>
            <pc:docMk/>
            <pc:sldMk cId="2385624813" sldId="262"/>
            <ac:picMk id="10" creationId="{29E57FD4-153B-E361-29C2-8494010206E9}"/>
          </ac:picMkLst>
        </pc:picChg>
        <pc:picChg chg="del">
          <ac:chgData name="wei wangda" userId="520a01b124dc0967" providerId="LiveId" clId="{64481B3E-E0D5-4E91-A13E-012D68BD98EE}" dt="2023-06-23T10:37:44.396" v="2418" actId="478"/>
          <ac:picMkLst>
            <pc:docMk/>
            <pc:sldMk cId="2385624813" sldId="262"/>
            <ac:picMk id="12" creationId="{2D801410-811E-D725-DD44-BFBCCC992BD1}"/>
          </ac:picMkLst>
        </pc:picChg>
        <pc:picChg chg="add mod">
          <ac:chgData name="wei wangda" userId="520a01b124dc0967" providerId="LiveId" clId="{64481B3E-E0D5-4E91-A13E-012D68BD98EE}" dt="2023-06-23T10:43:26.744" v="2488" actId="1076"/>
          <ac:picMkLst>
            <pc:docMk/>
            <pc:sldMk cId="2385624813" sldId="262"/>
            <ac:picMk id="14" creationId="{46C8F063-4F0B-6B9E-EF9F-6CD9ECA93B91}"/>
          </ac:picMkLst>
        </pc:picChg>
        <pc:picChg chg="del">
          <ac:chgData name="wei wangda" userId="520a01b124dc0967" providerId="LiveId" clId="{64481B3E-E0D5-4E91-A13E-012D68BD98EE}" dt="2023-06-23T10:37:44.396" v="2418" actId="478"/>
          <ac:picMkLst>
            <pc:docMk/>
            <pc:sldMk cId="2385624813" sldId="262"/>
            <ac:picMk id="18" creationId="{FE3A1B5D-E5B8-860D-E6A9-318736627151}"/>
          </ac:picMkLst>
        </pc:picChg>
        <pc:cxnChg chg="add mod">
          <ac:chgData name="wei wangda" userId="520a01b124dc0967" providerId="LiveId" clId="{64481B3E-E0D5-4E91-A13E-012D68BD98EE}" dt="2023-06-23T10:44:34.227" v="2492" actId="1076"/>
          <ac:cxnSpMkLst>
            <pc:docMk/>
            <pc:sldMk cId="2385624813" sldId="262"/>
            <ac:cxnSpMk id="17" creationId="{B60C29EC-C426-89F2-F67F-8A5C51DF4D19}"/>
          </ac:cxnSpMkLst>
        </pc:cxnChg>
      </pc:sldChg>
      <pc:sldChg chg="addSp delSp modSp new mod">
        <pc:chgData name="wei wangda" userId="520a01b124dc0967" providerId="LiveId" clId="{64481B3E-E0D5-4E91-A13E-012D68BD98EE}" dt="2023-06-23T11:05:35.306" v="3643" actId="1076"/>
        <pc:sldMkLst>
          <pc:docMk/>
          <pc:sldMk cId="1162734750" sldId="263"/>
        </pc:sldMkLst>
        <pc:spChg chg="del">
          <ac:chgData name="wei wangda" userId="520a01b124dc0967" providerId="LiveId" clId="{64481B3E-E0D5-4E91-A13E-012D68BD98EE}" dt="2023-06-23T10:58:41.096" v="3056" actId="478"/>
          <ac:spMkLst>
            <pc:docMk/>
            <pc:sldMk cId="1162734750" sldId="263"/>
            <ac:spMk id="2" creationId="{CB3A0250-AF1A-8BA8-FA98-67174622A5D8}"/>
          </ac:spMkLst>
        </pc:spChg>
        <pc:spChg chg="del">
          <ac:chgData name="wei wangda" userId="520a01b124dc0967" providerId="LiveId" clId="{64481B3E-E0D5-4E91-A13E-012D68BD98EE}" dt="2023-06-23T10:58:41.096" v="3056" actId="478"/>
          <ac:spMkLst>
            <pc:docMk/>
            <pc:sldMk cId="1162734750" sldId="263"/>
            <ac:spMk id="3" creationId="{3E1629D2-A701-69FA-AC83-35AF73677E57}"/>
          </ac:spMkLst>
        </pc:spChg>
        <pc:spChg chg="add mod">
          <ac:chgData name="wei wangda" userId="520a01b124dc0967" providerId="LiveId" clId="{64481B3E-E0D5-4E91-A13E-012D68BD98EE}" dt="2023-06-23T10:58:53.097" v="3080" actId="20577"/>
          <ac:spMkLst>
            <pc:docMk/>
            <pc:sldMk cId="1162734750" sldId="263"/>
            <ac:spMk id="4" creationId="{499AEA30-3714-A4F0-4DAB-933F82F68B18}"/>
          </ac:spMkLst>
        </pc:spChg>
        <pc:spChg chg="add mod">
          <ac:chgData name="wei wangda" userId="520a01b124dc0967" providerId="LiveId" clId="{64481B3E-E0D5-4E91-A13E-012D68BD98EE}" dt="2023-06-23T11:04:57.398" v="3535" actId="1076"/>
          <ac:spMkLst>
            <pc:docMk/>
            <pc:sldMk cId="1162734750" sldId="263"/>
            <ac:spMk id="5" creationId="{3DCC61CA-5C44-3BE6-8854-27D15C736EA4}"/>
          </ac:spMkLst>
        </pc:spChg>
        <pc:spChg chg="add mod">
          <ac:chgData name="wei wangda" userId="520a01b124dc0967" providerId="LiveId" clId="{64481B3E-E0D5-4E91-A13E-012D68BD98EE}" dt="2023-06-23T11:05:31.176" v="3642" actId="20577"/>
          <ac:spMkLst>
            <pc:docMk/>
            <pc:sldMk cId="1162734750" sldId="263"/>
            <ac:spMk id="8" creationId="{9B95FE86-159C-B3CC-AF89-B8E972AD87CC}"/>
          </ac:spMkLst>
        </pc:spChg>
        <pc:picChg chg="add mod">
          <ac:chgData name="wei wangda" userId="520a01b124dc0967" providerId="LiveId" clId="{64481B3E-E0D5-4E91-A13E-012D68BD98EE}" dt="2023-06-23T11:04:59.245" v="3536" actId="1076"/>
          <ac:picMkLst>
            <pc:docMk/>
            <pc:sldMk cId="1162734750" sldId="263"/>
            <ac:picMk id="7" creationId="{6DD440DE-55BB-77D3-236C-A65C58ECD59E}"/>
          </ac:picMkLst>
        </pc:picChg>
        <pc:picChg chg="add del mod">
          <ac:chgData name="wei wangda" userId="520a01b124dc0967" providerId="LiveId" clId="{64481B3E-E0D5-4E91-A13E-012D68BD98EE}" dt="2023-06-23T11:03:42.143" v="3432" actId="478"/>
          <ac:picMkLst>
            <pc:docMk/>
            <pc:sldMk cId="1162734750" sldId="263"/>
            <ac:picMk id="10" creationId="{F8C6DF9D-7F6A-2B68-9FE7-86DDCA9A9212}"/>
          </ac:picMkLst>
        </pc:picChg>
        <pc:picChg chg="add mod">
          <ac:chgData name="wei wangda" userId="520a01b124dc0967" providerId="LiveId" clId="{64481B3E-E0D5-4E91-A13E-012D68BD98EE}" dt="2023-06-23T11:05:35.306" v="3643" actId="1076"/>
          <ac:picMkLst>
            <pc:docMk/>
            <pc:sldMk cId="1162734750" sldId="263"/>
            <ac:picMk id="12" creationId="{8E3261B7-953D-CE70-D371-AA8B148CA801}"/>
          </ac:picMkLst>
        </pc:picChg>
      </pc:sldChg>
      <pc:sldChg chg="addSp delSp modSp add mod">
        <pc:chgData name="wei wangda" userId="520a01b124dc0967" providerId="LiveId" clId="{64481B3E-E0D5-4E91-A13E-012D68BD98EE}" dt="2023-06-23T11:19:35.502" v="4355" actId="1076"/>
        <pc:sldMkLst>
          <pc:docMk/>
          <pc:sldMk cId="225115315" sldId="264"/>
        </pc:sldMkLst>
        <pc:spChg chg="mod">
          <ac:chgData name="wei wangda" userId="520a01b124dc0967" providerId="LiveId" clId="{64481B3E-E0D5-4E91-A13E-012D68BD98EE}" dt="2023-06-23T11:09:27.606" v="3852" actId="20577"/>
          <ac:spMkLst>
            <pc:docMk/>
            <pc:sldMk cId="225115315" sldId="264"/>
            <ac:spMk id="5" creationId="{3DCC61CA-5C44-3BE6-8854-27D15C736EA4}"/>
          </ac:spMkLst>
        </pc:spChg>
        <pc:spChg chg="add mod">
          <ac:chgData name="wei wangda" userId="520a01b124dc0967" providerId="LiveId" clId="{64481B3E-E0D5-4E91-A13E-012D68BD98EE}" dt="2023-06-23T11:09:55.990" v="3860" actId="1076"/>
          <ac:spMkLst>
            <pc:docMk/>
            <pc:sldMk cId="225115315" sldId="264"/>
            <ac:spMk id="6" creationId="{1E2FAD8F-8552-03CC-F4C5-6F3A43B069A8}"/>
          </ac:spMkLst>
        </pc:spChg>
        <pc:spChg chg="del">
          <ac:chgData name="wei wangda" userId="520a01b124dc0967" providerId="LiveId" clId="{64481B3E-E0D5-4E91-A13E-012D68BD98EE}" dt="2023-06-23T11:08:38.452" v="3741" actId="478"/>
          <ac:spMkLst>
            <pc:docMk/>
            <pc:sldMk cId="225115315" sldId="264"/>
            <ac:spMk id="8" creationId="{9B95FE86-159C-B3CC-AF89-B8E972AD87CC}"/>
          </ac:spMkLst>
        </pc:spChg>
        <pc:spChg chg="add mod">
          <ac:chgData name="wei wangda" userId="520a01b124dc0967" providerId="LiveId" clId="{64481B3E-E0D5-4E91-A13E-012D68BD98EE}" dt="2023-06-23T11:10:02.783" v="3863" actId="14100"/>
          <ac:spMkLst>
            <pc:docMk/>
            <pc:sldMk cId="225115315" sldId="264"/>
            <ac:spMk id="9" creationId="{D87C91E4-5ADD-2A41-C818-1488AC24F814}"/>
          </ac:spMkLst>
        </pc:spChg>
        <pc:spChg chg="add mod">
          <ac:chgData name="wei wangda" userId="520a01b124dc0967" providerId="LiveId" clId="{64481B3E-E0D5-4E91-A13E-012D68BD98EE}" dt="2023-06-23T11:10:15.417" v="3867" actId="14100"/>
          <ac:spMkLst>
            <pc:docMk/>
            <pc:sldMk cId="225115315" sldId="264"/>
            <ac:spMk id="10" creationId="{5616B589-E2DA-95CE-B3A6-684A1876916F}"/>
          </ac:spMkLst>
        </pc:spChg>
        <pc:spChg chg="add mod">
          <ac:chgData name="wei wangda" userId="520a01b124dc0967" providerId="LiveId" clId="{64481B3E-E0D5-4E91-A13E-012D68BD98EE}" dt="2023-06-23T11:15:51.221" v="4018" actId="1076"/>
          <ac:spMkLst>
            <pc:docMk/>
            <pc:sldMk cId="225115315" sldId="264"/>
            <ac:spMk id="11" creationId="{909CE1B5-08D4-7CAE-D57B-F0146B981C17}"/>
          </ac:spMkLst>
        </pc:spChg>
        <pc:picChg chg="add mod">
          <ac:chgData name="wei wangda" userId="520a01b124dc0967" providerId="LiveId" clId="{64481B3E-E0D5-4E91-A13E-012D68BD98EE}" dt="2023-06-23T11:09:31.459" v="3853" actId="1076"/>
          <ac:picMkLst>
            <pc:docMk/>
            <pc:sldMk cId="225115315" sldId="264"/>
            <ac:picMk id="3" creationId="{9769F406-594D-3FDC-3D8E-8F635C8461BD}"/>
          </ac:picMkLst>
        </pc:picChg>
        <pc:picChg chg="del">
          <ac:chgData name="wei wangda" userId="520a01b124dc0967" providerId="LiveId" clId="{64481B3E-E0D5-4E91-A13E-012D68BD98EE}" dt="2023-06-23T11:08:38.452" v="3741" actId="478"/>
          <ac:picMkLst>
            <pc:docMk/>
            <pc:sldMk cId="225115315" sldId="264"/>
            <ac:picMk id="7" creationId="{6DD440DE-55BB-77D3-236C-A65C58ECD59E}"/>
          </ac:picMkLst>
        </pc:picChg>
        <pc:picChg chg="del">
          <ac:chgData name="wei wangda" userId="520a01b124dc0967" providerId="LiveId" clId="{64481B3E-E0D5-4E91-A13E-012D68BD98EE}" dt="2023-06-23T11:08:38.452" v="3741" actId="478"/>
          <ac:picMkLst>
            <pc:docMk/>
            <pc:sldMk cId="225115315" sldId="264"/>
            <ac:picMk id="12" creationId="{8E3261B7-953D-CE70-D371-AA8B148CA801}"/>
          </ac:picMkLst>
        </pc:picChg>
        <pc:picChg chg="add mod">
          <ac:chgData name="wei wangda" userId="520a01b124dc0967" providerId="LiveId" clId="{64481B3E-E0D5-4E91-A13E-012D68BD98EE}" dt="2023-06-23T11:19:35.502" v="4355" actId="1076"/>
          <ac:picMkLst>
            <pc:docMk/>
            <pc:sldMk cId="225115315" sldId="264"/>
            <ac:picMk id="14" creationId="{6139954C-46B7-6503-9053-46406CCD1FB7}"/>
          </ac:picMkLst>
        </pc:picChg>
      </pc:sldChg>
      <pc:sldChg chg="addSp delSp modSp add mod">
        <pc:chgData name="wei wangda" userId="520a01b124dc0967" providerId="LiveId" clId="{64481B3E-E0D5-4E91-A13E-012D68BD98EE}" dt="2023-06-23T11:55:20.983" v="5796" actId="27636"/>
        <pc:sldMkLst>
          <pc:docMk/>
          <pc:sldMk cId="395915678" sldId="265"/>
        </pc:sldMkLst>
        <pc:spChg chg="add del">
          <ac:chgData name="wei wangda" userId="520a01b124dc0967" providerId="LiveId" clId="{64481B3E-E0D5-4E91-A13E-012D68BD98EE}" dt="2023-06-23T11:18:29.233" v="4321"/>
          <ac:spMkLst>
            <pc:docMk/>
            <pc:sldMk cId="395915678" sldId="265"/>
            <ac:spMk id="2" creationId="{55F46A58-A2C3-62A3-9D2F-44B300D0BEED}"/>
          </ac:spMkLst>
        </pc:spChg>
        <pc:spChg chg="mod">
          <ac:chgData name="wei wangda" userId="520a01b124dc0967" providerId="LiveId" clId="{64481B3E-E0D5-4E91-A13E-012D68BD98EE}" dt="2023-06-23T11:55:20.983" v="5796" actId="27636"/>
          <ac:spMkLst>
            <pc:docMk/>
            <pc:sldMk cId="395915678" sldId="265"/>
            <ac:spMk id="4" creationId="{499AEA30-3714-A4F0-4DAB-933F82F68B18}"/>
          </ac:spMkLst>
        </pc:spChg>
        <pc:spChg chg="del">
          <ac:chgData name="wei wangda" userId="520a01b124dc0967" providerId="LiveId" clId="{64481B3E-E0D5-4E91-A13E-012D68BD98EE}" dt="2023-06-23T11:16:07.635" v="4036" actId="478"/>
          <ac:spMkLst>
            <pc:docMk/>
            <pc:sldMk cId="395915678" sldId="265"/>
            <ac:spMk id="5" creationId="{3DCC61CA-5C44-3BE6-8854-27D15C736EA4}"/>
          </ac:spMkLst>
        </pc:spChg>
        <pc:spChg chg="del">
          <ac:chgData name="wei wangda" userId="520a01b124dc0967" providerId="LiveId" clId="{64481B3E-E0D5-4E91-A13E-012D68BD98EE}" dt="2023-06-23T11:16:11.350" v="4038" actId="478"/>
          <ac:spMkLst>
            <pc:docMk/>
            <pc:sldMk cId="395915678" sldId="265"/>
            <ac:spMk id="6" creationId="{1E2FAD8F-8552-03CC-F4C5-6F3A43B069A8}"/>
          </ac:spMkLst>
        </pc:spChg>
        <pc:spChg chg="del">
          <ac:chgData name="wei wangda" userId="520a01b124dc0967" providerId="LiveId" clId="{64481B3E-E0D5-4E91-A13E-012D68BD98EE}" dt="2023-06-23T11:16:11.350" v="4038" actId="478"/>
          <ac:spMkLst>
            <pc:docMk/>
            <pc:sldMk cId="395915678" sldId="265"/>
            <ac:spMk id="9" creationId="{D87C91E4-5ADD-2A41-C818-1488AC24F814}"/>
          </ac:spMkLst>
        </pc:spChg>
        <pc:spChg chg="del">
          <ac:chgData name="wei wangda" userId="520a01b124dc0967" providerId="LiveId" clId="{64481B3E-E0D5-4E91-A13E-012D68BD98EE}" dt="2023-06-23T11:16:11.350" v="4038" actId="478"/>
          <ac:spMkLst>
            <pc:docMk/>
            <pc:sldMk cId="395915678" sldId="265"/>
            <ac:spMk id="10" creationId="{5616B589-E2DA-95CE-B3A6-684A1876916F}"/>
          </ac:spMkLst>
        </pc:spChg>
        <pc:spChg chg="mod">
          <ac:chgData name="wei wangda" userId="520a01b124dc0967" providerId="LiveId" clId="{64481B3E-E0D5-4E91-A13E-012D68BD98EE}" dt="2023-06-23T11:21:39.882" v="4566" actId="20577"/>
          <ac:spMkLst>
            <pc:docMk/>
            <pc:sldMk cId="395915678" sldId="265"/>
            <ac:spMk id="11" creationId="{909CE1B5-08D4-7CAE-D57B-F0146B981C17}"/>
          </ac:spMkLst>
        </pc:spChg>
        <pc:spChg chg="add mod">
          <ac:chgData name="wei wangda" userId="520a01b124dc0967" providerId="LiveId" clId="{64481B3E-E0D5-4E91-A13E-012D68BD98EE}" dt="2023-06-23T11:22:05.169" v="4652" actId="20577"/>
          <ac:spMkLst>
            <pc:docMk/>
            <pc:sldMk cId="395915678" sldId="265"/>
            <ac:spMk id="15" creationId="{0E97E790-05F0-C4FA-E3A5-6B61B5A35025}"/>
          </ac:spMkLst>
        </pc:spChg>
        <pc:spChg chg="add del">
          <ac:chgData name="wei wangda" userId="520a01b124dc0967" providerId="LiveId" clId="{64481B3E-E0D5-4E91-A13E-012D68BD98EE}" dt="2023-06-23T11:27:25.857" v="5081" actId="22"/>
          <ac:spMkLst>
            <pc:docMk/>
            <pc:sldMk cId="395915678" sldId="265"/>
            <ac:spMk id="17" creationId="{61EF902B-7989-94A4-4516-9D9DB3605540}"/>
          </ac:spMkLst>
        </pc:spChg>
        <pc:picChg chg="del">
          <ac:chgData name="wei wangda" userId="520a01b124dc0967" providerId="LiveId" clId="{64481B3E-E0D5-4E91-A13E-012D68BD98EE}" dt="2023-06-23T11:16:08.360" v="4037" actId="478"/>
          <ac:picMkLst>
            <pc:docMk/>
            <pc:sldMk cId="395915678" sldId="265"/>
            <ac:picMk id="3" creationId="{9769F406-594D-3FDC-3D8E-8F635C8461BD}"/>
          </ac:picMkLst>
        </pc:picChg>
        <pc:picChg chg="add mod">
          <ac:chgData name="wei wangda" userId="520a01b124dc0967" providerId="LiveId" clId="{64481B3E-E0D5-4E91-A13E-012D68BD98EE}" dt="2023-06-23T11:20:48.345" v="4485" actId="1076"/>
          <ac:picMkLst>
            <pc:docMk/>
            <pc:sldMk cId="395915678" sldId="265"/>
            <ac:picMk id="8" creationId="{782E884B-EE5A-9E4E-12D1-67B0BCEE79E1}"/>
          </ac:picMkLst>
        </pc:picChg>
        <pc:picChg chg="add del">
          <ac:chgData name="wei wangda" userId="520a01b124dc0967" providerId="LiveId" clId="{64481B3E-E0D5-4E91-A13E-012D68BD98EE}" dt="2023-06-23T11:20:53.153" v="4487" actId="22"/>
          <ac:picMkLst>
            <pc:docMk/>
            <pc:sldMk cId="395915678" sldId="265"/>
            <ac:picMk id="13" creationId="{EB8A9F0E-98FC-88CF-37A9-E8D79FF26A32}"/>
          </ac:picMkLst>
        </pc:picChg>
        <pc:picChg chg="del">
          <ac:chgData name="wei wangda" userId="520a01b124dc0967" providerId="LiveId" clId="{64481B3E-E0D5-4E91-A13E-012D68BD98EE}" dt="2023-06-23T11:16:11.892" v="4039" actId="478"/>
          <ac:picMkLst>
            <pc:docMk/>
            <pc:sldMk cId="395915678" sldId="265"/>
            <ac:picMk id="14" creationId="{6139954C-46B7-6503-9053-46406CCD1FB7}"/>
          </ac:picMkLst>
        </pc:picChg>
      </pc:sldChg>
      <pc:sldChg chg="delSp modSp add mod">
        <pc:chgData name="wei wangda" userId="520a01b124dc0967" providerId="LiveId" clId="{64481B3E-E0D5-4E91-A13E-012D68BD98EE}" dt="2023-06-23T11:54:45.417" v="5755" actId="20577"/>
        <pc:sldMkLst>
          <pc:docMk/>
          <pc:sldMk cId="2601942417" sldId="266"/>
        </pc:sldMkLst>
        <pc:spChg chg="mod">
          <ac:chgData name="wei wangda" userId="520a01b124dc0967" providerId="LiveId" clId="{64481B3E-E0D5-4E91-A13E-012D68BD98EE}" dt="2023-06-23T11:19:41.254" v="4358" actId="20577"/>
          <ac:spMkLst>
            <pc:docMk/>
            <pc:sldMk cId="2601942417" sldId="266"/>
            <ac:spMk id="4" creationId="{499AEA30-3714-A4F0-4DAB-933F82F68B18}"/>
          </ac:spMkLst>
        </pc:spChg>
        <pc:spChg chg="mod">
          <ac:chgData name="wei wangda" userId="520a01b124dc0967" providerId="LiveId" clId="{64481B3E-E0D5-4E91-A13E-012D68BD98EE}" dt="2023-06-23T11:54:45.417" v="5755" actId="20577"/>
          <ac:spMkLst>
            <pc:docMk/>
            <pc:sldMk cId="2601942417" sldId="266"/>
            <ac:spMk id="5" creationId="{3DCC61CA-5C44-3BE6-8854-27D15C736EA4}"/>
          </ac:spMkLst>
        </pc:spChg>
        <pc:spChg chg="del">
          <ac:chgData name="wei wangda" userId="520a01b124dc0967" providerId="LiveId" clId="{64481B3E-E0D5-4E91-A13E-012D68BD98EE}" dt="2023-06-23T11:20:29.205" v="4483" actId="478"/>
          <ac:spMkLst>
            <pc:docMk/>
            <pc:sldMk cId="2601942417" sldId="266"/>
            <ac:spMk id="6" creationId="{1E2FAD8F-8552-03CC-F4C5-6F3A43B069A8}"/>
          </ac:spMkLst>
        </pc:spChg>
        <pc:spChg chg="del">
          <ac:chgData name="wei wangda" userId="520a01b124dc0967" providerId="LiveId" clId="{64481B3E-E0D5-4E91-A13E-012D68BD98EE}" dt="2023-06-23T11:20:29.205" v="4483" actId="478"/>
          <ac:spMkLst>
            <pc:docMk/>
            <pc:sldMk cId="2601942417" sldId="266"/>
            <ac:spMk id="9" creationId="{D87C91E4-5ADD-2A41-C818-1488AC24F814}"/>
          </ac:spMkLst>
        </pc:spChg>
        <pc:spChg chg="del">
          <ac:chgData name="wei wangda" userId="520a01b124dc0967" providerId="LiveId" clId="{64481B3E-E0D5-4E91-A13E-012D68BD98EE}" dt="2023-06-23T11:20:29.205" v="4483" actId="478"/>
          <ac:spMkLst>
            <pc:docMk/>
            <pc:sldMk cId="2601942417" sldId="266"/>
            <ac:spMk id="10" creationId="{5616B589-E2DA-95CE-B3A6-684A1876916F}"/>
          </ac:spMkLst>
        </pc:spChg>
        <pc:spChg chg="del">
          <ac:chgData name="wei wangda" userId="520a01b124dc0967" providerId="LiveId" clId="{64481B3E-E0D5-4E91-A13E-012D68BD98EE}" dt="2023-06-23T11:20:29.205" v="4483" actId="478"/>
          <ac:spMkLst>
            <pc:docMk/>
            <pc:sldMk cId="2601942417" sldId="266"/>
            <ac:spMk id="11" creationId="{909CE1B5-08D4-7CAE-D57B-F0146B981C17}"/>
          </ac:spMkLst>
        </pc:spChg>
        <pc:picChg chg="del">
          <ac:chgData name="wei wangda" userId="520a01b124dc0967" providerId="LiveId" clId="{64481B3E-E0D5-4E91-A13E-012D68BD98EE}" dt="2023-06-23T11:20:29.205" v="4483" actId="478"/>
          <ac:picMkLst>
            <pc:docMk/>
            <pc:sldMk cId="2601942417" sldId="266"/>
            <ac:picMk id="3" creationId="{9769F406-594D-3FDC-3D8E-8F635C8461BD}"/>
          </ac:picMkLst>
        </pc:picChg>
        <pc:picChg chg="del">
          <ac:chgData name="wei wangda" userId="520a01b124dc0967" providerId="LiveId" clId="{64481B3E-E0D5-4E91-A13E-012D68BD98EE}" dt="2023-06-23T11:20:29.205" v="4483" actId="478"/>
          <ac:picMkLst>
            <pc:docMk/>
            <pc:sldMk cId="2601942417" sldId="266"/>
            <ac:picMk id="14" creationId="{6139954C-46B7-6503-9053-46406CCD1FB7}"/>
          </ac:picMkLst>
        </pc:picChg>
      </pc:sldChg>
      <pc:sldChg chg="addSp delSp modSp add mod">
        <pc:chgData name="wei wangda" userId="520a01b124dc0967" providerId="LiveId" clId="{64481B3E-E0D5-4E91-A13E-012D68BD98EE}" dt="2023-06-23T11:55:33.784" v="5841" actId="27636"/>
        <pc:sldMkLst>
          <pc:docMk/>
          <pc:sldMk cId="3551182911" sldId="267"/>
        </pc:sldMkLst>
        <pc:spChg chg="mod">
          <ac:chgData name="wei wangda" userId="520a01b124dc0967" providerId="LiveId" clId="{64481B3E-E0D5-4E91-A13E-012D68BD98EE}" dt="2023-06-23T11:55:33.784" v="5841" actId="27636"/>
          <ac:spMkLst>
            <pc:docMk/>
            <pc:sldMk cId="3551182911" sldId="267"/>
            <ac:spMk id="4" creationId="{499AEA30-3714-A4F0-4DAB-933F82F68B18}"/>
          </ac:spMkLst>
        </pc:spChg>
        <pc:spChg chg="mod">
          <ac:chgData name="wei wangda" userId="520a01b124dc0967" providerId="LiveId" clId="{64481B3E-E0D5-4E91-A13E-012D68BD98EE}" dt="2023-06-23T11:49:54.902" v="5494" actId="1076"/>
          <ac:spMkLst>
            <pc:docMk/>
            <pc:sldMk cId="3551182911" sldId="267"/>
            <ac:spMk id="11" creationId="{909CE1B5-08D4-7CAE-D57B-F0146B981C17}"/>
          </ac:spMkLst>
        </pc:spChg>
        <pc:spChg chg="add mod">
          <ac:chgData name="wei wangda" userId="520a01b124dc0967" providerId="LiveId" clId="{64481B3E-E0D5-4E91-A13E-012D68BD98EE}" dt="2023-06-23T11:42:35.246" v="5457" actId="1076"/>
          <ac:spMkLst>
            <pc:docMk/>
            <pc:sldMk cId="3551182911" sldId="267"/>
            <ac:spMk id="12" creationId="{86C1076D-E5DB-C504-5D03-12C5E9BBE2F9}"/>
          </ac:spMkLst>
        </pc:spChg>
        <pc:spChg chg="del">
          <ac:chgData name="wei wangda" userId="520a01b124dc0967" providerId="LiveId" clId="{64481B3E-E0D5-4E91-A13E-012D68BD98EE}" dt="2023-06-23T11:27:59.466" v="5162" actId="478"/>
          <ac:spMkLst>
            <pc:docMk/>
            <pc:sldMk cId="3551182911" sldId="267"/>
            <ac:spMk id="15" creationId="{0E97E790-05F0-C4FA-E3A5-6B61B5A35025}"/>
          </ac:spMkLst>
        </pc:spChg>
        <pc:spChg chg="add mod">
          <ac:chgData name="wei wangda" userId="520a01b124dc0967" providerId="LiveId" clId="{64481B3E-E0D5-4E91-A13E-012D68BD98EE}" dt="2023-06-23T11:42:26.523" v="5453" actId="1076"/>
          <ac:spMkLst>
            <pc:docMk/>
            <pc:sldMk cId="3551182911" sldId="267"/>
            <ac:spMk id="16" creationId="{5B92039F-83C2-FC3E-9487-703B7C614201}"/>
          </ac:spMkLst>
        </pc:spChg>
        <pc:picChg chg="add del mod">
          <ac:chgData name="wei wangda" userId="520a01b124dc0967" providerId="LiveId" clId="{64481B3E-E0D5-4E91-A13E-012D68BD98EE}" dt="2023-06-23T11:28:35.171" v="5169" actId="478"/>
          <ac:picMkLst>
            <pc:docMk/>
            <pc:sldMk cId="3551182911" sldId="267"/>
            <ac:picMk id="3" creationId="{99CCF5E0-D215-9C33-6B56-6C31D4AB2F38}"/>
          </ac:picMkLst>
        </pc:picChg>
        <pc:picChg chg="add del mod">
          <ac:chgData name="wei wangda" userId="520a01b124dc0967" providerId="LiveId" clId="{64481B3E-E0D5-4E91-A13E-012D68BD98EE}" dt="2023-06-23T11:30:46.387" v="5199" actId="478"/>
          <ac:picMkLst>
            <pc:docMk/>
            <pc:sldMk cId="3551182911" sldId="267"/>
            <ac:picMk id="6" creationId="{93774760-8721-4C93-FACB-585DF2C651F1}"/>
          </ac:picMkLst>
        </pc:picChg>
        <pc:picChg chg="del">
          <ac:chgData name="wei wangda" userId="520a01b124dc0967" providerId="LiveId" clId="{64481B3E-E0D5-4E91-A13E-012D68BD98EE}" dt="2023-06-23T11:27:59.466" v="5162" actId="478"/>
          <ac:picMkLst>
            <pc:docMk/>
            <pc:sldMk cId="3551182911" sldId="267"/>
            <ac:picMk id="8" creationId="{782E884B-EE5A-9E4E-12D1-67B0BCEE79E1}"/>
          </ac:picMkLst>
        </pc:picChg>
        <pc:picChg chg="add mod">
          <ac:chgData name="wei wangda" userId="520a01b124dc0967" providerId="LiveId" clId="{64481B3E-E0D5-4E91-A13E-012D68BD98EE}" dt="2023-06-23T11:49:57.854" v="5495" actId="1076"/>
          <ac:picMkLst>
            <pc:docMk/>
            <pc:sldMk cId="3551182911" sldId="267"/>
            <ac:picMk id="9" creationId="{ABCFFF8C-4ED7-1056-E122-C23CA965FBE4}"/>
          </ac:picMkLst>
        </pc:picChg>
        <pc:picChg chg="add mod">
          <ac:chgData name="wei wangda" userId="520a01b124dc0967" providerId="LiveId" clId="{64481B3E-E0D5-4E91-A13E-012D68BD98EE}" dt="2023-06-23T11:41:14.335" v="5385" actId="1076"/>
          <ac:picMkLst>
            <pc:docMk/>
            <pc:sldMk cId="3551182911" sldId="267"/>
            <ac:picMk id="14" creationId="{D049E7B7-E07C-4D3E-E716-53791F5A4503}"/>
          </ac:picMkLst>
        </pc:picChg>
        <pc:picChg chg="add del mod">
          <ac:chgData name="wei wangda" userId="520a01b124dc0967" providerId="LiveId" clId="{64481B3E-E0D5-4E91-A13E-012D68BD98EE}" dt="2023-06-23T11:50:23.975" v="5499" actId="478"/>
          <ac:picMkLst>
            <pc:docMk/>
            <pc:sldMk cId="3551182911" sldId="267"/>
            <ac:picMk id="18" creationId="{5D86B4EA-39BB-E367-11D2-ECDFE767D3D2}"/>
          </ac:picMkLst>
        </pc:picChg>
        <pc:picChg chg="add mod">
          <ac:chgData name="wei wangda" userId="520a01b124dc0967" providerId="LiveId" clId="{64481B3E-E0D5-4E91-A13E-012D68BD98EE}" dt="2023-06-23T11:51:54.909" v="5502" actId="1076"/>
          <ac:picMkLst>
            <pc:docMk/>
            <pc:sldMk cId="3551182911" sldId="267"/>
            <ac:picMk id="20" creationId="{3013A6E9-DB36-E10A-E9C2-846BC59A780E}"/>
          </ac:picMkLst>
        </pc:picChg>
      </pc:sldChg>
      <pc:sldChg chg="addSp delSp modSp new mod">
        <pc:chgData name="wei wangda" userId="520a01b124dc0967" providerId="LiveId" clId="{64481B3E-E0D5-4E91-A13E-012D68BD98EE}" dt="2023-06-23T12:04:36.785" v="6292" actId="20577"/>
        <pc:sldMkLst>
          <pc:docMk/>
          <pc:sldMk cId="3159371023" sldId="268"/>
        </pc:sldMkLst>
        <pc:spChg chg="del">
          <ac:chgData name="wei wangda" userId="520a01b124dc0967" providerId="LiveId" clId="{64481B3E-E0D5-4E91-A13E-012D68BD98EE}" dt="2023-06-23T11:54:59.552" v="5757" actId="478"/>
          <ac:spMkLst>
            <pc:docMk/>
            <pc:sldMk cId="3159371023" sldId="268"/>
            <ac:spMk id="2" creationId="{C50D31DA-08A3-15F9-4E28-A69ED81D0562}"/>
          </ac:spMkLst>
        </pc:spChg>
        <pc:spChg chg="del">
          <ac:chgData name="wei wangda" userId="520a01b124dc0967" providerId="LiveId" clId="{64481B3E-E0D5-4E91-A13E-012D68BD98EE}" dt="2023-06-23T11:54:59.552" v="5757" actId="478"/>
          <ac:spMkLst>
            <pc:docMk/>
            <pc:sldMk cId="3159371023" sldId="268"/>
            <ac:spMk id="3" creationId="{AD86E4EE-B667-BB6A-D4CC-CF9DB8E62F67}"/>
          </ac:spMkLst>
        </pc:spChg>
        <pc:spChg chg="add mod">
          <ac:chgData name="wei wangda" userId="520a01b124dc0967" providerId="LiveId" clId="{64481B3E-E0D5-4E91-A13E-012D68BD98EE}" dt="2023-06-23T11:55:50.065" v="5885" actId="14100"/>
          <ac:spMkLst>
            <pc:docMk/>
            <pc:sldMk cId="3159371023" sldId="268"/>
            <ac:spMk id="4" creationId="{F249F178-1A2B-BCD9-ABE6-6ABAA3A978A1}"/>
          </ac:spMkLst>
        </pc:spChg>
        <pc:spChg chg="add mod">
          <ac:chgData name="wei wangda" userId="520a01b124dc0967" providerId="LiveId" clId="{64481B3E-E0D5-4E91-A13E-012D68BD98EE}" dt="2023-06-23T12:04:36.785" v="6292" actId="20577"/>
          <ac:spMkLst>
            <pc:docMk/>
            <pc:sldMk cId="3159371023" sldId="268"/>
            <ac:spMk id="5" creationId="{CAF48202-A74F-BDAC-D50E-9EB72D9BC923}"/>
          </ac:spMkLst>
        </pc:spChg>
        <pc:spChg chg="add mod">
          <ac:chgData name="wei wangda" userId="520a01b124dc0967" providerId="LiveId" clId="{64481B3E-E0D5-4E91-A13E-012D68BD98EE}" dt="2023-06-23T12:03:35.925" v="6186" actId="1076"/>
          <ac:spMkLst>
            <pc:docMk/>
            <pc:sldMk cId="3159371023" sldId="268"/>
            <ac:spMk id="20" creationId="{15BFC4C1-08E4-9BD1-7B8D-3143B67E6DEF}"/>
          </ac:spMkLst>
        </pc:spChg>
        <pc:spChg chg="add mod">
          <ac:chgData name="wei wangda" userId="520a01b124dc0967" providerId="LiveId" clId="{64481B3E-E0D5-4E91-A13E-012D68BD98EE}" dt="2023-06-23T12:03:33.669" v="6185" actId="1076"/>
          <ac:spMkLst>
            <pc:docMk/>
            <pc:sldMk cId="3159371023" sldId="268"/>
            <ac:spMk id="21" creationId="{868F6F33-439E-99FD-2930-A83175D310B3}"/>
          </ac:spMkLst>
        </pc:spChg>
        <pc:spChg chg="add mod">
          <ac:chgData name="wei wangda" userId="520a01b124dc0967" providerId="LiveId" clId="{64481B3E-E0D5-4E91-A13E-012D68BD98EE}" dt="2023-06-23T12:03:46.198" v="6191" actId="1076"/>
          <ac:spMkLst>
            <pc:docMk/>
            <pc:sldMk cId="3159371023" sldId="268"/>
            <ac:spMk id="22" creationId="{C53CC676-1A7E-65AE-789F-872DB2E37B1E}"/>
          </ac:spMkLst>
        </pc:spChg>
        <pc:spChg chg="add mod">
          <ac:chgData name="wei wangda" userId="520a01b124dc0967" providerId="LiveId" clId="{64481B3E-E0D5-4E91-A13E-012D68BD98EE}" dt="2023-06-23T12:03:51.119" v="6194" actId="20577"/>
          <ac:spMkLst>
            <pc:docMk/>
            <pc:sldMk cId="3159371023" sldId="268"/>
            <ac:spMk id="23" creationId="{B9EE9F29-2B2A-4277-AF23-66ACDF9B14F5}"/>
          </ac:spMkLst>
        </pc:spChg>
        <pc:picChg chg="add del mod">
          <ac:chgData name="wei wangda" userId="520a01b124dc0967" providerId="LiveId" clId="{64481B3E-E0D5-4E91-A13E-012D68BD98EE}" dt="2023-06-23T11:58:38.962" v="6106" actId="478"/>
          <ac:picMkLst>
            <pc:docMk/>
            <pc:sldMk cId="3159371023" sldId="268"/>
            <ac:picMk id="7" creationId="{8ECA71B7-C263-1470-74FD-FFBCB13EF3A6}"/>
          </ac:picMkLst>
        </pc:picChg>
        <pc:picChg chg="add del mod">
          <ac:chgData name="wei wangda" userId="520a01b124dc0967" providerId="LiveId" clId="{64481B3E-E0D5-4E91-A13E-012D68BD98EE}" dt="2023-06-23T11:58:43.231" v="6109" actId="478"/>
          <ac:picMkLst>
            <pc:docMk/>
            <pc:sldMk cId="3159371023" sldId="268"/>
            <ac:picMk id="9" creationId="{ADCE6F4C-4D61-B740-4DFF-99BFBAD291ED}"/>
          </ac:picMkLst>
        </pc:picChg>
        <pc:picChg chg="add mod">
          <ac:chgData name="wei wangda" userId="520a01b124dc0967" providerId="LiveId" clId="{64481B3E-E0D5-4E91-A13E-012D68BD98EE}" dt="2023-06-23T12:02:55.284" v="6171" actId="1076"/>
          <ac:picMkLst>
            <pc:docMk/>
            <pc:sldMk cId="3159371023" sldId="268"/>
            <ac:picMk id="11" creationId="{82038139-C98E-A8C0-FB3B-0C775C74B2F6}"/>
          </ac:picMkLst>
        </pc:picChg>
        <pc:picChg chg="add del mod">
          <ac:chgData name="wei wangda" userId="520a01b124dc0967" providerId="LiveId" clId="{64481B3E-E0D5-4E91-A13E-012D68BD98EE}" dt="2023-06-23T12:00:38.001" v="6126" actId="478"/>
          <ac:picMkLst>
            <pc:docMk/>
            <pc:sldMk cId="3159371023" sldId="268"/>
            <ac:picMk id="13" creationId="{3E96B049-2CE9-1190-9F87-9BBBF7034509}"/>
          </ac:picMkLst>
        </pc:picChg>
        <pc:picChg chg="add mod">
          <ac:chgData name="wei wangda" userId="520a01b124dc0967" providerId="LiveId" clId="{64481B3E-E0D5-4E91-A13E-012D68BD98EE}" dt="2023-06-23T12:03:40.688" v="6188" actId="1076"/>
          <ac:picMkLst>
            <pc:docMk/>
            <pc:sldMk cId="3159371023" sldId="268"/>
            <ac:picMk id="15" creationId="{CA83084D-C4D0-ED10-F720-9F6435B05443}"/>
          </ac:picMkLst>
        </pc:picChg>
        <pc:picChg chg="add mod">
          <ac:chgData name="wei wangda" userId="520a01b124dc0967" providerId="LiveId" clId="{64481B3E-E0D5-4E91-A13E-012D68BD98EE}" dt="2023-06-23T12:03:00.045" v="6175" actId="1076"/>
          <ac:picMkLst>
            <pc:docMk/>
            <pc:sldMk cId="3159371023" sldId="268"/>
            <ac:picMk id="17" creationId="{12341870-1AFE-08B9-4222-DE76DA276C3A}"/>
          </ac:picMkLst>
        </pc:picChg>
        <pc:picChg chg="add mod">
          <ac:chgData name="wei wangda" userId="520a01b124dc0967" providerId="LiveId" clId="{64481B3E-E0D5-4E91-A13E-012D68BD98EE}" dt="2023-06-23T12:03:01.573" v="6176" actId="1076"/>
          <ac:picMkLst>
            <pc:docMk/>
            <pc:sldMk cId="3159371023" sldId="268"/>
            <ac:picMk id="19" creationId="{93FFAB2D-A668-E842-9A8A-B126F3380AF8}"/>
          </ac:picMkLst>
        </pc:picChg>
      </pc:sldChg>
      <pc:sldChg chg="addSp delSp modSp new mod">
        <pc:chgData name="wei wangda" userId="520a01b124dc0967" providerId="LiveId" clId="{64481B3E-E0D5-4E91-A13E-012D68BD98EE}" dt="2023-06-23T15:26:16.959" v="7488" actId="478"/>
        <pc:sldMkLst>
          <pc:docMk/>
          <pc:sldMk cId="2319468331" sldId="269"/>
        </pc:sldMkLst>
        <pc:spChg chg="del">
          <ac:chgData name="wei wangda" userId="520a01b124dc0967" providerId="LiveId" clId="{64481B3E-E0D5-4E91-A13E-012D68BD98EE}" dt="2023-06-23T12:08:43.474" v="6295" actId="478"/>
          <ac:spMkLst>
            <pc:docMk/>
            <pc:sldMk cId="2319468331" sldId="269"/>
            <ac:spMk id="2" creationId="{2B746B26-4A03-0643-6320-B2F14EF5CC2B}"/>
          </ac:spMkLst>
        </pc:spChg>
        <pc:spChg chg="del">
          <ac:chgData name="wei wangda" userId="520a01b124dc0967" providerId="LiveId" clId="{64481B3E-E0D5-4E91-A13E-012D68BD98EE}" dt="2023-06-23T12:08:43.474" v="6295" actId="478"/>
          <ac:spMkLst>
            <pc:docMk/>
            <pc:sldMk cId="2319468331" sldId="269"/>
            <ac:spMk id="3" creationId="{C694DC04-B589-144D-07E1-3773CDCCC919}"/>
          </ac:spMkLst>
        </pc:spChg>
        <pc:spChg chg="add mod">
          <ac:chgData name="wei wangda" userId="520a01b124dc0967" providerId="LiveId" clId="{64481B3E-E0D5-4E91-A13E-012D68BD98EE}" dt="2023-06-23T12:09:00.325" v="6360" actId="20577"/>
          <ac:spMkLst>
            <pc:docMk/>
            <pc:sldMk cId="2319468331" sldId="269"/>
            <ac:spMk id="4" creationId="{082C4D1B-E814-958C-5FF0-C5E84C48DA8C}"/>
          </ac:spMkLst>
        </pc:spChg>
        <pc:spChg chg="add mod">
          <ac:chgData name="wei wangda" userId="520a01b124dc0967" providerId="LiveId" clId="{64481B3E-E0D5-4E91-A13E-012D68BD98EE}" dt="2023-06-23T15:25:37.964" v="7455" actId="20577"/>
          <ac:spMkLst>
            <pc:docMk/>
            <pc:sldMk cId="2319468331" sldId="269"/>
            <ac:spMk id="8" creationId="{7BC212C7-2358-760D-9404-F3FDD860559C}"/>
          </ac:spMkLst>
        </pc:spChg>
        <pc:spChg chg="add mod">
          <ac:chgData name="wei wangda" userId="520a01b124dc0967" providerId="LiveId" clId="{64481B3E-E0D5-4E91-A13E-012D68BD98EE}" dt="2023-06-23T15:26:07.841" v="7487" actId="20577"/>
          <ac:spMkLst>
            <pc:docMk/>
            <pc:sldMk cId="2319468331" sldId="269"/>
            <ac:spMk id="9" creationId="{B343F9AD-51E9-3F62-F213-ECC9AC4BEC17}"/>
          </ac:spMkLst>
        </pc:spChg>
        <pc:picChg chg="add mod">
          <ac:chgData name="wei wangda" userId="520a01b124dc0967" providerId="LiveId" clId="{64481B3E-E0D5-4E91-A13E-012D68BD98EE}" dt="2023-06-23T15:25:06.330" v="7362" actId="1076"/>
          <ac:picMkLst>
            <pc:docMk/>
            <pc:sldMk cId="2319468331" sldId="269"/>
            <ac:picMk id="3" creationId="{633FED16-45AD-C4A1-4933-FF8D077866CF}"/>
          </ac:picMkLst>
        </pc:picChg>
        <pc:picChg chg="add del mod">
          <ac:chgData name="wei wangda" userId="520a01b124dc0967" providerId="LiveId" clId="{64481B3E-E0D5-4E91-A13E-012D68BD98EE}" dt="2023-06-23T15:25:03.121" v="7360" actId="478"/>
          <ac:picMkLst>
            <pc:docMk/>
            <pc:sldMk cId="2319468331" sldId="269"/>
            <ac:picMk id="6" creationId="{AC0F47C6-C05C-E475-4CE0-4C92416B0D6D}"/>
          </ac:picMkLst>
        </pc:picChg>
        <pc:picChg chg="add del mod">
          <ac:chgData name="wei wangda" userId="520a01b124dc0967" providerId="LiveId" clId="{64481B3E-E0D5-4E91-A13E-012D68BD98EE}" dt="2023-06-23T15:26:16.959" v="7488" actId="478"/>
          <ac:picMkLst>
            <pc:docMk/>
            <pc:sldMk cId="2319468331" sldId="269"/>
            <ac:picMk id="11" creationId="{F3C891AE-24D9-4658-58D6-3CF75C4F81FC}"/>
          </ac:picMkLst>
        </pc:picChg>
      </pc:sldChg>
      <pc:sldChg chg="addSp modSp add mod">
        <pc:chgData name="wei wangda" userId="520a01b124dc0967" providerId="LiveId" clId="{64481B3E-E0D5-4E91-A13E-012D68BD98EE}" dt="2023-06-23T15:31:11.946" v="7490" actId="1076"/>
        <pc:sldMkLst>
          <pc:docMk/>
          <pc:sldMk cId="4283114779" sldId="270"/>
        </pc:sldMkLst>
        <pc:spChg chg="add mod">
          <ac:chgData name="wei wangda" userId="520a01b124dc0967" providerId="LiveId" clId="{64481B3E-E0D5-4E91-A13E-012D68BD98EE}" dt="2023-06-23T14:33:58.232" v="7287"/>
          <ac:spMkLst>
            <pc:docMk/>
            <pc:sldMk cId="4283114779" sldId="270"/>
            <ac:spMk id="2" creationId="{C024D213-5F0A-82D5-637D-A9CF2B96D39F}"/>
          </ac:spMkLst>
        </pc:spChg>
        <pc:spChg chg="mod">
          <ac:chgData name="wei wangda" userId="520a01b124dc0967" providerId="LiveId" clId="{64481B3E-E0D5-4E91-A13E-012D68BD98EE}" dt="2023-06-23T12:11:44.879" v="6389" actId="20577"/>
          <ac:spMkLst>
            <pc:docMk/>
            <pc:sldMk cId="4283114779" sldId="270"/>
            <ac:spMk id="4" creationId="{082C4D1B-E814-958C-5FF0-C5E84C48DA8C}"/>
          </ac:spMkLst>
        </pc:spChg>
        <pc:picChg chg="add mod">
          <ac:chgData name="wei wangda" userId="520a01b124dc0967" providerId="LiveId" clId="{64481B3E-E0D5-4E91-A13E-012D68BD98EE}" dt="2023-06-23T15:31:11.946" v="7490" actId="1076"/>
          <ac:picMkLst>
            <pc:docMk/>
            <pc:sldMk cId="4283114779" sldId="270"/>
            <ac:picMk id="5" creationId="{C821EC4E-B48F-B220-7509-84453416844E}"/>
          </ac:picMkLst>
        </pc:picChg>
      </pc:sldChg>
      <pc:sldChg chg="addSp delSp modSp new mod">
        <pc:chgData name="wei wangda" userId="520a01b124dc0967" providerId="LiveId" clId="{64481B3E-E0D5-4E91-A13E-012D68BD98EE}" dt="2023-06-23T16:21:47.872" v="8180" actId="1076"/>
        <pc:sldMkLst>
          <pc:docMk/>
          <pc:sldMk cId="1731145654" sldId="271"/>
        </pc:sldMkLst>
        <pc:spChg chg="add mod">
          <ac:chgData name="wei wangda" userId="520a01b124dc0967" providerId="LiveId" clId="{64481B3E-E0D5-4E91-A13E-012D68BD98EE}" dt="2023-06-23T15:47:31.138" v="7665" actId="20577"/>
          <ac:spMkLst>
            <pc:docMk/>
            <pc:sldMk cId="1731145654" sldId="271"/>
            <ac:spMk id="2" creationId="{03AF2A01-01E7-A5B2-58BD-9ACEB8D93B55}"/>
          </ac:spMkLst>
        </pc:spChg>
        <pc:spChg chg="del">
          <ac:chgData name="wei wangda" userId="520a01b124dc0967" providerId="LiveId" clId="{64481B3E-E0D5-4E91-A13E-012D68BD98EE}" dt="2023-06-23T12:15:22.667" v="6391" actId="478"/>
          <ac:spMkLst>
            <pc:docMk/>
            <pc:sldMk cId="1731145654" sldId="271"/>
            <ac:spMk id="2" creationId="{91A4BBE0-AEEE-FB39-2EEC-CEA727462599}"/>
          </ac:spMkLst>
        </pc:spChg>
        <pc:spChg chg="del">
          <ac:chgData name="wei wangda" userId="520a01b124dc0967" providerId="LiveId" clId="{64481B3E-E0D5-4E91-A13E-012D68BD98EE}" dt="2023-06-23T12:15:22.667" v="6391" actId="478"/>
          <ac:spMkLst>
            <pc:docMk/>
            <pc:sldMk cId="1731145654" sldId="271"/>
            <ac:spMk id="3" creationId="{61B02CE8-1098-680D-0A81-44686B40CF68}"/>
          </ac:spMkLst>
        </pc:spChg>
        <pc:spChg chg="add mod">
          <ac:chgData name="wei wangda" userId="520a01b124dc0967" providerId="LiveId" clId="{64481B3E-E0D5-4E91-A13E-012D68BD98EE}" dt="2023-06-23T15:45:28.201" v="7500" actId="27636"/>
          <ac:spMkLst>
            <pc:docMk/>
            <pc:sldMk cId="1731145654" sldId="271"/>
            <ac:spMk id="4" creationId="{E7E5BF29-BBE2-DACF-15F8-86DC27FF27B3}"/>
          </ac:spMkLst>
        </pc:spChg>
        <pc:spChg chg="add mod">
          <ac:chgData name="wei wangda" userId="520a01b124dc0967" providerId="LiveId" clId="{64481B3E-E0D5-4E91-A13E-012D68BD98EE}" dt="2023-06-23T16:21:47.344" v="8179" actId="1076"/>
          <ac:spMkLst>
            <pc:docMk/>
            <pc:sldMk cId="1731145654" sldId="271"/>
            <ac:spMk id="7" creationId="{C2BDE3DE-D3D5-29CC-D6B1-ED45B878EE00}"/>
          </ac:spMkLst>
        </pc:spChg>
        <pc:spChg chg="add mod">
          <ac:chgData name="wei wangda" userId="520a01b124dc0967" providerId="LiveId" clId="{64481B3E-E0D5-4E91-A13E-012D68BD98EE}" dt="2023-06-23T16:21:47.872" v="8180" actId="1076"/>
          <ac:spMkLst>
            <pc:docMk/>
            <pc:sldMk cId="1731145654" sldId="271"/>
            <ac:spMk id="10" creationId="{13B0919D-3DC2-BCCA-94D1-7B9FA8997151}"/>
          </ac:spMkLst>
        </pc:spChg>
        <pc:picChg chg="add mod">
          <ac:chgData name="wei wangda" userId="520a01b124dc0967" providerId="LiveId" clId="{64481B3E-E0D5-4E91-A13E-012D68BD98EE}" dt="2023-06-23T15:47:26.458" v="7663" actId="1076"/>
          <ac:picMkLst>
            <pc:docMk/>
            <pc:sldMk cId="1731145654" sldId="271"/>
            <ac:picMk id="5" creationId="{F171B5DC-2644-BA2D-A63C-E227D6BB0AAA}"/>
          </ac:picMkLst>
        </pc:picChg>
        <pc:picChg chg="add mod">
          <ac:chgData name="wei wangda" userId="520a01b124dc0967" providerId="LiveId" clId="{64481B3E-E0D5-4E91-A13E-012D68BD98EE}" dt="2023-06-23T16:21:47.872" v="8180" actId="1076"/>
          <ac:picMkLst>
            <pc:docMk/>
            <pc:sldMk cId="1731145654" sldId="271"/>
            <ac:picMk id="9" creationId="{EB37C539-B14C-EFFE-1AF3-1776656B083B}"/>
          </ac:picMkLst>
        </pc:picChg>
      </pc:sldChg>
      <pc:sldChg chg="modSp add del mod">
        <pc:chgData name="wei wangda" userId="520a01b124dc0967" providerId="LiveId" clId="{64481B3E-E0D5-4E91-A13E-012D68BD98EE}" dt="2023-06-23T16:15:38.888" v="7869" actId="2696"/>
        <pc:sldMkLst>
          <pc:docMk/>
          <pc:sldMk cId="2311848046" sldId="272"/>
        </pc:sldMkLst>
        <pc:spChg chg="mod">
          <ac:chgData name="wei wangda" userId="520a01b124dc0967" providerId="LiveId" clId="{64481B3E-E0D5-4E91-A13E-012D68BD98EE}" dt="2023-06-23T12:18:39.862" v="6513"/>
          <ac:spMkLst>
            <pc:docMk/>
            <pc:sldMk cId="2311848046" sldId="272"/>
            <ac:spMk id="4" creationId="{E7E5BF29-BBE2-DACF-15F8-86DC27FF27B3}"/>
          </ac:spMkLst>
        </pc:spChg>
      </pc:sldChg>
      <pc:sldChg chg="addSp modSp add mod">
        <pc:chgData name="wei wangda" userId="520a01b124dc0967" providerId="LiveId" clId="{64481B3E-E0D5-4E91-A13E-012D68BD98EE}" dt="2023-06-23T16:26:42.722" v="8705" actId="20577"/>
        <pc:sldMkLst>
          <pc:docMk/>
          <pc:sldMk cId="3451689591" sldId="273"/>
        </pc:sldMkLst>
        <pc:spChg chg="add mod">
          <ac:chgData name="wei wangda" userId="520a01b124dc0967" providerId="LiveId" clId="{64481B3E-E0D5-4E91-A13E-012D68BD98EE}" dt="2023-06-23T16:23:19.899" v="8305" actId="113"/>
          <ac:spMkLst>
            <pc:docMk/>
            <pc:sldMk cId="3451689591" sldId="273"/>
            <ac:spMk id="2" creationId="{BA24A1F7-C9A0-9306-3A77-B4F341F9F957}"/>
          </ac:spMkLst>
        </pc:spChg>
        <pc:spChg chg="mod">
          <ac:chgData name="wei wangda" userId="520a01b124dc0967" providerId="LiveId" clId="{64481B3E-E0D5-4E91-A13E-012D68BD98EE}" dt="2023-06-23T16:17:01.178" v="7891" actId="27636"/>
          <ac:spMkLst>
            <pc:docMk/>
            <pc:sldMk cId="3451689591" sldId="273"/>
            <ac:spMk id="4" creationId="{E7E5BF29-BBE2-DACF-15F8-86DC27FF27B3}"/>
          </ac:spMkLst>
        </pc:spChg>
        <pc:spChg chg="add mod">
          <ac:chgData name="wei wangda" userId="520a01b124dc0967" providerId="LiveId" clId="{64481B3E-E0D5-4E91-A13E-012D68BD98EE}" dt="2023-06-23T16:26:42.722" v="8705" actId="20577"/>
          <ac:spMkLst>
            <pc:docMk/>
            <pc:sldMk cId="3451689591" sldId="273"/>
            <ac:spMk id="5" creationId="{DF4700C3-A808-685D-8AF2-4F9AB2BB3C4A}"/>
          </ac:spMkLst>
        </pc:spChg>
      </pc:sldChg>
      <pc:sldChg chg="add del">
        <pc:chgData name="wei wangda" userId="520a01b124dc0967" providerId="LiveId" clId="{64481B3E-E0D5-4E91-A13E-012D68BD98EE}" dt="2023-06-23T16:15:41.001" v="7870" actId="2696"/>
        <pc:sldMkLst>
          <pc:docMk/>
          <pc:sldMk cId="2284544893" sldId="274"/>
        </pc:sldMkLst>
      </pc:sldChg>
    </pc:docChg>
  </pc:docChgLst>
  <pc:docChgLst>
    <pc:chgData name="仕龙 吴" userId="520a01b124dc0967" providerId="LiveId" clId="{4D43B866-AA73-427E-93EF-2043F6BCDA14}"/>
    <pc:docChg chg="undo custSel addSld modSld sldOrd">
      <pc:chgData name="仕龙 吴" userId="520a01b124dc0967" providerId="LiveId" clId="{4D43B866-AA73-427E-93EF-2043F6BCDA14}" dt="2023-06-26T07:21:10.791" v="1069" actId="27636"/>
      <pc:docMkLst>
        <pc:docMk/>
      </pc:docMkLst>
      <pc:sldChg chg="modSp mod">
        <pc:chgData name="仕龙 吴" userId="520a01b124dc0967" providerId="LiveId" clId="{4D43B866-AA73-427E-93EF-2043F6BCDA14}" dt="2023-06-25T14:10:20.868" v="1004" actId="20577"/>
        <pc:sldMkLst>
          <pc:docMk/>
          <pc:sldMk cId="2202883583" sldId="256"/>
        </pc:sldMkLst>
        <pc:spChg chg="mod">
          <ac:chgData name="仕龙 吴" userId="520a01b124dc0967" providerId="LiveId" clId="{4D43B866-AA73-427E-93EF-2043F6BCDA14}" dt="2023-06-25T14:10:20.868" v="1004" actId="20577"/>
          <ac:spMkLst>
            <pc:docMk/>
            <pc:sldMk cId="2202883583" sldId="256"/>
            <ac:spMk id="2" creationId="{2C0CF1B7-74D1-5922-A6B8-1EDA1B8B2963}"/>
          </ac:spMkLst>
        </pc:spChg>
      </pc:sldChg>
      <pc:sldChg chg="addSp delSp modSp mod setBg">
        <pc:chgData name="仕龙 吴" userId="520a01b124dc0967" providerId="LiveId" clId="{4D43B866-AA73-427E-93EF-2043F6BCDA14}" dt="2023-06-25T09:18:59.546" v="34" actId="1076"/>
        <pc:sldMkLst>
          <pc:docMk/>
          <pc:sldMk cId="1506568621" sldId="257"/>
        </pc:sldMkLst>
        <pc:spChg chg="mod">
          <ac:chgData name="仕龙 吴" userId="520a01b124dc0967" providerId="LiveId" clId="{4D43B866-AA73-427E-93EF-2043F6BCDA14}" dt="2023-06-25T09:18:50.966" v="32" actId="26606"/>
          <ac:spMkLst>
            <pc:docMk/>
            <pc:sldMk cId="1506568621" sldId="257"/>
            <ac:spMk id="2" creationId="{669780A1-21B1-FB08-6B37-B1845C501905}"/>
          </ac:spMkLst>
        </pc:spChg>
        <pc:spChg chg="mod ord">
          <ac:chgData name="仕龙 吴" userId="520a01b124dc0967" providerId="LiveId" clId="{4D43B866-AA73-427E-93EF-2043F6BCDA14}" dt="2023-06-25T09:18:50.966" v="32" actId="26606"/>
          <ac:spMkLst>
            <pc:docMk/>
            <pc:sldMk cId="1506568621" sldId="257"/>
            <ac:spMk id="4" creationId="{37230F2F-8FFD-FC5B-7786-777E68343848}"/>
          </ac:spMkLst>
        </pc:spChg>
        <pc:spChg chg="add del">
          <ac:chgData name="仕龙 吴" userId="520a01b124dc0967" providerId="LiveId" clId="{4D43B866-AA73-427E-93EF-2043F6BCDA14}" dt="2023-06-25T09:18:34.851" v="14" actId="26606"/>
          <ac:spMkLst>
            <pc:docMk/>
            <pc:sldMk cId="1506568621" sldId="257"/>
            <ac:spMk id="7" creationId="{2B97F24A-32CE-4C1C-A50D-3016B394DCFB}"/>
          </ac:spMkLst>
        </pc:spChg>
        <pc:spChg chg="add del">
          <ac:chgData name="仕龙 吴" userId="520a01b124dc0967" providerId="LiveId" clId="{4D43B866-AA73-427E-93EF-2043F6BCDA14}" dt="2023-06-25T09:18:31.546" v="10" actId="26606"/>
          <ac:spMkLst>
            <pc:docMk/>
            <pc:sldMk cId="1506568621" sldId="257"/>
            <ac:spMk id="10" creationId="{1A95671B-3CC6-4792-9114-B74FAEA224E6}"/>
          </ac:spMkLst>
        </pc:spChg>
        <pc:spChg chg="add del">
          <ac:chgData name="仕龙 吴" userId="520a01b124dc0967" providerId="LiveId" clId="{4D43B866-AA73-427E-93EF-2043F6BCDA14}" dt="2023-06-25T09:18:34.851" v="14" actId="26606"/>
          <ac:spMkLst>
            <pc:docMk/>
            <pc:sldMk cId="1506568621" sldId="257"/>
            <ac:spMk id="12" creationId="{CD8B4F24-440B-49E9-B85D-733523DC064B}"/>
          </ac:spMkLst>
        </pc:spChg>
        <pc:spChg chg="add del">
          <ac:chgData name="仕龙 吴" userId="520a01b124dc0967" providerId="LiveId" clId="{4D43B866-AA73-427E-93EF-2043F6BCDA14}" dt="2023-06-25T09:18:36.364" v="16" actId="26606"/>
          <ac:spMkLst>
            <pc:docMk/>
            <pc:sldMk cId="1506568621" sldId="257"/>
            <ac:spMk id="14" creationId="{441CF7D6-A660-431A-B0BB-140A0D5556B6}"/>
          </ac:spMkLst>
        </pc:spChg>
        <pc:spChg chg="add del">
          <ac:chgData name="仕龙 吴" userId="520a01b124dc0967" providerId="LiveId" clId="{4D43B866-AA73-427E-93EF-2043F6BCDA14}" dt="2023-06-25T09:18:36.364" v="16" actId="26606"/>
          <ac:spMkLst>
            <pc:docMk/>
            <pc:sldMk cId="1506568621" sldId="257"/>
            <ac:spMk id="15" creationId="{2550BE34-C2B8-49B8-8519-67A8CAD51AE9}"/>
          </ac:spMkLst>
        </pc:spChg>
        <pc:spChg chg="add del">
          <ac:chgData name="仕龙 吴" userId="520a01b124dc0967" providerId="LiveId" clId="{4D43B866-AA73-427E-93EF-2043F6BCDA14}" dt="2023-06-25T09:18:36.364" v="16" actId="26606"/>
          <ac:spMkLst>
            <pc:docMk/>
            <pc:sldMk cId="1506568621" sldId="257"/>
            <ac:spMk id="16" creationId="{0570A85B-3810-4F95-97B0-CBF4CCDB381C}"/>
          </ac:spMkLst>
        </pc:spChg>
        <pc:spChg chg="add del">
          <ac:chgData name="仕龙 吴" userId="520a01b124dc0967" providerId="LiveId" clId="{4D43B866-AA73-427E-93EF-2043F6BCDA14}" dt="2023-06-25T09:18:36.364" v="16" actId="26606"/>
          <ac:spMkLst>
            <pc:docMk/>
            <pc:sldMk cId="1506568621" sldId="257"/>
            <ac:spMk id="17" creationId="{A7457DD9-5A45-400A-AB4B-4B4EDECA25F1}"/>
          </ac:spMkLst>
        </pc:spChg>
        <pc:spChg chg="add del">
          <ac:chgData name="仕龙 吴" userId="520a01b124dc0967" providerId="LiveId" clId="{4D43B866-AA73-427E-93EF-2043F6BCDA14}" dt="2023-06-25T09:18:40.225" v="20" actId="26606"/>
          <ac:spMkLst>
            <pc:docMk/>
            <pc:sldMk cId="1506568621" sldId="257"/>
            <ac:spMk id="18" creationId="{2C1BBA94-3F40-40AA-8BB9-E69E25E537C1}"/>
          </ac:spMkLst>
        </pc:spChg>
        <pc:spChg chg="add del">
          <ac:chgData name="仕龙 吴" userId="520a01b124dc0967" providerId="LiveId" clId="{4D43B866-AA73-427E-93EF-2043F6BCDA14}" dt="2023-06-25T09:18:39.330" v="18" actId="26606"/>
          <ac:spMkLst>
            <pc:docMk/>
            <pc:sldMk cId="1506568621" sldId="257"/>
            <ac:spMk id="19" creationId="{92468898-5A6E-4D55-85EC-308E785EE06C}"/>
          </ac:spMkLst>
        </pc:spChg>
        <pc:spChg chg="add del">
          <ac:chgData name="仕龙 吴" userId="520a01b124dc0967" providerId="LiveId" clId="{4D43B866-AA73-427E-93EF-2043F6BCDA14}" dt="2023-06-25T09:18:39.330" v="18" actId="26606"/>
          <ac:spMkLst>
            <pc:docMk/>
            <pc:sldMk cId="1506568621" sldId="257"/>
            <ac:spMk id="20" creationId="{3E23A947-2D45-4208-AE2B-64948C87A3EB}"/>
          </ac:spMkLst>
        </pc:spChg>
        <pc:spChg chg="add del">
          <ac:chgData name="仕龙 吴" userId="520a01b124dc0967" providerId="LiveId" clId="{4D43B866-AA73-427E-93EF-2043F6BCDA14}" dt="2023-06-25T09:18:39.330" v="18" actId="26606"/>
          <ac:spMkLst>
            <pc:docMk/>
            <pc:sldMk cId="1506568621" sldId="257"/>
            <ac:spMk id="21" creationId="{E5BBB0F9-6A59-4D02-A9C7-A2D6516684CE}"/>
          </ac:spMkLst>
        </pc:spChg>
        <pc:spChg chg="add del">
          <ac:chgData name="仕龙 吴" userId="520a01b124dc0967" providerId="LiveId" clId="{4D43B866-AA73-427E-93EF-2043F6BCDA14}" dt="2023-06-25T09:18:40.225" v="20" actId="26606"/>
          <ac:spMkLst>
            <pc:docMk/>
            <pc:sldMk cId="1506568621" sldId="257"/>
            <ac:spMk id="23" creationId="{DBC6133C-0615-4CE4-9132-37E609A9BDFA}"/>
          </ac:spMkLst>
        </pc:spChg>
        <pc:spChg chg="add del">
          <ac:chgData name="仕龙 吴" userId="520a01b124dc0967" providerId="LiveId" clId="{4D43B866-AA73-427E-93EF-2043F6BCDA14}" dt="2023-06-25T09:18:40.225" v="20" actId="26606"/>
          <ac:spMkLst>
            <pc:docMk/>
            <pc:sldMk cId="1506568621" sldId="257"/>
            <ac:spMk id="24" creationId="{169CC832-2974-4E8D-90ED-3E2941BA7336}"/>
          </ac:spMkLst>
        </pc:spChg>
        <pc:spChg chg="add del">
          <ac:chgData name="仕龙 吴" userId="520a01b124dc0967" providerId="LiveId" clId="{4D43B866-AA73-427E-93EF-2043F6BCDA14}" dt="2023-06-25T09:18:40.225" v="20" actId="26606"/>
          <ac:spMkLst>
            <pc:docMk/>
            <pc:sldMk cId="1506568621" sldId="257"/>
            <ac:spMk id="25" creationId="{55222F96-971A-4F90-B841-6BAB416C7AC1}"/>
          </ac:spMkLst>
        </pc:spChg>
        <pc:spChg chg="add del">
          <ac:chgData name="仕龙 吴" userId="520a01b124dc0967" providerId="LiveId" clId="{4D43B866-AA73-427E-93EF-2043F6BCDA14}" dt="2023-06-25T09:18:40.225" v="20" actId="26606"/>
          <ac:spMkLst>
            <pc:docMk/>
            <pc:sldMk cId="1506568621" sldId="257"/>
            <ac:spMk id="26" creationId="{08980754-6F4B-43C9-B9BE-127B6BED6586}"/>
          </ac:spMkLst>
        </pc:spChg>
        <pc:spChg chg="add del">
          <ac:chgData name="仕龙 吴" userId="520a01b124dc0967" providerId="LiveId" clId="{4D43B866-AA73-427E-93EF-2043F6BCDA14}" dt="2023-06-25T09:18:42.381" v="22" actId="26606"/>
          <ac:spMkLst>
            <pc:docMk/>
            <pc:sldMk cId="1506568621" sldId="257"/>
            <ac:spMk id="28" creationId="{0288C6B4-AFC3-407F-A595-EFFD38D4CCAF}"/>
          </ac:spMkLst>
        </pc:spChg>
        <pc:spChg chg="add del">
          <ac:chgData name="仕龙 吴" userId="520a01b124dc0967" providerId="LiveId" clId="{4D43B866-AA73-427E-93EF-2043F6BCDA14}" dt="2023-06-25T09:18:42.381" v="22" actId="26606"/>
          <ac:spMkLst>
            <pc:docMk/>
            <pc:sldMk cId="1506568621" sldId="257"/>
            <ac:spMk id="29" creationId="{CF236821-17FE-429B-8D2C-08E13A64EA40}"/>
          </ac:spMkLst>
        </pc:spChg>
        <pc:spChg chg="add del">
          <ac:chgData name="仕龙 吴" userId="520a01b124dc0967" providerId="LiveId" clId="{4D43B866-AA73-427E-93EF-2043F6BCDA14}" dt="2023-06-25T09:18:42.381" v="22" actId="26606"/>
          <ac:spMkLst>
            <pc:docMk/>
            <pc:sldMk cId="1506568621" sldId="257"/>
            <ac:spMk id="30" creationId="{C0BDBCD2-E081-43AB-9119-C55465E59757}"/>
          </ac:spMkLst>
        </pc:spChg>
        <pc:spChg chg="add del">
          <ac:chgData name="仕龙 吴" userId="520a01b124dc0967" providerId="LiveId" clId="{4D43B866-AA73-427E-93EF-2043F6BCDA14}" dt="2023-06-25T09:18:42.381" v="22" actId="26606"/>
          <ac:spMkLst>
            <pc:docMk/>
            <pc:sldMk cId="1506568621" sldId="257"/>
            <ac:spMk id="31" creationId="{98E79BE4-34FE-485A-98A5-92CE8F7C4743}"/>
          </ac:spMkLst>
        </pc:spChg>
        <pc:spChg chg="add del">
          <ac:chgData name="仕龙 吴" userId="520a01b124dc0967" providerId="LiveId" clId="{4D43B866-AA73-427E-93EF-2043F6BCDA14}" dt="2023-06-25T09:18:42.381" v="22" actId="26606"/>
          <ac:spMkLst>
            <pc:docMk/>
            <pc:sldMk cId="1506568621" sldId="257"/>
            <ac:spMk id="32" creationId="{7A5F0580-5EE9-419F-96EE-B6529EF6E7D0}"/>
          </ac:spMkLst>
        </pc:spChg>
        <pc:spChg chg="add del">
          <ac:chgData name="仕龙 吴" userId="520a01b124dc0967" providerId="LiveId" clId="{4D43B866-AA73-427E-93EF-2043F6BCDA14}" dt="2023-06-25T09:18:43.896" v="24" actId="26606"/>
          <ac:spMkLst>
            <pc:docMk/>
            <pc:sldMk cId="1506568621" sldId="257"/>
            <ac:spMk id="34" creationId="{66E48AFA-8884-4F68-A44F-D2C1E8609C5A}"/>
          </ac:spMkLst>
        </pc:spChg>
        <pc:spChg chg="add del">
          <ac:chgData name="仕龙 吴" userId="520a01b124dc0967" providerId="LiveId" clId="{4D43B866-AA73-427E-93EF-2043F6BCDA14}" dt="2023-06-25T09:18:43.896" v="24" actId="26606"/>
          <ac:spMkLst>
            <pc:docMk/>
            <pc:sldMk cId="1506568621" sldId="257"/>
            <ac:spMk id="35" creationId="{969D19A6-08CB-498C-93EC-3FFB021FC68A}"/>
          </ac:spMkLst>
        </pc:spChg>
        <pc:spChg chg="add del">
          <ac:chgData name="仕龙 吴" userId="520a01b124dc0967" providerId="LiveId" clId="{4D43B866-AA73-427E-93EF-2043F6BCDA14}" dt="2023-06-25T09:18:47.733" v="26" actId="26606"/>
          <ac:spMkLst>
            <pc:docMk/>
            <pc:sldMk cId="1506568621" sldId="257"/>
            <ac:spMk id="37" creationId="{92468898-5A6E-4D55-85EC-308E785EE06C}"/>
          </ac:spMkLst>
        </pc:spChg>
        <pc:spChg chg="add del">
          <ac:chgData name="仕龙 吴" userId="520a01b124dc0967" providerId="LiveId" clId="{4D43B866-AA73-427E-93EF-2043F6BCDA14}" dt="2023-06-25T09:18:47.733" v="26" actId="26606"/>
          <ac:spMkLst>
            <pc:docMk/>
            <pc:sldMk cId="1506568621" sldId="257"/>
            <ac:spMk id="38" creationId="{3E23A947-2D45-4208-AE2B-64948C87A3EB}"/>
          </ac:spMkLst>
        </pc:spChg>
        <pc:spChg chg="add del">
          <ac:chgData name="仕龙 吴" userId="520a01b124dc0967" providerId="LiveId" clId="{4D43B866-AA73-427E-93EF-2043F6BCDA14}" dt="2023-06-25T09:18:47.733" v="26" actId="26606"/>
          <ac:spMkLst>
            <pc:docMk/>
            <pc:sldMk cId="1506568621" sldId="257"/>
            <ac:spMk id="39" creationId="{E5BBB0F9-6A59-4D02-A9C7-A2D6516684CE}"/>
          </ac:spMkLst>
        </pc:spChg>
        <pc:spChg chg="add del">
          <ac:chgData name="仕龙 吴" userId="520a01b124dc0967" providerId="LiveId" clId="{4D43B866-AA73-427E-93EF-2043F6BCDA14}" dt="2023-06-25T09:18:48.181" v="28" actId="26606"/>
          <ac:spMkLst>
            <pc:docMk/>
            <pc:sldMk cId="1506568621" sldId="257"/>
            <ac:spMk id="41" creationId="{2550BE34-C2B8-49B8-8519-67A8CAD51AE9}"/>
          </ac:spMkLst>
        </pc:spChg>
        <pc:spChg chg="add del">
          <ac:chgData name="仕龙 吴" userId="520a01b124dc0967" providerId="LiveId" clId="{4D43B866-AA73-427E-93EF-2043F6BCDA14}" dt="2023-06-25T09:18:48.181" v="28" actId="26606"/>
          <ac:spMkLst>
            <pc:docMk/>
            <pc:sldMk cId="1506568621" sldId="257"/>
            <ac:spMk id="42" creationId="{A7457DD9-5A45-400A-AB4B-4B4EDECA25F1}"/>
          </ac:spMkLst>
        </pc:spChg>
        <pc:spChg chg="add del">
          <ac:chgData name="仕龙 吴" userId="520a01b124dc0967" providerId="LiveId" clId="{4D43B866-AA73-427E-93EF-2043F6BCDA14}" dt="2023-06-25T09:18:48.181" v="28" actId="26606"/>
          <ac:spMkLst>
            <pc:docMk/>
            <pc:sldMk cId="1506568621" sldId="257"/>
            <ac:spMk id="43" creationId="{441CF7D6-A660-431A-B0BB-140A0D5556B6}"/>
          </ac:spMkLst>
        </pc:spChg>
        <pc:spChg chg="add del">
          <ac:chgData name="仕龙 吴" userId="520a01b124dc0967" providerId="LiveId" clId="{4D43B866-AA73-427E-93EF-2043F6BCDA14}" dt="2023-06-25T09:18:48.181" v="28" actId="26606"/>
          <ac:spMkLst>
            <pc:docMk/>
            <pc:sldMk cId="1506568621" sldId="257"/>
            <ac:spMk id="44" creationId="{0570A85B-3810-4F95-97B0-CBF4CCDB381C}"/>
          </ac:spMkLst>
        </pc:spChg>
        <pc:spChg chg="add del">
          <ac:chgData name="仕龙 吴" userId="520a01b124dc0967" providerId="LiveId" clId="{4D43B866-AA73-427E-93EF-2043F6BCDA14}" dt="2023-06-25T09:18:49.025" v="30" actId="26606"/>
          <ac:spMkLst>
            <pc:docMk/>
            <pc:sldMk cId="1506568621" sldId="257"/>
            <ac:spMk id="46" creationId="{2B97F24A-32CE-4C1C-A50D-3016B394DCFB}"/>
          </ac:spMkLst>
        </pc:spChg>
        <pc:spChg chg="add del">
          <ac:chgData name="仕龙 吴" userId="520a01b124dc0967" providerId="LiveId" clId="{4D43B866-AA73-427E-93EF-2043F6BCDA14}" dt="2023-06-25T09:18:49.025" v="30" actId="26606"/>
          <ac:spMkLst>
            <pc:docMk/>
            <pc:sldMk cId="1506568621" sldId="257"/>
            <ac:spMk id="47" creationId="{CD8B4F24-440B-49E9-B85D-733523DC064B}"/>
          </ac:spMkLst>
        </pc:spChg>
        <pc:picChg chg="add mod">
          <ac:chgData name="仕龙 吴" userId="520a01b124dc0967" providerId="LiveId" clId="{4D43B866-AA73-427E-93EF-2043F6BCDA14}" dt="2023-06-25T09:18:59.546" v="34" actId="1076"/>
          <ac:picMkLst>
            <pc:docMk/>
            <pc:sldMk cId="1506568621" sldId="257"/>
            <ac:picMk id="5" creationId="{1C1D4F25-AD4E-8CAE-3D87-48DA94143DC3}"/>
          </ac:picMkLst>
        </pc:picChg>
        <pc:picChg chg="del">
          <ac:chgData name="仕龙 吴" userId="520a01b124dc0967" providerId="LiveId" clId="{4D43B866-AA73-427E-93EF-2043F6BCDA14}" dt="2023-06-25T09:18:23.168" v="5" actId="478"/>
          <ac:picMkLst>
            <pc:docMk/>
            <pc:sldMk cId="1506568621" sldId="257"/>
            <ac:picMk id="6" creationId="{1282472D-8533-E2C3-FD0E-2CFF53FE3017}"/>
          </ac:picMkLst>
        </pc:picChg>
      </pc:sldChg>
      <pc:sldChg chg="modSp mod">
        <pc:chgData name="仕龙 吴" userId="520a01b124dc0967" providerId="LiveId" clId="{4D43B866-AA73-427E-93EF-2043F6BCDA14}" dt="2023-06-25T14:11:16.736" v="1030" actId="20577"/>
        <pc:sldMkLst>
          <pc:docMk/>
          <pc:sldMk cId="629674824" sldId="258"/>
        </pc:sldMkLst>
        <pc:spChg chg="mod">
          <ac:chgData name="仕龙 吴" userId="520a01b124dc0967" providerId="LiveId" clId="{4D43B866-AA73-427E-93EF-2043F6BCDA14}" dt="2023-06-25T14:11:16.736" v="1030" actId="20577"/>
          <ac:spMkLst>
            <pc:docMk/>
            <pc:sldMk cId="629674824" sldId="258"/>
            <ac:spMk id="5" creationId="{1B3FC829-612F-5B2F-17B7-F75F9A545ADC}"/>
          </ac:spMkLst>
        </pc:spChg>
        <pc:spChg chg="mod">
          <ac:chgData name="仕龙 吴" userId="520a01b124dc0967" providerId="LiveId" clId="{4D43B866-AA73-427E-93EF-2043F6BCDA14}" dt="2023-06-25T09:21:46.034" v="44" actId="113"/>
          <ac:spMkLst>
            <pc:docMk/>
            <pc:sldMk cId="629674824" sldId="258"/>
            <ac:spMk id="8" creationId="{5C18334E-0631-4522-A804-786527009111}"/>
          </ac:spMkLst>
        </pc:spChg>
      </pc:sldChg>
      <pc:sldChg chg="modSp mod">
        <pc:chgData name="仕龙 吴" userId="520a01b124dc0967" providerId="LiveId" clId="{4D43B866-AA73-427E-93EF-2043F6BCDA14}" dt="2023-06-25T14:16:32.585" v="1037" actId="20577"/>
        <pc:sldMkLst>
          <pc:docMk/>
          <pc:sldMk cId="395915678" sldId="265"/>
        </pc:sldMkLst>
        <pc:spChg chg="mod">
          <ac:chgData name="仕龙 吴" userId="520a01b124dc0967" providerId="LiveId" clId="{4D43B866-AA73-427E-93EF-2043F6BCDA14}" dt="2023-06-25T14:16:32.585" v="1037" actId="20577"/>
          <ac:spMkLst>
            <pc:docMk/>
            <pc:sldMk cId="395915678" sldId="265"/>
            <ac:spMk id="11" creationId="{909CE1B5-08D4-7CAE-D57B-F0146B981C17}"/>
          </ac:spMkLst>
        </pc:spChg>
        <pc:picChg chg="mod">
          <ac:chgData name="仕龙 吴" userId="520a01b124dc0967" providerId="LiveId" clId="{4D43B866-AA73-427E-93EF-2043F6BCDA14}" dt="2023-06-25T14:13:07.881" v="1033" actId="1076"/>
          <ac:picMkLst>
            <pc:docMk/>
            <pc:sldMk cId="395915678" sldId="265"/>
            <ac:picMk id="8" creationId="{782E884B-EE5A-9E4E-12D1-67B0BCEE79E1}"/>
          </ac:picMkLst>
        </pc:picChg>
      </pc:sldChg>
      <pc:sldChg chg="modSp mod">
        <pc:chgData name="仕龙 吴" userId="520a01b124dc0967" providerId="LiveId" clId="{4D43B866-AA73-427E-93EF-2043F6BCDA14}" dt="2023-06-25T14:00:36.158" v="987" actId="20577"/>
        <pc:sldMkLst>
          <pc:docMk/>
          <pc:sldMk cId="2319468331" sldId="269"/>
        </pc:sldMkLst>
        <pc:spChg chg="mod">
          <ac:chgData name="仕龙 吴" userId="520a01b124dc0967" providerId="LiveId" clId="{4D43B866-AA73-427E-93EF-2043F6BCDA14}" dt="2023-06-25T14:00:36.158" v="987" actId="20577"/>
          <ac:spMkLst>
            <pc:docMk/>
            <pc:sldMk cId="2319468331" sldId="269"/>
            <ac:spMk id="4" creationId="{082C4D1B-E814-958C-5FF0-C5E84C48DA8C}"/>
          </ac:spMkLst>
        </pc:spChg>
      </pc:sldChg>
      <pc:sldChg chg="modSp mod ord">
        <pc:chgData name="仕龙 吴" userId="520a01b124dc0967" providerId="LiveId" clId="{4D43B866-AA73-427E-93EF-2043F6BCDA14}" dt="2023-06-25T13:45:59.344" v="65" actId="20577"/>
        <pc:sldMkLst>
          <pc:docMk/>
          <pc:sldMk cId="4283114779" sldId="270"/>
        </pc:sldMkLst>
        <pc:spChg chg="mod">
          <ac:chgData name="仕龙 吴" userId="520a01b124dc0967" providerId="LiveId" clId="{4D43B866-AA73-427E-93EF-2043F6BCDA14}" dt="2023-06-25T13:45:59.344" v="65" actId="20577"/>
          <ac:spMkLst>
            <pc:docMk/>
            <pc:sldMk cId="4283114779" sldId="270"/>
            <ac:spMk id="4" creationId="{082C4D1B-E814-958C-5FF0-C5E84C48DA8C}"/>
          </ac:spMkLst>
        </pc:spChg>
      </pc:sldChg>
      <pc:sldChg chg="modSp mod">
        <pc:chgData name="仕龙 吴" userId="520a01b124dc0967" providerId="LiveId" clId="{4D43B866-AA73-427E-93EF-2043F6BCDA14}" dt="2023-06-25T14:00:38.786" v="989" actId="20577"/>
        <pc:sldMkLst>
          <pc:docMk/>
          <pc:sldMk cId="1731145654" sldId="271"/>
        </pc:sldMkLst>
        <pc:spChg chg="mod">
          <ac:chgData name="仕龙 吴" userId="520a01b124dc0967" providerId="LiveId" clId="{4D43B866-AA73-427E-93EF-2043F6BCDA14}" dt="2023-06-25T14:00:38.786" v="989" actId="20577"/>
          <ac:spMkLst>
            <pc:docMk/>
            <pc:sldMk cId="1731145654" sldId="271"/>
            <ac:spMk id="4" creationId="{E7E5BF29-BBE2-DACF-15F8-86DC27FF27B3}"/>
          </ac:spMkLst>
        </pc:spChg>
      </pc:sldChg>
      <pc:sldChg chg="modSp mod">
        <pc:chgData name="仕龙 吴" userId="520a01b124dc0967" providerId="LiveId" clId="{4D43B866-AA73-427E-93EF-2043F6BCDA14}" dt="2023-06-25T14:00:41.970" v="991" actId="20577"/>
        <pc:sldMkLst>
          <pc:docMk/>
          <pc:sldMk cId="3451689591" sldId="273"/>
        </pc:sldMkLst>
        <pc:spChg chg="mod">
          <ac:chgData name="仕龙 吴" userId="520a01b124dc0967" providerId="LiveId" clId="{4D43B866-AA73-427E-93EF-2043F6BCDA14}" dt="2023-06-25T14:00:41.970" v="991" actId="20577"/>
          <ac:spMkLst>
            <pc:docMk/>
            <pc:sldMk cId="3451689591" sldId="273"/>
            <ac:spMk id="4" creationId="{E7E5BF29-BBE2-DACF-15F8-86DC27FF27B3}"/>
          </ac:spMkLst>
        </pc:spChg>
      </pc:sldChg>
      <pc:sldChg chg="addSp delSp modSp new mod ord">
        <pc:chgData name="仕龙 吴" userId="520a01b124dc0967" providerId="LiveId" clId="{4D43B866-AA73-427E-93EF-2043F6BCDA14}" dt="2023-06-25T14:00:33.615" v="985" actId="20577"/>
        <pc:sldMkLst>
          <pc:docMk/>
          <pc:sldMk cId="475442275" sldId="274"/>
        </pc:sldMkLst>
        <pc:spChg chg="del">
          <ac:chgData name="仕龙 吴" userId="520a01b124dc0967" providerId="LiveId" clId="{4D43B866-AA73-427E-93EF-2043F6BCDA14}" dt="2023-06-25T09:23:33.767" v="46" actId="478"/>
          <ac:spMkLst>
            <pc:docMk/>
            <pc:sldMk cId="475442275" sldId="274"/>
            <ac:spMk id="2" creationId="{252CD01C-CFF7-7C86-70F2-FD1CC6F8276B}"/>
          </ac:spMkLst>
        </pc:spChg>
        <pc:spChg chg="del">
          <ac:chgData name="仕龙 吴" userId="520a01b124dc0967" providerId="LiveId" clId="{4D43B866-AA73-427E-93EF-2043F6BCDA14}" dt="2023-06-25T09:23:33.767" v="46" actId="478"/>
          <ac:spMkLst>
            <pc:docMk/>
            <pc:sldMk cId="475442275" sldId="274"/>
            <ac:spMk id="3" creationId="{58BCC601-92AC-3F47-B3EA-670521BB25DD}"/>
          </ac:spMkLst>
        </pc:spChg>
        <pc:spChg chg="add mod">
          <ac:chgData name="仕龙 吴" userId="520a01b124dc0967" providerId="LiveId" clId="{4D43B866-AA73-427E-93EF-2043F6BCDA14}" dt="2023-06-25T14:00:33.615" v="985" actId="20577"/>
          <ac:spMkLst>
            <pc:docMk/>
            <pc:sldMk cId="475442275" sldId="274"/>
            <ac:spMk id="4" creationId="{04CA72C2-06E3-BC1E-E930-F9F683770BA2}"/>
          </ac:spMkLst>
        </pc:spChg>
        <pc:spChg chg="add mod">
          <ac:chgData name="仕龙 吴" userId="520a01b124dc0967" providerId="LiveId" clId="{4D43B866-AA73-427E-93EF-2043F6BCDA14}" dt="2023-06-25T13:56:09.845" v="529" actId="20577"/>
          <ac:spMkLst>
            <pc:docMk/>
            <pc:sldMk cId="475442275" sldId="274"/>
            <ac:spMk id="5" creationId="{0C6A48A4-EB71-E1F0-2C91-49F7BDDAFE2F}"/>
          </ac:spMkLst>
        </pc:spChg>
        <pc:spChg chg="add mod">
          <ac:chgData name="仕龙 吴" userId="520a01b124dc0967" providerId="LiveId" clId="{4D43B866-AA73-427E-93EF-2043F6BCDA14}" dt="2023-06-25T13:58:40.129" v="739" actId="1076"/>
          <ac:spMkLst>
            <pc:docMk/>
            <pc:sldMk cId="475442275" sldId="274"/>
            <ac:spMk id="7" creationId="{6FDE412B-D278-9D4E-6CB6-0832A4477B10}"/>
          </ac:spMkLst>
        </pc:spChg>
        <pc:spChg chg="add mod">
          <ac:chgData name="仕龙 吴" userId="520a01b124dc0967" providerId="LiveId" clId="{4D43B866-AA73-427E-93EF-2043F6BCDA14}" dt="2023-06-25T14:00:28.667" v="983" actId="1076"/>
          <ac:spMkLst>
            <pc:docMk/>
            <pc:sldMk cId="475442275" sldId="274"/>
            <ac:spMk id="10" creationId="{6BF59F86-C383-BF22-A2F6-FEF24500FF54}"/>
          </ac:spMkLst>
        </pc:spChg>
        <pc:picChg chg="add mod">
          <ac:chgData name="仕龙 吴" userId="520a01b124dc0967" providerId="LiveId" clId="{4D43B866-AA73-427E-93EF-2043F6BCDA14}" dt="2023-06-25T13:55:30.025" v="401" actId="1076"/>
          <ac:picMkLst>
            <pc:docMk/>
            <pc:sldMk cId="475442275" sldId="274"/>
            <ac:picMk id="9" creationId="{9BD1ACB0-34ED-13A5-0101-6026A6B1AFA9}"/>
          </ac:picMkLst>
        </pc:picChg>
        <pc:picChg chg="add del mod">
          <ac:chgData name="仕龙 吴" userId="520a01b124dc0967" providerId="LiveId" clId="{4D43B866-AA73-427E-93EF-2043F6BCDA14}" dt="2023-06-25T14:00:06.395" v="925" actId="478"/>
          <ac:picMkLst>
            <pc:docMk/>
            <pc:sldMk cId="475442275" sldId="274"/>
            <ac:picMk id="12" creationId="{AA6D381F-17C4-4EBD-C723-5477EAD41300}"/>
          </ac:picMkLst>
        </pc:picChg>
        <pc:picChg chg="add mod">
          <ac:chgData name="仕龙 吴" userId="520a01b124dc0967" providerId="LiveId" clId="{4D43B866-AA73-427E-93EF-2043F6BCDA14}" dt="2023-06-25T14:00:12.852" v="927" actId="1076"/>
          <ac:picMkLst>
            <pc:docMk/>
            <pc:sldMk cId="475442275" sldId="274"/>
            <ac:picMk id="14" creationId="{10EAD0DB-92CD-FA8C-7718-D002C64BE799}"/>
          </ac:picMkLst>
        </pc:picChg>
      </pc:sldChg>
      <pc:sldChg chg="delSp modSp add mod">
        <pc:chgData name="仕龙 吴" userId="520a01b124dc0967" providerId="LiveId" clId="{4D43B866-AA73-427E-93EF-2043F6BCDA14}" dt="2023-06-26T07:21:10.791" v="1069" actId="27636"/>
        <pc:sldMkLst>
          <pc:docMk/>
          <pc:sldMk cId="61722478" sldId="275"/>
        </pc:sldMkLst>
        <pc:spChg chg="del">
          <ac:chgData name="仕龙 吴" userId="520a01b124dc0967" providerId="LiveId" clId="{4D43B866-AA73-427E-93EF-2043F6BCDA14}" dt="2023-06-26T07:21:03.314" v="1039" actId="478"/>
          <ac:spMkLst>
            <pc:docMk/>
            <pc:sldMk cId="61722478" sldId="275"/>
            <ac:spMk id="2" creationId="{BA24A1F7-C9A0-9306-3A77-B4F341F9F957}"/>
          </ac:spMkLst>
        </pc:spChg>
        <pc:spChg chg="mod">
          <ac:chgData name="仕龙 吴" userId="520a01b124dc0967" providerId="LiveId" clId="{4D43B866-AA73-427E-93EF-2043F6BCDA14}" dt="2023-06-26T07:21:10.791" v="1069" actId="27636"/>
          <ac:spMkLst>
            <pc:docMk/>
            <pc:sldMk cId="61722478" sldId="275"/>
            <ac:spMk id="4" creationId="{E7E5BF29-BBE2-DACF-15F8-86DC27FF27B3}"/>
          </ac:spMkLst>
        </pc:spChg>
        <pc:spChg chg="del">
          <ac:chgData name="仕龙 吴" userId="520a01b124dc0967" providerId="LiveId" clId="{4D43B866-AA73-427E-93EF-2043F6BCDA14}" dt="2023-06-26T07:21:04.328" v="1040" actId="478"/>
          <ac:spMkLst>
            <pc:docMk/>
            <pc:sldMk cId="61722478" sldId="275"/>
            <ac:spMk id="5" creationId="{DF4700C3-A808-685D-8AF2-4F9AB2BB3C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5A82-3631-B34B-DCD0-16B93099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CB063-F099-8A1E-6A4C-46B71D44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66E7-2173-403A-3338-736B0B6C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90AAC-DB87-3B6A-4454-6D2014BE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771A4-A6C4-B5B7-E88C-A51221B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4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7F35-E8AC-C7A2-514F-3F42F04C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F23D0-7E43-92AF-C906-61253B0E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D4A1C-948D-6A53-F5B0-7ECB3FFE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DD990-4C6A-441E-3844-1DFCFB2E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F15D-4423-E4B6-F530-135CC2EE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7DCB8-52B0-660E-7ADA-6EFE5F3C3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F529C-0F78-0990-EEA8-05E47760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D713-473A-33A6-3020-52988F0E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D533B-08BB-0619-759E-20964ED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68A0B-9FA7-BD77-161C-7CB259C5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DFAA-A882-9F6B-80DF-8E5BD7D5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4D90F-75D8-532D-E4BF-759BCCB0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7C2F2-09AA-9468-AA67-52A91054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E3BC-C856-7E9B-C649-0A59A1BD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9CF69-D0E7-B173-8993-F576DFA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56068-5F9B-6102-02AC-E6971B2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C2957-A89C-A408-74C4-C4D75BF5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44F1C-4F53-06DD-B498-7F76D75F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AAC5-940B-4282-1BF8-D7A2717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2A6CA-09ED-4E9A-870E-918DB3F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244A3-E486-EC04-586A-D73F13BE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8F968-1B33-6230-A6F5-3E72A56C2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016C4-D269-3E17-645B-AE711D89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637BA-8361-F9BA-EC05-ABBC97BD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7BCF5-4C65-D782-6380-A2BFAE20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EE459-DCA3-FA20-CD7D-3D6181F8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6C911-CAFC-14D0-9513-537ECE92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F46FB-AA00-3F4C-C99E-09D1D987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0F8D5-91C5-B215-D735-0FD4AE5C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84383-B343-6380-8DA3-91CBF263A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26F9F-B255-AF1A-4A58-BFD19ED4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60468-FEE7-E009-5610-F4301587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10E53-48D0-7286-BF69-B6C9868E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B3710-35A9-E840-0C50-98265412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29D7-6F38-87B9-99AC-A0F513D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FFE13-263B-00A0-3CF9-C5C45AC5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BF257-115C-86E6-A5B0-2182B84A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98587-75F2-BD97-1B3A-8E9869A6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998E2-179F-6C48-1149-E57002A7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FB62E3-3C6B-BB6C-E00D-4751015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C708D-06A1-66B1-B997-57623796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3795-3479-76B6-765E-F94D4DF3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88AB9-6D25-4170-50BA-7D53ABDE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30FAC-DB86-BBC4-C884-704D92FD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3576A-0D7D-675B-5589-61F1E5EE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94285-5C6E-F155-4908-5AB97AE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9E177-578E-7AD9-67E1-84D9E2DB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1E6D-0139-1810-9A2A-2D42388E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7EFB5-7A35-97AB-0FB0-F740E9B2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29DB7-3384-F501-889B-062455E9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BA11A-6276-F5FB-9B46-AFBB29C3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3A5E5-09AF-3367-E69E-8A5FDEA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F15FD-E71B-A5CB-B16C-C6A65ABF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FF951-49CF-F9D9-E3F2-6FD14EBC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64849-CF18-728B-07AB-0C521973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B9C95-6F9F-2072-9D9A-32E3D658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95BA-288E-4CAB-B2BF-8B98CC582DC3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13914-845D-56B4-3BF2-82524BF0B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C4C4-8A18-A6B3-45FD-A3773204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6066-8AB0-423E-9C67-F6EE99BF4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zhuanlan.zhihu.com/p/45960780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Hengsss/YOLOV.git" TargetMode="External"/><Relationship Id="rId2" Type="http://schemas.openxmlformats.org/officeDocument/2006/relationships/hyperlink" Target="https://github.com/YuHengsss/YOL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github.com/firstcontributions/first-contributions/blob/main/translations/README.zh-cn.m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irrors.tuna.tsinghua.edu.cn/ubuntu-releases/22.0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F1B7-74D1-5922-A6B8-1EDA1B8B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入门和使用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3B8F7-C778-808B-552E-D0EF08C0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1142" y="6011328"/>
            <a:ext cx="2030858" cy="8466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吴仕龙</a:t>
            </a:r>
            <a:endParaRPr lang="en-US" altLang="zh-CN" dirty="0"/>
          </a:p>
          <a:p>
            <a:r>
              <a:rPr lang="en-US" altLang="zh-CN" dirty="0"/>
              <a:t>2023/6/23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88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9AEA30-3714-A4F0-4DAB-933F82F68B18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5798906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</a:t>
            </a:r>
            <a:r>
              <a:rPr lang="zh-CN" altLang="en-US" dirty="0"/>
              <a:t>、其他常用指令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C61CA-5C44-3BE6-8854-27D15C736EA4}"/>
              </a:ext>
            </a:extLst>
          </p:cNvPr>
          <p:cNvSpPr txBox="1"/>
          <p:nvPr/>
        </p:nvSpPr>
        <p:spPr>
          <a:xfrm>
            <a:off x="501594" y="1274745"/>
            <a:ext cx="9665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touch test , </a:t>
            </a:r>
            <a:r>
              <a:rPr lang="zh-CN" altLang="en-US" dirty="0"/>
              <a:t>生成一个</a:t>
            </a:r>
            <a:r>
              <a:rPr lang="en-US" altLang="zh-CN" dirty="0"/>
              <a:t>test</a:t>
            </a:r>
            <a:r>
              <a:rPr lang="zh-CN" altLang="en-US" dirty="0"/>
              <a:t>文件，但不打开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mkdir test , </a:t>
            </a:r>
            <a:r>
              <a:rPr lang="zh-CN" altLang="en-US" dirty="0"/>
              <a:t>生成一个</a:t>
            </a:r>
            <a:r>
              <a:rPr lang="en-US" altLang="zh-CN" dirty="0"/>
              <a:t>test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cp from to </a:t>
            </a:r>
            <a:r>
              <a:rPr lang="zh-CN" altLang="en-US" dirty="0"/>
              <a:t>，把</a:t>
            </a:r>
            <a:r>
              <a:rPr lang="en-US" altLang="zh-CN" dirty="0"/>
              <a:t>from</a:t>
            </a:r>
            <a:r>
              <a:rPr lang="zh-CN" altLang="en-US" dirty="0"/>
              <a:t>文件复制到</a:t>
            </a:r>
            <a:r>
              <a:rPr lang="en-US" altLang="zh-CN" dirty="0"/>
              <a:t>to</a:t>
            </a:r>
            <a:r>
              <a:rPr lang="zh-CN" altLang="en-US" dirty="0"/>
              <a:t>路径下 ，增加参数 “</a:t>
            </a:r>
            <a:r>
              <a:rPr lang="en-US" altLang="zh-CN" dirty="0"/>
              <a:t>-r</a:t>
            </a:r>
            <a:r>
              <a:rPr lang="zh-CN" altLang="en-US" dirty="0"/>
              <a:t>” 可以递归复制文件夹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mv from to </a:t>
            </a:r>
            <a:r>
              <a:rPr lang="zh-CN" altLang="en-US" dirty="0"/>
              <a:t>， 把</a:t>
            </a:r>
            <a:r>
              <a:rPr lang="en-US" altLang="zh-CN" dirty="0"/>
              <a:t>from </a:t>
            </a:r>
            <a:r>
              <a:rPr lang="zh-CN" altLang="en-US" dirty="0"/>
              <a:t>文件移动到</a:t>
            </a:r>
            <a:r>
              <a:rPr lang="en-US" altLang="zh-CN" dirty="0"/>
              <a:t>to</a:t>
            </a:r>
            <a:r>
              <a:rPr lang="zh-CN" altLang="en-US" dirty="0"/>
              <a:t>路径下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top </a:t>
            </a:r>
            <a:r>
              <a:rPr lang="zh-CN" altLang="en-US" dirty="0"/>
              <a:t>， 查看系统资源使用情况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vi </a:t>
            </a:r>
            <a:r>
              <a:rPr lang="zh-CN" altLang="en-US" dirty="0"/>
              <a:t>、</a:t>
            </a:r>
            <a:r>
              <a:rPr lang="en-US" altLang="zh-CN" dirty="0"/>
              <a:t>vim </a:t>
            </a:r>
            <a:r>
              <a:rPr lang="zh-CN" altLang="en-US" dirty="0"/>
              <a:t>、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，这三个指令是不同的文件编辑器，从左到右难度依次降低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sudo chmod 777 test </a:t>
            </a:r>
            <a:r>
              <a:rPr lang="zh-CN" altLang="en-US" dirty="0"/>
              <a:t>，更改</a:t>
            </a:r>
            <a:r>
              <a:rPr lang="en-US" altLang="zh-CN" dirty="0"/>
              <a:t>test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目录的权限，</a:t>
            </a:r>
            <a:r>
              <a:rPr lang="en-US" altLang="zh-CN" dirty="0"/>
              <a:t>777</a:t>
            </a:r>
            <a:r>
              <a:rPr lang="zh-CN" altLang="en-US" dirty="0"/>
              <a:t>为全部权限，具体百度了解含义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sudo chown yin ./test ,  </a:t>
            </a:r>
            <a:r>
              <a:rPr lang="zh-CN" altLang="en-US" dirty="0"/>
              <a:t>更改</a:t>
            </a:r>
            <a:r>
              <a:rPr lang="en-US" altLang="zh-CN" dirty="0"/>
              <a:t>test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目录的所有所有者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9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9AEA30-3714-A4F0-4DAB-933F82F68B18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6733853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</a:t>
            </a:r>
            <a:r>
              <a:rPr lang="zh-CN" altLang="en-US" dirty="0"/>
              <a:t>、扩展使用</a:t>
            </a:r>
            <a:r>
              <a:rPr lang="en-US" altLang="zh-CN" dirty="0"/>
              <a:t>——apt</a:t>
            </a:r>
            <a:r>
              <a:rPr lang="zh-CN" altLang="en-US" dirty="0"/>
              <a:t>换源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9CE1B5-08D4-7CAE-D57B-F0146B981C17}"/>
              </a:ext>
            </a:extLst>
          </p:cNvPr>
          <p:cNvSpPr txBox="1"/>
          <p:nvPr/>
        </p:nvSpPr>
        <p:spPr>
          <a:xfrm>
            <a:off x="462332" y="1072079"/>
            <a:ext cx="1105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apt </a:t>
            </a:r>
            <a:r>
              <a:rPr lang="zh-CN" altLang="en-US" dirty="0"/>
              <a:t>更换下载换源，因为</a:t>
            </a:r>
            <a:r>
              <a:rPr lang="en-US" altLang="zh-CN" dirty="0"/>
              <a:t>apt</a:t>
            </a:r>
            <a:r>
              <a:rPr lang="zh-CN" altLang="en-US" dirty="0"/>
              <a:t>指令默认的下载源是国外的地址，比较慢，所以可以更换为国内的下载源：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、寻找 </a:t>
            </a:r>
            <a:r>
              <a:rPr lang="en-US" altLang="zh-CN"/>
              <a:t>ubuntu 22.04 </a:t>
            </a:r>
            <a:r>
              <a:rPr lang="zh-CN" altLang="en-US" dirty="0"/>
              <a:t>版本的 </a:t>
            </a:r>
            <a:r>
              <a:rPr lang="en-US" altLang="zh-CN" dirty="0"/>
              <a:t>apt</a:t>
            </a:r>
            <a:r>
              <a:rPr lang="zh-CN" altLang="en-US" dirty="0"/>
              <a:t>国内源 ：</a:t>
            </a:r>
            <a:r>
              <a:rPr lang="en-US" altLang="zh-CN" dirty="0"/>
              <a:t> https://blog.csdn.net/xiangxianghehe/article/details/122856771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、使用管理员权限打开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、替换为阿里源后保存文件并关闭：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2E884B-EE5A-9E4E-12D1-67B0BCEE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" y="2549407"/>
            <a:ext cx="9735050" cy="30989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E97E790-05F0-C4FA-E3A5-6B61B5A35025}"/>
              </a:ext>
            </a:extLst>
          </p:cNvPr>
          <p:cNvSpPr txBox="1"/>
          <p:nvPr/>
        </p:nvSpPr>
        <p:spPr>
          <a:xfrm>
            <a:off x="462331" y="5888947"/>
            <a:ext cx="960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、使用指令 </a:t>
            </a:r>
            <a:r>
              <a:rPr lang="en-US" altLang="zh-CN" dirty="0"/>
              <a:t>sudo apt update  </a:t>
            </a:r>
            <a:r>
              <a:rPr lang="zh-CN" altLang="en-US" dirty="0"/>
              <a:t>更新配置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、使用指令</a:t>
            </a:r>
            <a:r>
              <a:rPr lang="en-US" altLang="zh-CN" dirty="0"/>
              <a:t>sudo apt upgrade </a:t>
            </a:r>
            <a:r>
              <a:rPr lang="zh-CN" altLang="en-US" dirty="0"/>
              <a:t>更新软件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1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9AEA30-3714-A4F0-4DAB-933F82F68B18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6363984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zh-CN" altLang="en-US" dirty="0"/>
              <a:t>远程登录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9CE1B5-08D4-7CAE-D57B-F0146B981C17}"/>
              </a:ext>
            </a:extLst>
          </p:cNvPr>
          <p:cNvSpPr txBox="1"/>
          <p:nvPr/>
        </p:nvSpPr>
        <p:spPr>
          <a:xfrm>
            <a:off x="407847" y="2760666"/>
            <a:ext cx="50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PC</a:t>
            </a:r>
            <a:r>
              <a:rPr lang="zh-CN" altLang="en-US" dirty="0"/>
              <a:t>机上下载</a:t>
            </a:r>
            <a:r>
              <a:rPr lang="en-US" altLang="zh-CN" dirty="0" err="1"/>
              <a:t>Mobaxterm</a:t>
            </a:r>
            <a:r>
              <a:rPr lang="en-US" altLang="zh-CN" dirty="0"/>
              <a:t> </a:t>
            </a:r>
            <a:r>
              <a:rPr lang="zh-CN" altLang="en-US" dirty="0"/>
              <a:t>连接本地虚拟机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CFFF8C-4ED7-1056-E122-C23CA965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6" y="3314664"/>
            <a:ext cx="6876554" cy="37475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C1076D-E5DB-C504-5D03-12C5E9BBE2F9}"/>
              </a:ext>
            </a:extLst>
          </p:cNvPr>
          <p:cNvSpPr txBox="1"/>
          <p:nvPr/>
        </p:nvSpPr>
        <p:spPr>
          <a:xfrm>
            <a:off x="405829" y="789418"/>
            <a:ext cx="7597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1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、在虚拟机中使用指令“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sudo apt install 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openssh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-server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”安装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ssh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服务</a:t>
            </a:r>
            <a:endParaRPr lang="en-US" altLang="zh-CN" b="0" i="0" dirty="0">
              <a:solidFill>
                <a:srgbClr val="343F44"/>
              </a:solidFill>
              <a:effectLst/>
              <a:latin typeface="ui-monospace"/>
            </a:endParaRPr>
          </a:p>
          <a:p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2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、指令修改配置文件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sudo 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gedit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 /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etc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/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ssh</a:t>
            </a:r>
            <a:r>
              <a:rPr lang="en-US" altLang="zh-CN" b="0" i="0" dirty="0">
                <a:solidFill>
                  <a:srgbClr val="343F44"/>
                </a:solidFill>
                <a:effectLst/>
                <a:latin typeface="ui-monospace"/>
              </a:rPr>
              <a:t>/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sshd_config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，如下</a:t>
            </a:r>
            <a:endParaRPr lang="en-US" altLang="zh-CN" dirty="0">
              <a:solidFill>
                <a:srgbClr val="343F44"/>
              </a:solidFill>
              <a:latin typeface="ui-monospace"/>
            </a:endParaRPr>
          </a:p>
          <a:p>
            <a:endParaRPr lang="en-US" altLang="zh-CN" b="0" i="0" dirty="0">
              <a:solidFill>
                <a:srgbClr val="343F44"/>
              </a:solidFill>
              <a:effectLst/>
              <a:latin typeface="ui-monospac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49E7B7-E07C-4D3E-E716-53791F5A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3" y="1470281"/>
            <a:ext cx="3649730" cy="8587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B92039F-83C2-FC3E-9487-703B7C614201}"/>
              </a:ext>
            </a:extLst>
          </p:cNvPr>
          <p:cNvSpPr txBox="1"/>
          <p:nvPr/>
        </p:nvSpPr>
        <p:spPr>
          <a:xfrm>
            <a:off x="405829" y="2329040"/>
            <a:ext cx="61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、启动</a:t>
            </a:r>
            <a:r>
              <a:rPr lang="en-US" altLang="zh-CN" dirty="0"/>
              <a:t>/</a:t>
            </a:r>
            <a:r>
              <a:rPr lang="zh-CN" altLang="en-US" dirty="0"/>
              <a:t>重启</a:t>
            </a:r>
            <a:r>
              <a:rPr lang="en-US" altLang="zh-CN" dirty="0" err="1"/>
              <a:t>ssh</a:t>
            </a:r>
            <a:r>
              <a:rPr lang="zh-CN" altLang="en-US" dirty="0"/>
              <a:t>服务 ： </a:t>
            </a:r>
            <a:r>
              <a:rPr lang="en-US" altLang="zh-CN" dirty="0"/>
              <a:t>sudo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 start / restart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13A6E9-DB36-E10A-E9C2-846BC59A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388245"/>
            <a:ext cx="6606518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49F178-1A2B-BCD9-ABE6-6ABAA3A978A1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8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en-US" altLang="zh-CN" dirty="0" err="1"/>
              <a:t>vscode</a:t>
            </a:r>
            <a:r>
              <a:rPr lang="zh-CN" altLang="en-US" dirty="0"/>
              <a:t>远程代码开发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F48202-A74F-BDAC-D50E-9EB72D9BC923}"/>
              </a:ext>
            </a:extLst>
          </p:cNvPr>
          <p:cNvSpPr txBox="1"/>
          <p:nvPr/>
        </p:nvSpPr>
        <p:spPr>
          <a:xfrm>
            <a:off x="405829" y="789418"/>
            <a:ext cx="75977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准备工作：在虚拟机安装</a:t>
            </a:r>
            <a:r>
              <a:rPr lang="en-US" altLang="zh-CN" b="0" i="0" dirty="0" err="1">
                <a:solidFill>
                  <a:srgbClr val="343F44"/>
                </a:solidFill>
                <a:effectLst/>
                <a:latin typeface="ui-monospace"/>
              </a:rPr>
              <a:t>ssh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服务，和上一页类似</a:t>
            </a:r>
            <a:endParaRPr lang="en-US" altLang="zh-CN" b="0" i="0" dirty="0">
              <a:solidFill>
                <a:srgbClr val="343F44"/>
              </a:solidFill>
              <a:effectLst/>
              <a:latin typeface="ui-monospace"/>
            </a:endParaRPr>
          </a:p>
          <a:p>
            <a:r>
              <a:rPr lang="en-US" altLang="zh-CN" dirty="0">
                <a:solidFill>
                  <a:srgbClr val="343F44"/>
                </a:solidFill>
                <a:latin typeface="ui-monospace"/>
              </a:rPr>
              <a:t>1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、在</a:t>
            </a:r>
            <a:r>
              <a:rPr lang="en-US" altLang="zh-CN" dirty="0">
                <a:solidFill>
                  <a:srgbClr val="343F44"/>
                </a:solidFill>
                <a:latin typeface="ui-monospace"/>
              </a:rPr>
              <a:t>PC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机上的</a:t>
            </a:r>
            <a:r>
              <a:rPr lang="en-US" altLang="zh-CN" dirty="0" err="1">
                <a:solidFill>
                  <a:srgbClr val="343F44"/>
                </a:solidFill>
                <a:latin typeface="ui-monospace"/>
              </a:rPr>
              <a:t>vscode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安装插件 </a:t>
            </a:r>
            <a:r>
              <a:rPr lang="en-US" altLang="zh-CN" dirty="0">
                <a:solidFill>
                  <a:srgbClr val="343F44"/>
                </a:solidFill>
                <a:latin typeface="ui-monospace"/>
              </a:rPr>
              <a:t>remote-</a:t>
            </a:r>
            <a:r>
              <a:rPr lang="en-US" altLang="zh-CN" dirty="0" err="1">
                <a:solidFill>
                  <a:srgbClr val="343F44"/>
                </a:solidFill>
                <a:latin typeface="ui-monospace"/>
              </a:rPr>
              <a:t>ssh</a:t>
            </a:r>
            <a:endParaRPr lang="en-US" altLang="zh-CN" dirty="0">
              <a:solidFill>
                <a:srgbClr val="343F44"/>
              </a:solidFill>
              <a:latin typeface="ui-monospace"/>
            </a:endParaRPr>
          </a:p>
          <a:p>
            <a:r>
              <a:rPr lang="en-US" altLang="zh-CN" dirty="0">
                <a:solidFill>
                  <a:srgbClr val="343F44"/>
                </a:solidFill>
                <a:latin typeface="ui-monospace"/>
              </a:rPr>
              <a:t>2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、增加一个配置</a:t>
            </a:r>
            <a:endParaRPr lang="en-US" altLang="zh-CN" dirty="0">
              <a:solidFill>
                <a:srgbClr val="343F44"/>
              </a:solidFill>
              <a:latin typeface="ui-monospace"/>
            </a:endParaRPr>
          </a:p>
          <a:p>
            <a:r>
              <a:rPr lang="en-US" altLang="zh-CN" dirty="0">
                <a:solidFill>
                  <a:srgbClr val="343F44"/>
                </a:solidFill>
                <a:latin typeface="ui-monospace"/>
              </a:rPr>
              <a:t>3</a:t>
            </a:r>
            <a:r>
              <a:rPr lang="zh-CN" altLang="en-US" b="0" i="0" dirty="0">
                <a:solidFill>
                  <a:srgbClr val="343F44"/>
                </a:solidFill>
                <a:effectLst/>
                <a:latin typeface="ui-monospace"/>
              </a:rPr>
              <a:t>、开始连接</a:t>
            </a:r>
            <a:endParaRPr lang="en-US" altLang="zh-CN" b="0" i="0" dirty="0">
              <a:solidFill>
                <a:srgbClr val="343F44"/>
              </a:solidFill>
              <a:effectLst/>
              <a:latin typeface="ui-monospace"/>
            </a:endParaRPr>
          </a:p>
          <a:p>
            <a:r>
              <a:rPr lang="en-US" altLang="zh-CN" dirty="0">
                <a:solidFill>
                  <a:srgbClr val="343F44"/>
                </a:solidFill>
                <a:latin typeface="ui-monospace"/>
              </a:rPr>
              <a:t>4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、打开一个服务器端</a:t>
            </a:r>
            <a:endParaRPr lang="en-US" altLang="zh-CN" dirty="0">
              <a:solidFill>
                <a:srgbClr val="343F44"/>
              </a:solidFill>
              <a:latin typeface="ui-monospace"/>
            </a:endParaRPr>
          </a:p>
          <a:p>
            <a:r>
              <a:rPr lang="en-US" altLang="zh-CN" dirty="0">
                <a:solidFill>
                  <a:srgbClr val="343F44"/>
                </a:solidFill>
                <a:latin typeface="ui-monospace"/>
              </a:rPr>
              <a:t>      </a:t>
            </a:r>
            <a:r>
              <a:rPr lang="zh-CN" altLang="en-US" dirty="0">
                <a:solidFill>
                  <a:srgbClr val="343F44"/>
                </a:solidFill>
                <a:latin typeface="ui-monospace"/>
              </a:rPr>
              <a:t>的目录</a:t>
            </a:r>
            <a:endParaRPr lang="en-US" altLang="zh-CN" b="0" i="0" dirty="0">
              <a:solidFill>
                <a:srgbClr val="343F44"/>
              </a:solidFill>
              <a:effectLst/>
              <a:latin typeface="ui-monospac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038139-C98E-A8C0-FB3B-0C775C74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98" y="441789"/>
            <a:ext cx="1782567" cy="28400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83084D-C4D0-ED10-F720-9F6435B0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96" y="1521494"/>
            <a:ext cx="6816902" cy="2481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341870-1AFE-08B9-4222-DE76DA27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29" y="4340465"/>
            <a:ext cx="2362321" cy="28385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FFAB2D-A668-E842-9A8A-B126F3380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931" y="4267436"/>
            <a:ext cx="2362321" cy="298465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5BFC4C1-08E4-9BD1-7B8D-3143B67E6DEF}"/>
              </a:ext>
            </a:extLst>
          </p:cNvPr>
          <p:cNvSpPr txBox="1"/>
          <p:nvPr/>
        </p:nvSpPr>
        <p:spPr>
          <a:xfrm>
            <a:off x="9634651" y="420086"/>
            <a:ext cx="6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F6F33-439E-99FD-2930-A83175D310B3}"/>
              </a:ext>
            </a:extLst>
          </p:cNvPr>
          <p:cNvSpPr txBox="1"/>
          <p:nvPr/>
        </p:nvSpPr>
        <p:spPr>
          <a:xfrm>
            <a:off x="2741433" y="1528082"/>
            <a:ext cx="6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3CC676-1A7E-65AE-789F-872DB2E37B1E}"/>
              </a:ext>
            </a:extLst>
          </p:cNvPr>
          <p:cNvSpPr txBox="1"/>
          <p:nvPr/>
        </p:nvSpPr>
        <p:spPr>
          <a:xfrm>
            <a:off x="536640" y="4267436"/>
            <a:ext cx="6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EE9F29-2B2A-4277-AF23-66ACDF9B14F5}"/>
              </a:ext>
            </a:extLst>
          </p:cNvPr>
          <p:cNvSpPr txBox="1"/>
          <p:nvPr/>
        </p:nvSpPr>
        <p:spPr>
          <a:xfrm>
            <a:off x="6021328" y="4155799"/>
            <a:ext cx="6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315937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2C4D1B-E814-958C-5FF0-C5E84C48DA8C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9</a:t>
            </a:r>
            <a:r>
              <a:rPr lang="zh-CN" altLang="en-US" dirty="0"/>
              <a:t>、扩展使用</a:t>
            </a:r>
            <a:r>
              <a:rPr lang="en-US" altLang="zh-CN" dirty="0"/>
              <a:t>——Python</a:t>
            </a:r>
            <a:r>
              <a:rPr lang="zh-CN" altLang="en-US" dirty="0"/>
              <a:t>环境管理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4D213-5F0A-82D5-637D-A9CF2B96D39F}"/>
              </a:ext>
            </a:extLst>
          </p:cNvPr>
          <p:cNvSpPr txBox="1"/>
          <p:nvPr/>
        </p:nvSpPr>
        <p:spPr>
          <a:xfrm>
            <a:off x="739739" y="904126"/>
            <a:ext cx="10068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在实际使用时，通常会需要使用到不同的</a:t>
            </a:r>
            <a:r>
              <a:rPr lang="en-US" altLang="zh-CN" dirty="0"/>
              <a:t>python</a:t>
            </a:r>
            <a:r>
              <a:rPr lang="zh-CN" altLang="en-US" dirty="0"/>
              <a:t>版本，例如，系统自带的</a:t>
            </a:r>
            <a:r>
              <a:rPr lang="en-US" altLang="zh-CN" dirty="0"/>
              <a:t>Python</a:t>
            </a:r>
            <a:r>
              <a:rPr lang="zh-CN" altLang="en-US" dirty="0"/>
              <a:t>版本为</a:t>
            </a:r>
            <a:r>
              <a:rPr lang="en-US" altLang="zh-CN" dirty="0"/>
              <a:t>3.7 </a:t>
            </a:r>
            <a:r>
              <a:rPr lang="zh-CN" altLang="en-US" dirty="0"/>
              <a:t>，（不要试图去升级或者降级系统自带的</a:t>
            </a:r>
            <a:r>
              <a:rPr lang="en-US" altLang="zh-CN" dirty="0"/>
              <a:t>Python</a:t>
            </a:r>
            <a:r>
              <a:rPr lang="zh-CN" altLang="en-US" dirty="0"/>
              <a:t>版本，这回导致系统崩溃）然后因为某个软件需要</a:t>
            </a:r>
            <a:r>
              <a:rPr lang="en-US" altLang="zh-CN" dirty="0"/>
              <a:t>3.6</a:t>
            </a:r>
            <a:r>
              <a:rPr lang="zh-CN" altLang="en-US" dirty="0"/>
              <a:t>版本的</a:t>
            </a:r>
            <a:r>
              <a:rPr lang="en-US" altLang="zh-CN" dirty="0"/>
              <a:t>Python</a:t>
            </a:r>
            <a:r>
              <a:rPr lang="zh-CN" altLang="en-US" dirty="0"/>
              <a:t>，这时候就可以使用</a:t>
            </a:r>
            <a:r>
              <a:rPr lang="en-US" altLang="zh-CN" b="1" dirty="0" err="1"/>
              <a:t>Conda</a:t>
            </a:r>
            <a:r>
              <a:rPr lang="zh-CN" altLang="en-US" dirty="0"/>
              <a:t>来进行包管理</a:t>
            </a:r>
            <a:endParaRPr lang="en-US" altLang="zh-CN" dirty="0"/>
          </a:p>
          <a:p>
            <a:r>
              <a:rPr lang="zh-CN" altLang="en-US" dirty="0"/>
              <a:t>安装教程：</a:t>
            </a:r>
            <a:r>
              <a:rPr lang="en-US" altLang="zh-CN" dirty="0">
                <a:hlinkClick r:id="rId2"/>
              </a:rPr>
              <a:t>https://zhuanlan.zhihu.com/p/459607806</a:t>
            </a:r>
            <a:endParaRPr lang="en-US" altLang="zh-CN" dirty="0"/>
          </a:p>
          <a:p>
            <a:r>
              <a:rPr lang="zh-CN" altLang="en-US" dirty="0"/>
              <a:t>换源教程：</a:t>
            </a:r>
            <a:r>
              <a:rPr lang="en-US" altLang="zh-CN"/>
              <a:t>https://zhuanlan.zhihu.com/p/87123943</a:t>
            </a:r>
            <a:endParaRPr lang="en-US" altLang="zh-CN" dirty="0"/>
          </a:p>
          <a:p>
            <a:r>
              <a:rPr lang="zh-CN" altLang="en-US" b="1" dirty="0"/>
              <a:t>注意：安装完成需要重启一下系统 ， 同时可以更换下载源来提高下载速度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1EC4E-B48F-B220-7509-84453416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9" y="3676115"/>
            <a:ext cx="5229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4CA72C2-06E3-BC1E-E930-F9F683770BA2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10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A48A4-EB71-E1F0-2C91-49F7BDDAFE2F}"/>
              </a:ext>
            </a:extLst>
          </p:cNvPr>
          <p:cNvSpPr txBox="1"/>
          <p:nvPr/>
        </p:nvSpPr>
        <p:spPr>
          <a:xfrm>
            <a:off x="999310" y="823432"/>
            <a:ext cx="8850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、首先指令 </a:t>
            </a:r>
            <a:r>
              <a:rPr lang="en-US" altLang="zh-CN" dirty="0"/>
              <a:t>apt-get install git </a:t>
            </a:r>
            <a:r>
              <a:rPr lang="zh-CN" altLang="en-US" dirty="0"/>
              <a:t>安装</a:t>
            </a:r>
            <a:r>
              <a:rPr lang="en-US" altLang="zh-CN" dirty="0"/>
              <a:t>git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、找到我们想要下载的网页，例如：</a:t>
            </a:r>
            <a:r>
              <a:rPr lang="en-US" altLang="zh-CN" dirty="0">
                <a:hlinkClick r:id="rId2"/>
              </a:rPr>
              <a:t>https://github.com/YuHengsss/YOLOV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、我们可以通过方法</a:t>
            </a:r>
            <a:r>
              <a:rPr lang="en-US" altLang="zh-CN" dirty="0"/>
              <a:t>1</a:t>
            </a:r>
            <a:r>
              <a:rPr lang="zh-CN" altLang="en-US" dirty="0"/>
              <a:t>，使用指令 </a:t>
            </a:r>
            <a:r>
              <a:rPr lang="en-US" altLang="zh-CN" dirty="0"/>
              <a:t>git clone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来下载该项目，例如：</a:t>
            </a:r>
            <a:endParaRPr lang="en-US" altLang="zh-CN" dirty="0"/>
          </a:p>
          <a:p>
            <a:r>
              <a:rPr lang="en-US" altLang="zh-CN" dirty="0"/>
              <a:t>      git clone </a:t>
            </a:r>
            <a:r>
              <a:rPr lang="en-US" altLang="zh-CN" dirty="0">
                <a:hlinkClick r:id="rId3"/>
              </a:rPr>
              <a:t>https://github.com/YuHengsss/YOLOV.git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、如果当前网络状态较差，则可以使用方法</a:t>
            </a:r>
            <a:r>
              <a:rPr lang="en-US" altLang="zh-CN" dirty="0"/>
              <a:t>2</a:t>
            </a:r>
            <a:r>
              <a:rPr lang="zh-CN" altLang="en-US" dirty="0"/>
              <a:t>，下载</a:t>
            </a:r>
            <a:r>
              <a:rPr lang="en-US" altLang="zh-CN" dirty="0"/>
              <a:t>zip</a:t>
            </a:r>
            <a:r>
              <a:rPr lang="zh-CN" altLang="en-US" dirty="0"/>
              <a:t>压缩包，拖到虚拟机内解压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DE412B-D278-9D4E-6CB6-0832A4477B10}"/>
              </a:ext>
            </a:extLst>
          </p:cNvPr>
          <p:cNvSpPr txBox="1"/>
          <p:nvPr/>
        </p:nvSpPr>
        <p:spPr>
          <a:xfrm>
            <a:off x="7286897" y="2543629"/>
            <a:ext cx="426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更多</a:t>
            </a:r>
            <a:r>
              <a:rPr lang="en-US" altLang="zh-CN" dirty="0"/>
              <a:t>git</a:t>
            </a:r>
            <a:r>
              <a:rPr lang="zh-CN" altLang="en-US" dirty="0"/>
              <a:t>项目开发技能，例如创建分支，提交、请求、合并操作，可以参考该链接：</a:t>
            </a:r>
            <a:r>
              <a:rPr lang="zh-CN" altLang="en-US" dirty="0">
                <a:hlinkClick r:id="rId4"/>
              </a:rPr>
              <a:t>超链接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D1ACB0-34ED-13A5-0101-6026A6B1A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97" y="2543629"/>
            <a:ext cx="5158292" cy="2908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F59F86-C383-BF22-A2F6-FEF24500FF54}"/>
              </a:ext>
            </a:extLst>
          </p:cNvPr>
          <p:cNvSpPr txBox="1"/>
          <p:nvPr/>
        </p:nvSpPr>
        <p:spPr>
          <a:xfrm>
            <a:off x="6763743" y="3989029"/>
            <a:ext cx="515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如何运行项目？</a:t>
            </a:r>
            <a:endParaRPr lang="en-US" altLang="zh-CN" dirty="0"/>
          </a:p>
          <a:p>
            <a:r>
              <a:rPr lang="zh-CN" altLang="en-US" dirty="0"/>
              <a:t>一般比较大型的项目都会有</a:t>
            </a:r>
            <a:r>
              <a:rPr lang="en-US" altLang="zh-CN" dirty="0"/>
              <a:t>read.md</a:t>
            </a:r>
            <a:r>
              <a:rPr lang="zh-CN" altLang="en-US" dirty="0"/>
              <a:t>，其中会提供具体的使用方法，例如例子中的</a:t>
            </a:r>
            <a:r>
              <a:rPr lang="en-US" altLang="zh-CN" dirty="0"/>
              <a:t>Quick Start</a:t>
            </a:r>
            <a:r>
              <a:rPr lang="zh-CN" altLang="en-US" dirty="0"/>
              <a:t>模块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EAD0DB-92CD-FA8C-7718-D002C64BE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278" y="4982500"/>
            <a:ext cx="4209524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2C4D1B-E814-958C-5FF0-C5E84C48DA8C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11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zh-CN" altLang="en-US" dirty="0"/>
              <a:t>网卡设置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C212C7-2358-760D-9404-F3FDD860559C}"/>
              </a:ext>
            </a:extLst>
          </p:cNvPr>
          <p:cNvSpPr txBox="1"/>
          <p:nvPr/>
        </p:nvSpPr>
        <p:spPr>
          <a:xfrm>
            <a:off x="512492" y="883578"/>
            <a:ext cx="948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指令：编辑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netplan</a:t>
            </a:r>
            <a:r>
              <a:rPr lang="en-US" altLang="zh-CN" dirty="0"/>
              <a:t>/ </a:t>
            </a:r>
            <a:r>
              <a:rPr lang="zh-CN" altLang="en-US" dirty="0"/>
              <a:t>目录下的任意一个文件，编辑</a:t>
            </a:r>
            <a:r>
              <a:rPr lang="en-US" altLang="zh-CN" dirty="0"/>
              <a:t>ens33</a:t>
            </a:r>
            <a:r>
              <a:rPr lang="zh-CN" altLang="en-US" dirty="0"/>
              <a:t>网卡为固定</a:t>
            </a:r>
            <a:r>
              <a:rPr lang="en-US" altLang="zh-CN" dirty="0" err="1"/>
              <a:t>ip</a:t>
            </a:r>
            <a:r>
              <a:rPr lang="zh-CN" altLang="en-US" dirty="0"/>
              <a:t>或</a:t>
            </a:r>
            <a:r>
              <a:rPr lang="en-US" altLang="zh-CN" dirty="0" err="1"/>
              <a:t>hdcp</a:t>
            </a:r>
            <a:r>
              <a:rPr lang="zh-CN" altLang="en-US" dirty="0"/>
              <a:t>随机</a:t>
            </a:r>
            <a:r>
              <a:rPr lang="en-US" altLang="zh-CN" dirty="0" err="1"/>
              <a:t>ip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虚拟机建议随机</a:t>
            </a:r>
            <a:r>
              <a:rPr lang="en-US" altLang="zh-CN" dirty="0"/>
              <a:t>IP</a:t>
            </a:r>
            <a:r>
              <a:rPr lang="zh-CN" altLang="en-US" dirty="0"/>
              <a:t>，物理实体机可以配置静态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43F9AD-51E9-3F62-F213-ECC9AC4BEC17}"/>
              </a:ext>
            </a:extLst>
          </p:cNvPr>
          <p:cNvSpPr txBox="1"/>
          <p:nvPr/>
        </p:nvSpPr>
        <p:spPr>
          <a:xfrm>
            <a:off x="625509" y="4018622"/>
            <a:ext cx="7131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sudo </a:t>
            </a:r>
            <a:r>
              <a:rPr lang="en-US" altLang="zh-CN" dirty="0" err="1"/>
              <a:t>netplan</a:t>
            </a:r>
            <a:r>
              <a:rPr lang="en-US" altLang="zh-CN" dirty="0"/>
              <a:t> apply </a:t>
            </a:r>
            <a:r>
              <a:rPr lang="zh-CN" altLang="en-US" dirty="0"/>
              <a:t>应用配置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FED16-45AD-C4A1-4933-FF8D0778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3" y="1806908"/>
            <a:ext cx="453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6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E5BF29-BBE2-DACF-15F8-86DC27FF27B3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12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zh-CN" altLang="en-US" dirty="0"/>
              <a:t>环境变量配置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AF2A01-01E7-A5B2-58BD-9ACEB8D93B55}"/>
              </a:ext>
            </a:extLst>
          </p:cNvPr>
          <p:cNvSpPr txBox="1"/>
          <p:nvPr/>
        </p:nvSpPr>
        <p:spPr>
          <a:xfrm>
            <a:off x="470899" y="914401"/>
            <a:ext cx="1083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路径，它指定了所有的可执行文件的搜索路径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1B5DC-2644-BA2D-A63C-E227D6BB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9" y="1462160"/>
            <a:ext cx="10921430" cy="6029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BDE3DE-D3D5-29CC-D6B1-ED45B878EE00}"/>
              </a:ext>
            </a:extLst>
          </p:cNvPr>
          <p:cNvSpPr txBox="1"/>
          <p:nvPr/>
        </p:nvSpPr>
        <p:spPr>
          <a:xfrm>
            <a:off x="470899" y="2108329"/>
            <a:ext cx="6205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我们可以通过修改该路径来指定不同版本的程序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37C539-B14C-EFFE-1AF3-1776656B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7" y="2699627"/>
            <a:ext cx="6753225" cy="2381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B0919D-3DC2-BCCA-94D1-7B9FA8997151}"/>
              </a:ext>
            </a:extLst>
          </p:cNvPr>
          <p:cNvSpPr txBox="1"/>
          <p:nvPr/>
        </p:nvSpPr>
        <p:spPr>
          <a:xfrm>
            <a:off x="504877" y="5302843"/>
            <a:ext cx="1005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它可以帮助我们在没有管理员权限的时候更新软件版本，在多人使用的服务器中经常使用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1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E5BF29-BBE2-DACF-15F8-86DC27FF27B3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13</a:t>
            </a:r>
            <a:r>
              <a:rPr lang="zh-CN" altLang="en-US" dirty="0"/>
              <a:t>、扩展使用</a:t>
            </a:r>
            <a:r>
              <a:rPr lang="en-US" altLang="zh-CN" dirty="0"/>
              <a:t>——</a:t>
            </a:r>
            <a:r>
              <a:rPr lang="zh-CN" altLang="en-US" dirty="0"/>
              <a:t>多用户配置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24A1F7-C9A0-9306-3A77-B4F341F9F957}"/>
              </a:ext>
            </a:extLst>
          </p:cNvPr>
          <p:cNvSpPr txBox="1"/>
          <p:nvPr/>
        </p:nvSpPr>
        <p:spPr>
          <a:xfrm>
            <a:off x="554804" y="1284270"/>
            <a:ext cx="10089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不同用户的系统配置是不同的，例如：</a:t>
            </a:r>
            <a:endParaRPr lang="en-US" altLang="zh-CN" dirty="0"/>
          </a:p>
          <a:p>
            <a:r>
              <a:rPr lang="zh-CN" altLang="en-US" dirty="0"/>
              <a:t>普通用户的用户根目录在 </a:t>
            </a:r>
            <a:r>
              <a:rPr lang="en-US" altLang="zh-CN" dirty="0"/>
              <a:t>/home/*** 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root</a:t>
            </a:r>
            <a:r>
              <a:rPr lang="zh-CN" altLang="en-US" dirty="0"/>
              <a:t>用户的用户根目录在 </a:t>
            </a:r>
            <a:r>
              <a:rPr lang="en-US" altLang="zh-CN" dirty="0"/>
              <a:t>/root</a:t>
            </a:r>
          </a:p>
          <a:p>
            <a:endParaRPr lang="en-US" altLang="zh-CN" dirty="0"/>
          </a:p>
          <a:p>
            <a:r>
              <a:rPr lang="zh-CN" altLang="en-US" dirty="0"/>
              <a:t>普通用户的</a:t>
            </a:r>
            <a:r>
              <a:rPr lang="en-US" altLang="zh-CN" dirty="0"/>
              <a:t>PATH</a:t>
            </a:r>
            <a:r>
              <a:rPr lang="zh-CN" altLang="en-US" dirty="0"/>
              <a:t>路径包括：</a:t>
            </a:r>
            <a:r>
              <a:rPr lang="de-DE" altLang="zh-CN" dirty="0"/>
              <a:t>/usr/local/sbin:/usr/local/bin:/usr/sbin:/usr/bin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root</a:t>
            </a:r>
            <a:r>
              <a:rPr lang="zh-CN" altLang="en-US" dirty="0"/>
              <a:t>用户的</a:t>
            </a:r>
            <a:r>
              <a:rPr lang="en-US" altLang="zh-CN" dirty="0"/>
              <a:t>PATH</a:t>
            </a:r>
            <a:r>
              <a:rPr lang="zh-CN" altLang="en-US" dirty="0"/>
              <a:t>路径仅包括：</a:t>
            </a:r>
            <a:r>
              <a:rPr lang="de-DE" altLang="zh-CN" dirty="0"/>
              <a:t> :/usr/sbin:/usr/bin</a:t>
            </a:r>
          </a:p>
          <a:p>
            <a:r>
              <a:rPr lang="zh-CN" altLang="en-US" dirty="0"/>
              <a:t>这就可能出现一个问题：</a:t>
            </a:r>
            <a:r>
              <a:rPr lang="zh-CN" altLang="en-US" b="1" dirty="0"/>
              <a:t>普通用户刚刚还在用的指令，进入</a:t>
            </a:r>
            <a:r>
              <a:rPr lang="en-US" altLang="zh-CN" b="1" dirty="0"/>
              <a:t>root</a:t>
            </a:r>
            <a:r>
              <a:rPr lang="zh-CN" altLang="en-US" b="1" dirty="0"/>
              <a:t>用户后反而还不能用了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700C3-A808-685D-8AF2-4F9AB2BB3C4A}"/>
              </a:ext>
            </a:extLst>
          </p:cNvPr>
          <p:cNvSpPr txBox="1"/>
          <p:nvPr/>
        </p:nvSpPr>
        <p:spPr>
          <a:xfrm>
            <a:off x="554803" y="3716287"/>
            <a:ext cx="9811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不同用户被分到不同的用户组，进而使得不同的用户对同一个程序有着不同的执行权限，例如：</a:t>
            </a:r>
            <a:endParaRPr lang="en-US" altLang="zh-CN" dirty="0"/>
          </a:p>
          <a:p>
            <a:r>
              <a:rPr lang="en-US" altLang="zh-CN" b="1" dirty="0"/>
              <a:t>Root</a:t>
            </a:r>
            <a:r>
              <a:rPr lang="zh-CN" altLang="en-US" b="1" dirty="0"/>
              <a:t>用户取消了</a:t>
            </a:r>
            <a:r>
              <a:rPr lang="en-US" altLang="zh-CN" b="1" dirty="0" err="1"/>
              <a:t>myTest</a:t>
            </a:r>
            <a:r>
              <a:rPr lang="en-US" altLang="zh-CN" b="1" dirty="0"/>
              <a:t> </a:t>
            </a:r>
            <a:r>
              <a:rPr lang="zh-CN" altLang="en-US" b="1" dirty="0"/>
              <a:t>指令对</a:t>
            </a:r>
            <a:r>
              <a:rPr lang="en-US" altLang="zh-CN" b="1" dirty="0"/>
              <a:t>yin </a:t>
            </a:r>
            <a:r>
              <a:rPr lang="zh-CN" altLang="en-US" b="1" dirty="0"/>
              <a:t>用户的执行权限，那么在</a:t>
            </a:r>
            <a:r>
              <a:rPr lang="en-US" altLang="zh-CN" b="1" dirty="0"/>
              <a:t>yin</a:t>
            </a:r>
            <a:r>
              <a:rPr lang="zh-CN" altLang="en-US" b="1" dirty="0"/>
              <a:t>使用</a:t>
            </a:r>
            <a:r>
              <a:rPr lang="en-US" altLang="zh-CN" b="1" dirty="0" err="1"/>
              <a:t>myTest</a:t>
            </a:r>
            <a:r>
              <a:rPr lang="zh-CN" altLang="en-US" b="1" dirty="0"/>
              <a:t>指令时会出现指令不存在的报错</a:t>
            </a:r>
          </a:p>
        </p:txBody>
      </p:sp>
    </p:spTree>
    <p:extLst>
      <p:ext uri="{BB962C8B-B14F-4D97-AF65-F5344CB8AC3E}">
        <p14:creationId xmlns:p14="http://schemas.microsoft.com/office/powerpoint/2010/main" val="345168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E5BF29-BBE2-DACF-15F8-86DC27FF27B3}"/>
              </a:ext>
            </a:extLst>
          </p:cNvPr>
          <p:cNvSpPr txBox="1">
            <a:spLocks/>
          </p:cNvSpPr>
          <p:nvPr/>
        </p:nvSpPr>
        <p:spPr>
          <a:xfrm>
            <a:off x="16267" y="0"/>
            <a:ext cx="7730447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14</a:t>
            </a:r>
            <a:r>
              <a:rPr lang="zh-CN" altLang="en-US" dirty="0"/>
              <a:t>、扩展使用</a:t>
            </a:r>
            <a:r>
              <a:rPr lang="en-US" altLang="zh-CN" dirty="0"/>
              <a:t>——Pytorch</a:t>
            </a:r>
            <a:r>
              <a:rPr lang="zh-CN" altLang="en-US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6172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80A1-21B1-FB08-6B37-B1845C50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" y="0"/>
            <a:ext cx="5798906" cy="883578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、下载</a:t>
            </a:r>
            <a:r>
              <a:rPr lang="en-US" altLang="zh-CN"/>
              <a:t>Ubuntu</a:t>
            </a:r>
            <a:r>
              <a:rPr lang="zh-CN" altLang="en-US"/>
              <a:t>镜像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30F2F-8FFD-FC5B-7786-777E68343848}"/>
              </a:ext>
            </a:extLst>
          </p:cNvPr>
          <p:cNvSpPr txBox="1"/>
          <p:nvPr/>
        </p:nvSpPr>
        <p:spPr>
          <a:xfrm>
            <a:off x="822126" y="883578"/>
            <a:ext cx="938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链接：</a:t>
            </a:r>
            <a:r>
              <a:rPr lang="en-US" altLang="zh-CN">
                <a:hlinkClick r:id="rId2"/>
              </a:rPr>
              <a:t>https://mirrors.tuna.tsinghua.edu.cn/ubuntu-releases/22.04/</a:t>
            </a:r>
            <a:endParaRPr lang="en-US" altLang="zh-CN"/>
          </a:p>
          <a:p>
            <a:r>
              <a:rPr lang="zh-CN" altLang="en-US"/>
              <a:t>推荐安装带桌面的版本，门槛低、用的人多，问题解决更方便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D4F25-AD4E-8CAE-3D87-48DA94143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6" y="1884239"/>
            <a:ext cx="9380306" cy="44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3699F7-B68E-77A9-4848-1CBA74DF1DDB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5798906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、虚拟机安装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FC829-612F-5B2F-17B7-F75F9A545ADC}"/>
              </a:ext>
            </a:extLst>
          </p:cNvPr>
          <p:cNvSpPr txBox="1"/>
          <p:nvPr/>
        </p:nvSpPr>
        <p:spPr>
          <a:xfrm>
            <a:off x="780835" y="955497"/>
            <a:ext cx="1054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vmware</a:t>
            </a:r>
            <a:r>
              <a:rPr lang="en-US" altLang="zh-CN" dirty="0"/>
              <a:t> workspace pro</a:t>
            </a:r>
            <a:r>
              <a:rPr lang="zh-CN" altLang="en-US" dirty="0"/>
              <a:t>为例子，激活码百度找一个就行了。</a:t>
            </a:r>
            <a:endParaRPr lang="en-US" altLang="zh-CN" dirty="0"/>
          </a:p>
          <a:p>
            <a:r>
              <a:rPr lang="zh-CN" altLang="en-US" dirty="0"/>
              <a:t>下载网址：</a:t>
            </a:r>
            <a:r>
              <a:rPr lang="en-US" altLang="zh-CN" dirty="0"/>
              <a:t>https://www.vmware.com/products/workstation-pro/workstation-pro-evaluation.html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7910BD-136C-F06D-83F5-01162630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36" y="1812921"/>
            <a:ext cx="4534133" cy="42801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18334E-0631-4522-A804-786527009111}"/>
              </a:ext>
            </a:extLst>
          </p:cNvPr>
          <p:cNvSpPr txBox="1"/>
          <p:nvPr/>
        </p:nvSpPr>
        <p:spPr>
          <a:xfrm>
            <a:off x="5667909" y="2475653"/>
            <a:ext cx="627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、新建一个虚拟机，选择刚刚下载的</a:t>
            </a:r>
            <a:r>
              <a:rPr lang="en-US" altLang="zh-CN" dirty="0"/>
              <a:t>iso</a:t>
            </a:r>
            <a:r>
              <a:rPr lang="zh-CN" altLang="en-US" dirty="0"/>
              <a:t>镜像文件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、设置</a:t>
            </a:r>
            <a:r>
              <a:rPr lang="zh-CN" altLang="en-US" b="1" dirty="0"/>
              <a:t>用户名密码可以简单一点比如</a:t>
            </a:r>
            <a:r>
              <a:rPr lang="en-US" altLang="zh-CN" b="1" dirty="0"/>
              <a:t>123</a:t>
            </a:r>
            <a:r>
              <a:rPr lang="zh-CN" altLang="en-US" dirty="0"/>
              <a:t>，方便使用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磁盘大小尽量大一些</a:t>
            </a:r>
            <a:r>
              <a:rPr lang="zh-CN" altLang="en-US" dirty="0"/>
              <a:t>，单独拿个盘来放虚拟机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、有一个自定义硬件选项可以</a:t>
            </a:r>
            <a:r>
              <a:rPr lang="zh-CN" altLang="en-US" b="1" dirty="0"/>
              <a:t>自定义运行内存和</a:t>
            </a:r>
            <a:r>
              <a:rPr lang="en-US" altLang="zh-CN" b="1" dirty="0"/>
              <a:t>CPU</a:t>
            </a:r>
            <a:r>
              <a:rPr lang="zh-CN" altLang="en-US" b="1" dirty="0"/>
              <a:t>数量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、配置完成之后就可以打开虚拟机正常使用了。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451E14-EDCB-AB81-9C90-42FA3842B747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9415408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系统基本使用方法</a:t>
            </a:r>
            <a:r>
              <a:rPr lang="en-US" altLang="zh-CN" dirty="0"/>
              <a:t>——</a:t>
            </a:r>
            <a:r>
              <a:rPr lang="zh-CN" altLang="en-US" dirty="0"/>
              <a:t>控制台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301DD5-7FD2-683E-CBB8-EF68864329F5}"/>
              </a:ext>
            </a:extLst>
          </p:cNvPr>
          <p:cNvSpPr txBox="1"/>
          <p:nvPr/>
        </p:nvSpPr>
        <p:spPr>
          <a:xfrm>
            <a:off x="5254373" y="1073851"/>
            <a:ext cx="6170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常见命令：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ls </a:t>
            </a:r>
            <a:r>
              <a:rPr lang="zh-CN" altLang="en-US" dirty="0"/>
              <a:t>查看当前目录下的全部文件，增加不同参数可以有不同的效果，例如</a:t>
            </a:r>
            <a:r>
              <a:rPr lang="en-US" altLang="zh-CN" dirty="0"/>
              <a:t> –la </a:t>
            </a:r>
            <a:r>
              <a:rPr lang="zh-CN" altLang="en-US" dirty="0"/>
              <a:t>可以查看全部文件的最后修改时间，权限等等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C39CB4-9D08-A588-D9D2-B33A7BB3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6" y="1140432"/>
            <a:ext cx="3237489" cy="19007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4976D-35A5-9021-128B-B5110B846141}"/>
              </a:ext>
            </a:extLst>
          </p:cNvPr>
          <p:cNvSpPr txBox="1"/>
          <p:nvPr/>
        </p:nvSpPr>
        <p:spPr>
          <a:xfrm>
            <a:off x="3535715" y="1212351"/>
            <a:ext cx="148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右键桌面打开控制台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B0E47-50D3-687E-5319-78B73BAC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01" y="2539848"/>
            <a:ext cx="6170490" cy="41802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BC0AC1-EBC4-A6F2-3C99-60719B530146}"/>
              </a:ext>
            </a:extLst>
          </p:cNvPr>
          <p:cNvSpPr txBox="1"/>
          <p:nvPr/>
        </p:nvSpPr>
        <p:spPr>
          <a:xfrm>
            <a:off x="298226" y="3429000"/>
            <a:ext cx="3667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查看当前目录，如下我们目前在</a:t>
            </a:r>
            <a:r>
              <a:rPr lang="en-US" altLang="zh-CN" dirty="0"/>
              <a:t>/home/yin</a:t>
            </a:r>
            <a:r>
              <a:rPr lang="zh-CN" altLang="en-US" dirty="0"/>
              <a:t>目录下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26F1BA-F5F8-003D-B294-1C9D8438D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3" y="4306822"/>
            <a:ext cx="498214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451E14-EDCB-AB81-9C90-42FA3842B747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9415408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系统基本使用方法</a:t>
            </a:r>
            <a:r>
              <a:rPr lang="en-US" altLang="zh-CN" dirty="0"/>
              <a:t>——</a:t>
            </a:r>
            <a:r>
              <a:rPr lang="zh-CN" altLang="en-US" dirty="0"/>
              <a:t>控制台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301DD5-7FD2-683E-CBB8-EF68864329F5}"/>
              </a:ext>
            </a:extLst>
          </p:cNvPr>
          <p:cNvSpPr txBox="1"/>
          <p:nvPr/>
        </p:nvSpPr>
        <p:spPr>
          <a:xfrm>
            <a:off x="298226" y="883578"/>
            <a:ext cx="6170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cd </a:t>
            </a:r>
            <a:r>
              <a:rPr lang="zh-CN" altLang="en-US" dirty="0"/>
              <a:t>进入某个路径，两种使用方法，根据相对路径：从当前位置出发进入某个路径： 从当前位置进入</a:t>
            </a:r>
            <a:r>
              <a:rPr lang="en-US" altLang="zh-CN" dirty="0"/>
              <a:t>Desktop</a:t>
            </a:r>
            <a:r>
              <a:rPr lang="zh-CN" altLang="en-US" dirty="0"/>
              <a:t>目录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C0AC1-EBC4-A6F2-3C99-60719B530146}"/>
              </a:ext>
            </a:extLst>
          </p:cNvPr>
          <p:cNvSpPr txBox="1"/>
          <p:nvPr/>
        </p:nvSpPr>
        <p:spPr>
          <a:xfrm>
            <a:off x="298226" y="2836641"/>
            <a:ext cx="5396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根据绝对路径：从根目录出发进入某个路径：从根目录出发进入 </a:t>
            </a:r>
            <a:r>
              <a:rPr lang="en-US" altLang="zh-CN" dirty="0"/>
              <a:t>/home/yin/Desktop 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01FF14-49C8-A71E-2909-002FFD70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9" y="1649943"/>
            <a:ext cx="7241087" cy="1058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801410-811E-D725-DD44-BFBCCC99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9" y="3559124"/>
            <a:ext cx="7636374" cy="135712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F9E58E6-E32A-8150-6693-C3616363EE77}"/>
              </a:ext>
            </a:extLst>
          </p:cNvPr>
          <p:cNvSpPr txBox="1"/>
          <p:nvPr/>
        </p:nvSpPr>
        <p:spPr>
          <a:xfrm>
            <a:off x="394219" y="5054550"/>
            <a:ext cx="61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 双击</a:t>
            </a:r>
            <a:r>
              <a:rPr lang="en-US" altLang="zh-CN" dirty="0"/>
              <a:t>Tab</a:t>
            </a:r>
            <a:r>
              <a:rPr lang="zh-CN" altLang="en-US" dirty="0"/>
              <a:t>键自动补全，不同情况效果不同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3A1B5D-E5B8-860D-E6A9-31873662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19" y="5493698"/>
            <a:ext cx="7763462" cy="13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451E14-EDCB-AB81-9C90-42FA3842B747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9415408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系统基本使用方法</a:t>
            </a:r>
            <a:r>
              <a:rPr lang="en-US" altLang="zh-CN" dirty="0"/>
              <a:t>——</a:t>
            </a:r>
            <a:r>
              <a:rPr lang="zh-CN" altLang="en-US" dirty="0"/>
              <a:t>控制台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301DD5-7FD2-683E-CBB8-EF68864329F5}"/>
              </a:ext>
            </a:extLst>
          </p:cNvPr>
          <p:cNvSpPr txBox="1"/>
          <p:nvPr/>
        </p:nvSpPr>
        <p:spPr>
          <a:xfrm>
            <a:off x="298226" y="883578"/>
            <a:ext cx="61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刚刚的操作都可以在桌面版本简单完成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BF407E-7A7A-7112-FB0C-BB993BA0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7" y="1562653"/>
            <a:ext cx="5824360" cy="4170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E57FD4-153B-E361-29C2-84940102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16" y="1068244"/>
            <a:ext cx="5138631" cy="34622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C8F063-4F0B-6B9E-EF9F-6CD9ECA93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356" y="3787572"/>
            <a:ext cx="5721644" cy="372129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0C29EC-C426-89F2-F67F-8A5C51DF4D19}"/>
              </a:ext>
            </a:extLst>
          </p:cNvPr>
          <p:cNvCxnSpPr/>
          <p:nvPr/>
        </p:nvCxnSpPr>
        <p:spPr>
          <a:xfrm>
            <a:off x="10972799" y="1993187"/>
            <a:ext cx="0" cy="1654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2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2B7158-D948-27FC-74A3-0FAB23BD9084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5798906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、软件安装，简易版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51992-9ED3-0D86-42B4-AFC1D4635C93}"/>
              </a:ext>
            </a:extLst>
          </p:cNvPr>
          <p:cNvSpPr txBox="1"/>
          <p:nvPr/>
        </p:nvSpPr>
        <p:spPr>
          <a:xfrm>
            <a:off x="678092" y="1022242"/>
            <a:ext cx="688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系统中，安装软件需要用到超级用户权限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58FB3-B1C8-3A53-ABDE-DF94CCF351AE}"/>
              </a:ext>
            </a:extLst>
          </p:cNvPr>
          <p:cNvSpPr txBox="1"/>
          <p:nvPr/>
        </p:nvSpPr>
        <p:spPr>
          <a:xfrm>
            <a:off x="678092" y="1438056"/>
            <a:ext cx="7849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使用指令“</a:t>
            </a:r>
            <a:r>
              <a:rPr lang="en-US" altLang="zh-CN" dirty="0"/>
              <a:t>sudo -s</a:t>
            </a:r>
            <a:r>
              <a:rPr lang="zh-CN" altLang="en-US" dirty="0"/>
              <a:t>”进入超级用户权限，</a:t>
            </a:r>
            <a:endParaRPr lang="en-US" altLang="zh-CN" dirty="0"/>
          </a:p>
          <a:p>
            <a:r>
              <a:rPr lang="zh-CN" altLang="en-US" dirty="0"/>
              <a:t>从普通用户</a:t>
            </a:r>
            <a:r>
              <a:rPr lang="en-US" altLang="zh-CN" dirty="0"/>
              <a:t>yin</a:t>
            </a:r>
            <a:r>
              <a:rPr lang="zh-CN" altLang="en-US" dirty="0"/>
              <a:t>提权为</a:t>
            </a:r>
            <a:r>
              <a:rPr lang="en-US" altLang="zh-CN" dirty="0"/>
              <a:t>root</a:t>
            </a:r>
            <a:r>
              <a:rPr lang="zh-CN" altLang="en-US" dirty="0"/>
              <a:t>用户，也就是超级用户权限</a:t>
            </a:r>
            <a:endParaRPr lang="en-US" altLang="zh-CN" dirty="0"/>
          </a:p>
          <a:p>
            <a:r>
              <a:rPr lang="zh-CN" altLang="en-US" dirty="0"/>
              <a:t>然后使用指令“</a:t>
            </a:r>
            <a:r>
              <a:rPr lang="en-US" altLang="zh-CN" dirty="0"/>
              <a:t>apt-get install  </a:t>
            </a:r>
            <a:r>
              <a:rPr lang="zh-CN" altLang="en-US" dirty="0"/>
              <a:t>” 或简写“</a:t>
            </a:r>
            <a:r>
              <a:rPr lang="en-US" altLang="zh-CN" dirty="0"/>
              <a:t>apt install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F9B9EE-E941-2EE3-4B68-51030B59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3" y="2382433"/>
            <a:ext cx="4068567" cy="19648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40215F1-8D5A-8B11-9B72-CBE33FCBF905}"/>
              </a:ext>
            </a:extLst>
          </p:cNvPr>
          <p:cNvSpPr txBox="1"/>
          <p:nvPr/>
        </p:nvSpPr>
        <p:spPr>
          <a:xfrm>
            <a:off x="678093" y="4511328"/>
            <a:ext cx="661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或者在普通用户权限下使用 </a:t>
            </a:r>
            <a:r>
              <a:rPr lang="en-US" altLang="zh-CN" dirty="0"/>
              <a:t>sudo apt-get install</a:t>
            </a:r>
            <a:r>
              <a:rPr lang="zh-CN" altLang="en-US" dirty="0"/>
              <a:t>指令安装软件</a:t>
            </a:r>
            <a:endParaRPr lang="en-US" altLang="zh-CN" dirty="0"/>
          </a:p>
          <a:p>
            <a:r>
              <a:rPr lang="zh-CN" altLang="en-US" dirty="0"/>
              <a:t>二者等效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2AA6BE-7656-6315-30C8-ED060F08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2" y="5321682"/>
            <a:ext cx="4314959" cy="14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9AEA30-3714-A4F0-4DAB-933F82F68B18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5798906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5</a:t>
            </a:r>
            <a:r>
              <a:rPr lang="zh-CN" altLang="en-US" dirty="0"/>
              <a:t>、其他常用指令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C61CA-5C44-3BE6-8854-27D15C736EA4}"/>
              </a:ext>
            </a:extLst>
          </p:cNvPr>
          <p:cNvSpPr txBox="1"/>
          <p:nvPr/>
        </p:nvSpPr>
        <p:spPr>
          <a:xfrm>
            <a:off x="678091" y="771312"/>
            <a:ext cx="839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 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zh-CN" altLang="en-US" dirty="0"/>
              <a:t>， 查看虚拟网卡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可以看出一个是网卡 </a:t>
            </a:r>
            <a:r>
              <a:rPr lang="en-US" altLang="zh-CN" dirty="0"/>
              <a:t>ens33 ipv4</a:t>
            </a:r>
            <a:r>
              <a:rPr lang="zh-CN" altLang="en-US" dirty="0"/>
              <a:t>地址 </a:t>
            </a:r>
            <a:r>
              <a:rPr lang="en-US" altLang="zh-CN" dirty="0"/>
              <a:t>192.168.240.128 ,</a:t>
            </a:r>
            <a:r>
              <a:rPr lang="zh-CN" altLang="en-US" dirty="0"/>
              <a:t>通常为对外通讯的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还有一个是</a:t>
            </a:r>
            <a:r>
              <a:rPr lang="en-US" altLang="zh-CN" dirty="0"/>
              <a:t>lo </a:t>
            </a:r>
            <a:r>
              <a:rPr lang="zh-CN" altLang="en-US" dirty="0"/>
              <a:t>网卡</a:t>
            </a:r>
            <a:r>
              <a:rPr lang="en-US" altLang="zh-CN" dirty="0"/>
              <a:t>, 127.0.0.1 </a:t>
            </a:r>
            <a:r>
              <a:rPr lang="zh-CN" altLang="en-US" dirty="0"/>
              <a:t>，属于回环地址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D440DE-55BB-77D3-236C-A65C58EC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1" y="1705993"/>
            <a:ext cx="6277512" cy="29978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95FE86-159C-B3CC-AF89-B8E972AD87CC}"/>
              </a:ext>
            </a:extLst>
          </p:cNvPr>
          <p:cNvSpPr txBox="1"/>
          <p:nvPr/>
        </p:nvSpPr>
        <p:spPr>
          <a:xfrm>
            <a:off x="678091" y="4703826"/>
            <a:ext cx="1040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find </a:t>
            </a:r>
            <a:r>
              <a:rPr lang="zh-CN" altLang="en-US" dirty="0"/>
              <a:t>， 搜索符合条件的文件名例如： 在 根目录“</a:t>
            </a:r>
            <a:r>
              <a:rPr lang="en-US" altLang="zh-CN" dirty="0"/>
              <a:t>/</a:t>
            </a:r>
            <a:r>
              <a:rPr lang="zh-CN" altLang="en-US" dirty="0"/>
              <a:t>” 下搜索名字以</a:t>
            </a:r>
            <a:r>
              <a:rPr lang="en-US" altLang="zh-CN" dirty="0"/>
              <a:t>help</a:t>
            </a:r>
            <a:r>
              <a:rPr lang="zh-CN" altLang="en-US" dirty="0"/>
              <a:t>为结尾的文件（支持正则匹配）</a:t>
            </a:r>
            <a:endParaRPr lang="en-US" altLang="zh-CN" dirty="0"/>
          </a:p>
          <a:p>
            <a:r>
              <a:rPr lang="zh-CN" altLang="en-US" dirty="0"/>
              <a:t>一些路径需要管理员权限，需要加上</a:t>
            </a:r>
            <a:r>
              <a:rPr lang="en-US" altLang="zh-CN" dirty="0"/>
              <a:t>sudo</a:t>
            </a:r>
            <a:r>
              <a:rPr lang="zh-CN" altLang="en-US" dirty="0"/>
              <a:t>给当前命令提权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3261B7-953D-CE70-D371-AA8B148C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1" y="5423499"/>
            <a:ext cx="7324933" cy="10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9AEA30-3714-A4F0-4DAB-933F82F68B18}"/>
              </a:ext>
            </a:extLst>
          </p:cNvPr>
          <p:cNvSpPr txBox="1">
            <a:spLocks/>
          </p:cNvSpPr>
          <p:nvPr/>
        </p:nvSpPr>
        <p:spPr>
          <a:xfrm>
            <a:off x="16268" y="0"/>
            <a:ext cx="5798906" cy="88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5</a:t>
            </a:r>
            <a:r>
              <a:rPr lang="zh-CN" altLang="en-US" dirty="0"/>
              <a:t>、其他常用指令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C61CA-5C44-3BE6-8854-27D15C736EA4}"/>
              </a:ext>
            </a:extLst>
          </p:cNvPr>
          <p:cNvSpPr txBox="1"/>
          <p:nvPr/>
        </p:nvSpPr>
        <p:spPr>
          <a:xfrm>
            <a:off x="678091" y="771312"/>
            <a:ext cx="839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grep</a:t>
            </a:r>
            <a:r>
              <a:rPr lang="zh-CN" altLang="en-US" dirty="0"/>
              <a:t>，搜索文件内的字符串，如下，在从根目录开始递归搜索带有字符串</a:t>
            </a:r>
            <a:r>
              <a:rPr lang="en-US" altLang="zh-CN" dirty="0"/>
              <a:t>”version”</a:t>
            </a:r>
            <a:r>
              <a:rPr lang="zh-CN" altLang="en-US" dirty="0"/>
              <a:t>的文件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9F406-594D-3FDC-3D8E-8F635C84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1" y="1530659"/>
            <a:ext cx="7685073" cy="23598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2FAD8F-8552-03CC-F4C5-6F3A43B069A8}"/>
              </a:ext>
            </a:extLst>
          </p:cNvPr>
          <p:cNvSpPr/>
          <p:nvPr/>
        </p:nvSpPr>
        <p:spPr>
          <a:xfrm>
            <a:off x="7849456" y="1952090"/>
            <a:ext cx="636998" cy="236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7C91E4-5ADD-2A41-C818-1488AC24F814}"/>
              </a:ext>
            </a:extLst>
          </p:cNvPr>
          <p:cNvSpPr/>
          <p:nvPr/>
        </p:nvSpPr>
        <p:spPr>
          <a:xfrm>
            <a:off x="6236413" y="2330522"/>
            <a:ext cx="758576" cy="227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16B589-E2DA-95CE-B3A6-684A1876916F}"/>
              </a:ext>
            </a:extLst>
          </p:cNvPr>
          <p:cNvSpPr/>
          <p:nvPr/>
        </p:nvSpPr>
        <p:spPr>
          <a:xfrm>
            <a:off x="678090" y="2330522"/>
            <a:ext cx="5137083" cy="227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9CE1B5-08D4-7CAE-D57B-F0146B981C17}"/>
              </a:ext>
            </a:extLst>
          </p:cNvPr>
          <p:cNvSpPr txBox="1"/>
          <p:nvPr/>
        </p:nvSpPr>
        <p:spPr>
          <a:xfrm>
            <a:off x="606170" y="3918021"/>
            <a:ext cx="9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 </a:t>
            </a:r>
            <a:r>
              <a:rPr lang="en-US" altLang="zh-CN" dirty="0" err="1"/>
              <a:t>pushd</a:t>
            </a:r>
            <a:r>
              <a:rPr lang="en-US" altLang="zh-CN" dirty="0"/>
              <a:t> / </a:t>
            </a:r>
            <a:r>
              <a:rPr lang="en-US" altLang="zh-CN" dirty="0" err="1"/>
              <a:t>popd</a:t>
            </a:r>
            <a:r>
              <a:rPr lang="en-US" altLang="zh-CN" dirty="0"/>
              <a:t> </a:t>
            </a:r>
            <a:r>
              <a:rPr lang="zh-CN" altLang="en-US" dirty="0"/>
              <a:t>， 用于暂存一个目录，在前往其他目录时，可以快速的回到存储的目录下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39954C-46B7-6503-9053-46406CCD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0" y="4314896"/>
            <a:ext cx="2707710" cy="2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1472</Words>
  <Application>Microsoft Office PowerPoint</Application>
  <PresentationFormat>宽屏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ui-monospace</vt:lpstr>
      <vt:lpstr>等线</vt:lpstr>
      <vt:lpstr>等线 Light</vt:lpstr>
      <vt:lpstr>Arial</vt:lpstr>
      <vt:lpstr>Office 主题​​</vt:lpstr>
      <vt:lpstr>Linux入门和使用</vt:lpstr>
      <vt:lpstr>1、下载Ubuntu镜像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Linux入门</dc:title>
  <dc:creator>wei wangda</dc:creator>
  <cp:lastModifiedBy>仕龙 吴</cp:lastModifiedBy>
  <cp:revision>1</cp:revision>
  <dcterms:created xsi:type="dcterms:W3CDTF">2023-06-23T09:31:03Z</dcterms:created>
  <dcterms:modified xsi:type="dcterms:W3CDTF">2023-06-26T07:21:11Z</dcterms:modified>
</cp:coreProperties>
</file>