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4" r:id="rId4"/>
    <p:sldId id="27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06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28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colorful smoke i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97CD6A08-F166-7E9D-C258-F1390BD37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65" b="14599"/>
          <a:stretch/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83" name="Freeform: Shape 8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A5DD0AEF-B10A-1307-14F0-B48023C6EBE3}"/>
              </a:ext>
            </a:extLst>
          </p:cNvPr>
          <p:cNvSpPr txBox="1">
            <a:spLocks/>
          </p:cNvSpPr>
          <p:nvPr/>
        </p:nvSpPr>
        <p:spPr>
          <a:xfrm>
            <a:off x="4062517" y="5557444"/>
            <a:ext cx="7944130" cy="1512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Data 608 Story 7-Yina </a:t>
            </a:r>
            <a:r>
              <a:rPr lang="en-US" sz="3200" dirty="0" err="1">
                <a:solidFill>
                  <a:schemeClr val="tx2"/>
                </a:solidFill>
              </a:rPr>
              <a:t>Qiao</a:t>
            </a:r>
            <a:endParaRPr lang="en-US" sz="3200" dirty="0">
              <a:solidFill>
                <a:schemeClr val="tx2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                        </a:t>
            </a:r>
          </a:p>
          <a:p>
            <a:pPr algn="l">
              <a:lnSpc>
                <a:spcPct val="90000"/>
              </a:lnSpc>
            </a:pPr>
            <a:br>
              <a:rPr lang="en-US" sz="3200" dirty="0">
                <a:solidFill>
                  <a:schemeClr val="tx2"/>
                </a:solidFill>
              </a:rPr>
            </a:b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9D59E6-7E32-CE1B-943E-C483653BB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814" y="3041644"/>
            <a:ext cx="7772400" cy="1470025"/>
          </a:xfrm>
        </p:spPr>
        <p:txBody>
          <a:bodyPr/>
          <a:lstStyle/>
          <a:p>
            <a:r>
              <a:rPr lang="en-US" dirty="0"/>
              <a:t>Where Do Strategic Minerals Come From?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5229A0-90DD-582A-07C4-7F715205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6246" y="511729"/>
            <a:ext cx="8626862" cy="51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4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5229A0-90DD-582A-07C4-7F715205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2613" y="560781"/>
            <a:ext cx="8900719" cy="58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2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B24499-567E-BD72-C196-24412626A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57759" y="1543574"/>
            <a:ext cx="4095878" cy="326331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996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05229A0-90DD-582A-07C4-7F7152057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578478" y="1543574"/>
            <a:ext cx="4207758" cy="347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5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14</Words>
  <Application>Microsoft Macintosh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Where Do Strategic Minerals Come From?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602 Final Project</dc:title>
  <dc:subject/>
  <dc:creator/>
  <cp:keywords/>
  <dc:description>generated using python-pptx</dc:description>
  <cp:lastModifiedBy>YINA.QIAO@baruchmail.cuny.edu</cp:lastModifiedBy>
  <cp:revision>31</cp:revision>
  <dcterms:created xsi:type="dcterms:W3CDTF">2013-01-27T09:14:16Z</dcterms:created>
  <dcterms:modified xsi:type="dcterms:W3CDTF">2024-04-28T23:00:06Z</dcterms:modified>
  <cp:category/>
</cp:coreProperties>
</file>