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7"/>
  </p:notesMasterIdLst>
  <p:handoutMasterIdLst>
    <p:handoutMasterId r:id="rId38"/>
  </p:handoutMasterIdLst>
  <p:sldIdLst>
    <p:sldId id="256" r:id="rId5"/>
    <p:sldId id="261" r:id="rId6"/>
    <p:sldId id="277" r:id="rId7"/>
    <p:sldId id="262" r:id="rId8"/>
    <p:sldId id="266" r:id="rId9"/>
    <p:sldId id="295" r:id="rId10"/>
    <p:sldId id="296" r:id="rId11"/>
    <p:sldId id="297" r:id="rId12"/>
    <p:sldId id="258" r:id="rId13"/>
    <p:sldId id="298" r:id="rId14"/>
    <p:sldId id="309" r:id="rId15"/>
    <p:sldId id="299" r:id="rId16"/>
    <p:sldId id="300" r:id="rId17"/>
    <p:sldId id="301" r:id="rId18"/>
    <p:sldId id="302" r:id="rId19"/>
    <p:sldId id="306" r:id="rId20"/>
    <p:sldId id="303" r:id="rId21"/>
    <p:sldId id="308" r:id="rId22"/>
    <p:sldId id="304" r:id="rId23"/>
    <p:sldId id="305" r:id="rId24"/>
    <p:sldId id="315" r:id="rId25"/>
    <p:sldId id="307" r:id="rId26"/>
    <p:sldId id="289" r:id="rId27"/>
    <p:sldId id="314" r:id="rId28"/>
    <p:sldId id="312" r:id="rId29"/>
    <p:sldId id="316" r:id="rId30"/>
    <p:sldId id="311" r:id="rId31"/>
    <p:sldId id="317" r:id="rId32"/>
    <p:sldId id="264" r:id="rId33"/>
    <p:sldId id="278" r:id="rId34"/>
    <p:sldId id="318" r:id="rId35"/>
    <p:sldId id="27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E9AFA3-C47F-4EF6-9244-83D42D977003}" v="33" dt="2022-04-18T04:12:48.4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95" d="100"/>
          <a:sy n="95" d="100"/>
        </p:scale>
        <p:origin x="108" y="84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46"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Zhang" userId="68dae393-55ed-4546-b2d2-45b82aed114d" providerId="ADAL" clId="{18E9AFA3-C47F-4EF6-9244-83D42D977003}"/>
    <pc:docChg chg="undo custSel addSld delSld modSld sldOrd">
      <pc:chgData name="Chris Zhang" userId="68dae393-55ed-4546-b2d2-45b82aed114d" providerId="ADAL" clId="{18E9AFA3-C47F-4EF6-9244-83D42D977003}" dt="2022-04-18T04:12:52.230" v="8313" actId="26606"/>
      <pc:docMkLst>
        <pc:docMk/>
      </pc:docMkLst>
      <pc:sldChg chg="modSp mod ord">
        <pc:chgData name="Chris Zhang" userId="68dae393-55ed-4546-b2d2-45b82aed114d" providerId="ADAL" clId="{18E9AFA3-C47F-4EF6-9244-83D42D977003}" dt="2022-04-17T11:42:36.737" v="2549" actId="6549"/>
        <pc:sldMkLst>
          <pc:docMk/>
          <pc:sldMk cId="707789176" sldId="258"/>
        </pc:sldMkLst>
        <pc:spChg chg="mod">
          <ac:chgData name="Chris Zhang" userId="68dae393-55ed-4546-b2d2-45b82aed114d" providerId="ADAL" clId="{18E9AFA3-C47F-4EF6-9244-83D42D977003}" dt="2022-04-17T11:42:36.737" v="2549" actId="6549"/>
          <ac:spMkLst>
            <pc:docMk/>
            <pc:sldMk cId="707789176" sldId="258"/>
            <ac:spMk id="2" creationId="{A29DE7F2-E890-4744-88DD-A75F5E300513}"/>
          </ac:spMkLst>
        </pc:spChg>
      </pc:sldChg>
      <pc:sldChg chg="del">
        <pc:chgData name="Chris Zhang" userId="68dae393-55ed-4546-b2d2-45b82aed114d" providerId="ADAL" clId="{18E9AFA3-C47F-4EF6-9244-83D42D977003}" dt="2022-04-18T04:09:46.843" v="8234" actId="47"/>
        <pc:sldMkLst>
          <pc:docMk/>
          <pc:sldMk cId="566997565" sldId="260"/>
        </pc:sldMkLst>
      </pc:sldChg>
      <pc:sldChg chg="delSp modSp mod modNotesTx">
        <pc:chgData name="Chris Zhang" userId="68dae393-55ed-4546-b2d2-45b82aed114d" providerId="ADAL" clId="{18E9AFA3-C47F-4EF6-9244-83D42D977003}" dt="2022-04-18T03:51:55.529" v="5391" actId="14100"/>
        <pc:sldMkLst>
          <pc:docMk/>
          <pc:sldMk cId="1738561688" sldId="261"/>
        </pc:sldMkLst>
        <pc:spChg chg="mod">
          <ac:chgData name="Chris Zhang" userId="68dae393-55ed-4546-b2d2-45b82aed114d" providerId="ADAL" clId="{18E9AFA3-C47F-4EF6-9244-83D42D977003}" dt="2022-04-17T10:09:20.599" v="63" actId="20577"/>
          <ac:spMkLst>
            <pc:docMk/>
            <pc:sldMk cId="1738561688" sldId="261"/>
            <ac:spMk id="2" creationId="{67708C79-A4AC-4B5D-92DF-600737E4D11A}"/>
          </ac:spMkLst>
        </pc:spChg>
        <pc:spChg chg="mod">
          <ac:chgData name="Chris Zhang" userId="68dae393-55ed-4546-b2d2-45b82aed114d" providerId="ADAL" clId="{18E9AFA3-C47F-4EF6-9244-83D42D977003}" dt="2022-04-18T03:50:19.150" v="5129" actId="20577"/>
          <ac:spMkLst>
            <pc:docMk/>
            <pc:sldMk cId="1738561688" sldId="261"/>
            <ac:spMk id="4" creationId="{F5FF1291-56EB-4A7B-A198-1D91F9ECC5D3}"/>
          </ac:spMkLst>
        </pc:spChg>
        <pc:spChg chg="mod">
          <ac:chgData name="Chris Zhang" userId="68dae393-55ed-4546-b2d2-45b82aed114d" providerId="ADAL" clId="{18E9AFA3-C47F-4EF6-9244-83D42D977003}" dt="2022-04-18T03:51:55.529" v="5391" actId="14100"/>
          <ac:spMkLst>
            <pc:docMk/>
            <pc:sldMk cId="1738561688" sldId="261"/>
            <ac:spMk id="5" creationId="{6184E21C-7534-4FB5-9709-F7D1A11034F3}"/>
          </ac:spMkLst>
        </pc:spChg>
        <pc:spChg chg="mod">
          <ac:chgData name="Chris Zhang" userId="68dae393-55ed-4546-b2d2-45b82aed114d" providerId="ADAL" clId="{18E9AFA3-C47F-4EF6-9244-83D42D977003}" dt="2022-04-18T03:50:32.165" v="5162" actId="20577"/>
          <ac:spMkLst>
            <pc:docMk/>
            <pc:sldMk cId="1738561688" sldId="261"/>
            <ac:spMk id="6" creationId="{5C594564-4FC6-401A-8586-44735EE819EC}"/>
          </ac:spMkLst>
        </pc:spChg>
        <pc:spChg chg="mod">
          <ac:chgData name="Chris Zhang" userId="68dae393-55ed-4546-b2d2-45b82aed114d" providerId="ADAL" clId="{18E9AFA3-C47F-4EF6-9244-83D42D977003}" dt="2022-04-17T10:21:56.629" v="157" actId="20577"/>
          <ac:spMkLst>
            <pc:docMk/>
            <pc:sldMk cId="1738561688" sldId="261"/>
            <ac:spMk id="7" creationId="{D7EB25CA-DA83-483D-AF83-0001BDF2DE2B}"/>
          </ac:spMkLst>
        </pc:spChg>
        <pc:spChg chg="mod">
          <ac:chgData name="Chris Zhang" userId="68dae393-55ed-4546-b2d2-45b82aed114d" providerId="ADAL" clId="{18E9AFA3-C47F-4EF6-9244-83D42D977003}" dt="2022-04-17T10:39:19.832" v="842" actId="20577"/>
          <ac:spMkLst>
            <pc:docMk/>
            <pc:sldMk cId="1738561688" sldId="261"/>
            <ac:spMk id="8" creationId="{B46CE8C6-E12D-4A0D-8553-7FFA31941D56}"/>
          </ac:spMkLst>
        </pc:spChg>
        <pc:spChg chg="mod">
          <ac:chgData name="Chris Zhang" userId="68dae393-55ed-4546-b2d2-45b82aed114d" providerId="ADAL" clId="{18E9AFA3-C47F-4EF6-9244-83D42D977003}" dt="2022-04-18T03:51:01.143" v="5306" actId="20577"/>
          <ac:spMkLst>
            <pc:docMk/>
            <pc:sldMk cId="1738561688" sldId="261"/>
            <ac:spMk id="9" creationId="{1C7D5285-85DF-4331-A6FA-1AE847CA47AE}"/>
          </ac:spMkLst>
        </pc:spChg>
        <pc:spChg chg="mod">
          <ac:chgData name="Chris Zhang" userId="68dae393-55ed-4546-b2d2-45b82aed114d" providerId="ADAL" clId="{18E9AFA3-C47F-4EF6-9244-83D42D977003}" dt="2022-04-18T03:51:31.416" v="5387" actId="20577"/>
          <ac:spMkLst>
            <pc:docMk/>
            <pc:sldMk cId="1738561688" sldId="261"/>
            <ac:spMk id="10" creationId="{02D305EF-9A88-496B-BFC1-D589A01EE381}"/>
          </ac:spMkLst>
        </pc:spChg>
        <pc:spChg chg="del">
          <ac:chgData name="Chris Zhang" userId="68dae393-55ed-4546-b2d2-45b82aed114d" providerId="ADAL" clId="{18E9AFA3-C47F-4EF6-9244-83D42D977003}" dt="2022-04-18T01:44:53.610" v="3617" actId="478"/>
          <ac:spMkLst>
            <pc:docMk/>
            <pc:sldMk cId="1738561688" sldId="261"/>
            <ac:spMk id="11" creationId="{40BF6865-7FAE-4B56-A995-ADF1582DCC64}"/>
          </ac:spMkLst>
        </pc:spChg>
        <pc:spChg chg="del">
          <ac:chgData name="Chris Zhang" userId="68dae393-55ed-4546-b2d2-45b82aed114d" providerId="ADAL" clId="{18E9AFA3-C47F-4EF6-9244-83D42D977003}" dt="2022-04-18T01:44:55.585" v="3618" actId="478"/>
          <ac:spMkLst>
            <pc:docMk/>
            <pc:sldMk cId="1738561688" sldId="261"/>
            <ac:spMk id="12" creationId="{7312B71A-5E84-41DE-9754-5F6291F6DFB7}"/>
          </ac:spMkLst>
        </pc:spChg>
      </pc:sldChg>
      <pc:sldChg chg="addSp delSp modSp mod">
        <pc:chgData name="Chris Zhang" userId="68dae393-55ed-4546-b2d2-45b82aed114d" providerId="ADAL" clId="{18E9AFA3-C47F-4EF6-9244-83D42D977003}" dt="2022-04-18T01:44:45.924" v="3616" actId="478"/>
        <pc:sldMkLst>
          <pc:docMk/>
          <pc:sldMk cId="1593920805" sldId="262"/>
        </pc:sldMkLst>
        <pc:spChg chg="mod">
          <ac:chgData name="Chris Zhang" userId="68dae393-55ed-4546-b2d2-45b82aed114d" providerId="ADAL" clId="{18E9AFA3-C47F-4EF6-9244-83D42D977003}" dt="2022-04-18T01:15:05.347" v="3529" actId="1076"/>
          <ac:spMkLst>
            <pc:docMk/>
            <pc:sldMk cId="1593920805" sldId="262"/>
            <ac:spMk id="2" creationId="{75031FE9-9059-4FE8-B4AC-9771F23A1B89}"/>
          </ac:spMkLst>
        </pc:spChg>
        <pc:spChg chg="mod">
          <ac:chgData name="Chris Zhang" userId="68dae393-55ed-4546-b2d2-45b82aed114d" providerId="ADAL" clId="{18E9AFA3-C47F-4EF6-9244-83D42D977003}" dt="2022-04-18T01:15:25.003" v="3533" actId="1076"/>
          <ac:spMkLst>
            <pc:docMk/>
            <pc:sldMk cId="1593920805" sldId="262"/>
            <ac:spMk id="3" creationId="{D4A2EB3F-4D60-451F-8F45-7D6654D2FCD9}"/>
          </ac:spMkLst>
        </pc:spChg>
        <pc:spChg chg="mod">
          <ac:chgData name="Chris Zhang" userId="68dae393-55ed-4546-b2d2-45b82aed114d" providerId="ADAL" clId="{18E9AFA3-C47F-4EF6-9244-83D42D977003}" dt="2022-04-18T01:15:27.644" v="3534" actId="1076"/>
          <ac:spMkLst>
            <pc:docMk/>
            <pc:sldMk cId="1593920805" sldId="262"/>
            <ac:spMk id="4" creationId="{AC1C80FB-53F9-42EE-B1E6-D0F998EC5DFA}"/>
          </ac:spMkLst>
        </pc:spChg>
        <pc:spChg chg="mod">
          <ac:chgData name="Chris Zhang" userId="68dae393-55ed-4546-b2d2-45b82aed114d" providerId="ADAL" clId="{18E9AFA3-C47F-4EF6-9244-83D42D977003}" dt="2022-04-18T01:15:35.147" v="3536" actId="1076"/>
          <ac:spMkLst>
            <pc:docMk/>
            <pc:sldMk cId="1593920805" sldId="262"/>
            <ac:spMk id="5" creationId="{E81BA2B5-6A90-4204-ABDD-7183FBB03A02}"/>
          </ac:spMkLst>
        </pc:spChg>
        <pc:spChg chg="mod">
          <ac:chgData name="Chris Zhang" userId="68dae393-55ed-4546-b2d2-45b82aed114d" providerId="ADAL" clId="{18E9AFA3-C47F-4EF6-9244-83D42D977003}" dt="2022-04-18T01:15:31.227" v="3535" actId="1076"/>
          <ac:spMkLst>
            <pc:docMk/>
            <pc:sldMk cId="1593920805" sldId="262"/>
            <ac:spMk id="6" creationId="{7E7D4C34-22A0-4D54-A07D-E1E9A11463E5}"/>
          </ac:spMkLst>
        </pc:spChg>
        <pc:spChg chg="del">
          <ac:chgData name="Chris Zhang" userId="68dae393-55ed-4546-b2d2-45b82aed114d" providerId="ADAL" clId="{18E9AFA3-C47F-4EF6-9244-83D42D977003}" dt="2022-04-17T10:51:22.048" v="1103" actId="478"/>
          <ac:spMkLst>
            <pc:docMk/>
            <pc:sldMk cId="1593920805" sldId="262"/>
            <ac:spMk id="7" creationId="{301D392D-FB66-47A0-B628-5ADE822A2CFF}"/>
          </ac:spMkLst>
        </pc:spChg>
        <pc:spChg chg="del">
          <ac:chgData name="Chris Zhang" userId="68dae393-55ed-4546-b2d2-45b82aed114d" providerId="ADAL" clId="{18E9AFA3-C47F-4EF6-9244-83D42D977003}" dt="2022-04-17T10:51:27.629" v="1106" actId="478"/>
          <ac:spMkLst>
            <pc:docMk/>
            <pc:sldMk cId="1593920805" sldId="262"/>
            <ac:spMk id="8" creationId="{51C26CE0-2506-4B44-A26F-C12BFA5B18B5}"/>
          </ac:spMkLst>
        </pc:spChg>
        <pc:spChg chg="del">
          <ac:chgData name="Chris Zhang" userId="68dae393-55ed-4546-b2d2-45b82aed114d" providerId="ADAL" clId="{18E9AFA3-C47F-4EF6-9244-83D42D977003}" dt="2022-04-17T10:51:32.105" v="1108" actId="478"/>
          <ac:spMkLst>
            <pc:docMk/>
            <pc:sldMk cId="1593920805" sldId="262"/>
            <ac:spMk id="9" creationId="{868F40F8-BF35-45E9-B3DD-5436362D746E}"/>
          </ac:spMkLst>
        </pc:spChg>
        <pc:spChg chg="del">
          <ac:chgData name="Chris Zhang" userId="68dae393-55ed-4546-b2d2-45b82aed114d" providerId="ADAL" clId="{18E9AFA3-C47F-4EF6-9244-83D42D977003}" dt="2022-04-17T10:51:36.712" v="1111" actId="478"/>
          <ac:spMkLst>
            <pc:docMk/>
            <pc:sldMk cId="1593920805" sldId="262"/>
            <ac:spMk id="10" creationId="{7F39C97C-2DDC-4706-B96C-B02FAE53A426}"/>
          </ac:spMkLst>
        </pc:spChg>
        <pc:spChg chg="add del mod">
          <ac:chgData name="Chris Zhang" userId="68dae393-55ed-4546-b2d2-45b82aed114d" providerId="ADAL" clId="{18E9AFA3-C47F-4EF6-9244-83D42D977003}" dt="2022-04-17T10:51:25.662" v="1105" actId="478"/>
          <ac:spMkLst>
            <pc:docMk/>
            <pc:sldMk cId="1593920805" sldId="262"/>
            <ac:spMk id="12" creationId="{14EC2BC8-B29E-42AE-A580-9EAD01348C3A}"/>
          </ac:spMkLst>
        </pc:spChg>
        <pc:spChg chg="add del mod">
          <ac:chgData name="Chris Zhang" userId="68dae393-55ed-4546-b2d2-45b82aed114d" providerId="ADAL" clId="{18E9AFA3-C47F-4EF6-9244-83D42D977003}" dt="2022-04-17T10:51:29.971" v="1107" actId="478"/>
          <ac:spMkLst>
            <pc:docMk/>
            <pc:sldMk cId="1593920805" sldId="262"/>
            <ac:spMk id="14" creationId="{B9304F0F-0396-4A6A-A56D-B90AE5C962BE}"/>
          </ac:spMkLst>
        </pc:spChg>
        <pc:spChg chg="add del mod">
          <ac:chgData name="Chris Zhang" userId="68dae393-55ed-4546-b2d2-45b82aed114d" providerId="ADAL" clId="{18E9AFA3-C47F-4EF6-9244-83D42D977003}" dt="2022-04-17T10:51:33.780" v="1110" actId="478"/>
          <ac:spMkLst>
            <pc:docMk/>
            <pc:sldMk cId="1593920805" sldId="262"/>
            <ac:spMk id="16" creationId="{818AE4F9-F2FE-4F2A-8052-CBAD14FDFE4C}"/>
          </ac:spMkLst>
        </pc:spChg>
        <pc:spChg chg="add del mod">
          <ac:chgData name="Chris Zhang" userId="68dae393-55ed-4546-b2d2-45b82aed114d" providerId="ADAL" clId="{18E9AFA3-C47F-4EF6-9244-83D42D977003}" dt="2022-04-17T10:51:38.060" v="1112" actId="478"/>
          <ac:spMkLst>
            <pc:docMk/>
            <pc:sldMk cId="1593920805" sldId="262"/>
            <ac:spMk id="18" creationId="{2CFE558C-E63E-4AF8-80FA-237B05B825AB}"/>
          </ac:spMkLst>
        </pc:spChg>
        <pc:spChg chg="add mod">
          <ac:chgData name="Chris Zhang" userId="68dae393-55ed-4546-b2d2-45b82aed114d" providerId="ADAL" clId="{18E9AFA3-C47F-4EF6-9244-83D42D977003}" dt="2022-04-18T01:15:41.989" v="3537" actId="1076"/>
          <ac:spMkLst>
            <pc:docMk/>
            <pc:sldMk cId="1593920805" sldId="262"/>
            <ac:spMk id="22" creationId="{CBC4E9EC-23A6-4DCB-83A8-7B5C434FAC1B}"/>
          </ac:spMkLst>
        </pc:spChg>
        <pc:spChg chg="add mod">
          <ac:chgData name="Chris Zhang" userId="68dae393-55ed-4546-b2d2-45b82aed114d" providerId="ADAL" clId="{18E9AFA3-C47F-4EF6-9244-83D42D977003}" dt="2022-04-18T01:15:47.668" v="3538" actId="1076"/>
          <ac:spMkLst>
            <pc:docMk/>
            <pc:sldMk cId="1593920805" sldId="262"/>
            <ac:spMk id="23" creationId="{285C068B-EF15-486F-843B-1A6E7B1F5C98}"/>
          </ac:spMkLst>
        </pc:spChg>
        <pc:spChg chg="del">
          <ac:chgData name="Chris Zhang" userId="68dae393-55ed-4546-b2d2-45b82aed114d" providerId="ADAL" clId="{18E9AFA3-C47F-4EF6-9244-83D42D977003}" dt="2022-04-18T01:44:45.924" v="3616" actId="478"/>
          <ac:spMkLst>
            <pc:docMk/>
            <pc:sldMk cId="1593920805" sldId="262"/>
            <ac:spMk id="81" creationId="{E94F1D24-E4A1-4B59-B57E-A28453963B88}"/>
          </ac:spMkLst>
        </pc:spChg>
        <pc:picChg chg="add mod">
          <ac:chgData name="Chris Zhang" userId="68dae393-55ed-4546-b2d2-45b82aed114d" providerId="ADAL" clId="{18E9AFA3-C47F-4EF6-9244-83D42D977003}" dt="2022-04-18T01:16:57.653" v="3542" actId="1076"/>
          <ac:picMkLst>
            <pc:docMk/>
            <pc:sldMk cId="1593920805" sldId="262"/>
            <ac:picMk id="20" creationId="{141BEC7F-5889-4E1B-81C0-14E866D2E480}"/>
          </ac:picMkLst>
        </pc:picChg>
      </pc:sldChg>
      <pc:sldChg chg="modSp mod">
        <pc:chgData name="Chris Zhang" userId="68dae393-55ed-4546-b2d2-45b82aed114d" providerId="ADAL" clId="{18E9AFA3-C47F-4EF6-9244-83D42D977003}" dt="2022-04-18T03:50:06.674" v="5122" actId="20577"/>
        <pc:sldMkLst>
          <pc:docMk/>
          <pc:sldMk cId="1346372204" sldId="264"/>
        </pc:sldMkLst>
        <pc:spChg chg="mod">
          <ac:chgData name="Chris Zhang" userId="68dae393-55ed-4546-b2d2-45b82aed114d" providerId="ADAL" clId="{18E9AFA3-C47F-4EF6-9244-83D42D977003}" dt="2022-04-18T03:50:06.674" v="5122" actId="20577"/>
          <ac:spMkLst>
            <pc:docMk/>
            <pc:sldMk cId="1346372204" sldId="264"/>
            <ac:spMk id="2" creationId="{537E1C88-627C-4655-A4FB-0BB02EDB078A}"/>
          </ac:spMkLst>
        </pc:spChg>
      </pc:sldChg>
      <pc:sldChg chg="addSp delSp modSp mod ord">
        <pc:chgData name="Chris Zhang" userId="68dae393-55ed-4546-b2d2-45b82aed114d" providerId="ADAL" clId="{18E9AFA3-C47F-4EF6-9244-83D42D977003}" dt="2022-04-18T01:44:43.007" v="3615" actId="478"/>
        <pc:sldMkLst>
          <pc:docMk/>
          <pc:sldMk cId="2121178069" sldId="266"/>
        </pc:sldMkLst>
        <pc:spChg chg="mod">
          <ac:chgData name="Chris Zhang" userId="68dae393-55ed-4546-b2d2-45b82aed114d" providerId="ADAL" clId="{18E9AFA3-C47F-4EF6-9244-83D42D977003}" dt="2022-04-17T11:13:07.369" v="1438" actId="20577"/>
          <ac:spMkLst>
            <pc:docMk/>
            <pc:sldMk cId="2121178069" sldId="266"/>
            <ac:spMk id="2" creationId="{5CE54ABB-4929-4810-950B-2DAEA0A5BAB4}"/>
          </ac:spMkLst>
        </pc:spChg>
        <pc:spChg chg="mod">
          <ac:chgData name="Chris Zhang" userId="68dae393-55ed-4546-b2d2-45b82aed114d" providerId="ADAL" clId="{18E9AFA3-C47F-4EF6-9244-83D42D977003}" dt="2022-04-17T11:22:50.206" v="1521" actId="20577"/>
          <ac:spMkLst>
            <pc:docMk/>
            <pc:sldMk cId="2121178069" sldId="266"/>
            <ac:spMk id="3" creationId="{D5E1C399-8F48-44F5-9461-3C89866D4CE1}"/>
          </ac:spMkLst>
        </pc:spChg>
        <pc:spChg chg="del">
          <ac:chgData name="Chris Zhang" userId="68dae393-55ed-4546-b2d2-45b82aed114d" providerId="ADAL" clId="{18E9AFA3-C47F-4EF6-9244-83D42D977003}" dt="2022-04-17T11:12:38.339" v="1416" actId="478"/>
          <ac:spMkLst>
            <pc:docMk/>
            <pc:sldMk cId="2121178069" sldId="266"/>
            <ac:spMk id="4" creationId="{A112B089-A8F9-45B1-BE6E-EAC10163F082}"/>
          </ac:spMkLst>
        </pc:spChg>
        <pc:spChg chg="del">
          <ac:chgData name="Chris Zhang" userId="68dae393-55ed-4546-b2d2-45b82aed114d" providerId="ADAL" clId="{18E9AFA3-C47F-4EF6-9244-83D42D977003}" dt="2022-04-17T11:13:21.800" v="1458" actId="478"/>
          <ac:spMkLst>
            <pc:docMk/>
            <pc:sldMk cId="2121178069" sldId="266"/>
            <ac:spMk id="5" creationId="{CF515C5D-2CDB-4E66-B2B8-1451BC44247F}"/>
          </ac:spMkLst>
        </pc:spChg>
        <pc:spChg chg="mod">
          <ac:chgData name="Chris Zhang" userId="68dae393-55ed-4546-b2d2-45b82aed114d" providerId="ADAL" clId="{18E9AFA3-C47F-4EF6-9244-83D42D977003}" dt="2022-04-17T11:13:42.459" v="1462" actId="1076"/>
          <ac:spMkLst>
            <pc:docMk/>
            <pc:sldMk cId="2121178069" sldId="266"/>
            <ac:spMk id="6" creationId="{0FE22F9B-4BF8-41DC-8F1C-836B546E59AD}"/>
          </ac:spMkLst>
        </pc:spChg>
        <pc:spChg chg="del">
          <ac:chgData name="Chris Zhang" userId="68dae393-55ed-4546-b2d2-45b82aed114d" providerId="ADAL" clId="{18E9AFA3-C47F-4EF6-9244-83D42D977003}" dt="2022-04-17T11:12:32.934" v="1414" actId="478"/>
          <ac:spMkLst>
            <pc:docMk/>
            <pc:sldMk cId="2121178069" sldId="266"/>
            <ac:spMk id="7" creationId="{6B35F89A-6CDF-41F7-BD87-18B45BD7330B}"/>
          </ac:spMkLst>
        </pc:spChg>
        <pc:spChg chg="del">
          <ac:chgData name="Chris Zhang" userId="68dae393-55ed-4546-b2d2-45b82aed114d" providerId="ADAL" clId="{18E9AFA3-C47F-4EF6-9244-83D42D977003}" dt="2022-04-17T11:13:21.800" v="1458" actId="478"/>
          <ac:spMkLst>
            <pc:docMk/>
            <pc:sldMk cId="2121178069" sldId="266"/>
            <ac:spMk id="8" creationId="{E92B9716-8D44-4864-8986-720957B34362}"/>
          </ac:spMkLst>
        </pc:spChg>
        <pc:spChg chg="del">
          <ac:chgData name="Chris Zhang" userId="68dae393-55ed-4546-b2d2-45b82aed114d" providerId="ADAL" clId="{18E9AFA3-C47F-4EF6-9244-83D42D977003}" dt="2022-04-17T11:12:32.934" v="1414" actId="478"/>
          <ac:spMkLst>
            <pc:docMk/>
            <pc:sldMk cId="2121178069" sldId="266"/>
            <ac:spMk id="9" creationId="{7B78F7A0-88C5-4940-B21C-099F472F39F9}"/>
          </ac:spMkLst>
        </pc:spChg>
        <pc:spChg chg="del">
          <ac:chgData name="Chris Zhang" userId="68dae393-55ed-4546-b2d2-45b82aed114d" providerId="ADAL" clId="{18E9AFA3-C47F-4EF6-9244-83D42D977003}" dt="2022-04-18T01:44:43.007" v="3615" actId="478"/>
          <ac:spMkLst>
            <pc:docMk/>
            <pc:sldMk cId="2121178069" sldId="266"/>
            <ac:spMk id="10" creationId="{D2186069-FC8E-433D-9BB4-942220CE8CFB}"/>
          </ac:spMkLst>
        </pc:spChg>
        <pc:spChg chg="add del mod">
          <ac:chgData name="Chris Zhang" userId="68dae393-55ed-4546-b2d2-45b82aed114d" providerId="ADAL" clId="{18E9AFA3-C47F-4EF6-9244-83D42D977003}" dt="2022-04-17T11:12:35.106" v="1415" actId="478"/>
          <ac:spMkLst>
            <pc:docMk/>
            <pc:sldMk cId="2121178069" sldId="266"/>
            <ac:spMk id="13" creationId="{9FE1051C-8F56-4781-8F3B-0CC2E549FD0A}"/>
          </ac:spMkLst>
        </pc:spChg>
        <pc:spChg chg="add del mod">
          <ac:chgData name="Chris Zhang" userId="68dae393-55ed-4546-b2d2-45b82aed114d" providerId="ADAL" clId="{18E9AFA3-C47F-4EF6-9244-83D42D977003}" dt="2022-04-17T11:12:40.096" v="1417" actId="478"/>
          <ac:spMkLst>
            <pc:docMk/>
            <pc:sldMk cId="2121178069" sldId="266"/>
            <ac:spMk id="15" creationId="{A4E69CCC-1F8F-49E2-BEC6-D5605E820555}"/>
          </ac:spMkLst>
        </pc:spChg>
        <pc:spChg chg="add del mod">
          <ac:chgData name="Chris Zhang" userId="68dae393-55ed-4546-b2d2-45b82aed114d" providerId="ADAL" clId="{18E9AFA3-C47F-4EF6-9244-83D42D977003}" dt="2022-04-17T11:13:25.025" v="1459" actId="478"/>
          <ac:spMkLst>
            <pc:docMk/>
            <pc:sldMk cId="2121178069" sldId="266"/>
            <ac:spMk id="17" creationId="{D0943EA9-0C13-4108-A1A1-32778186A97E}"/>
          </ac:spMkLst>
        </pc:spChg>
        <pc:spChg chg="add del mod">
          <ac:chgData name="Chris Zhang" userId="68dae393-55ed-4546-b2d2-45b82aed114d" providerId="ADAL" clId="{18E9AFA3-C47F-4EF6-9244-83D42D977003}" dt="2022-04-17T11:13:25.025" v="1459" actId="478"/>
          <ac:spMkLst>
            <pc:docMk/>
            <pc:sldMk cId="2121178069" sldId="266"/>
            <ac:spMk id="19" creationId="{50944C53-729B-457E-A12B-584C70725D45}"/>
          </ac:spMkLst>
        </pc:spChg>
      </pc:sldChg>
      <pc:sldChg chg="del">
        <pc:chgData name="Chris Zhang" userId="68dae393-55ed-4546-b2d2-45b82aed114d" providerId="ADAL" clId="{18E9AFA3-C47F-4EF6-9244-83D42D977003}" dt="2022-04-18T04:09:46.843" v="8234" actId="47"/>
        <pc:sldMkLst>
          <pc:docMk/>
          <pc:sldMk cId="4151694508" sldId="268"/>
        </pc:sldMkLst>
      </pc:sldChg>
      <pc:sldChg chg="del">
        <pc:chgData name="Chris Zhang" userId="68dae393-55ed-4546-b2d2-45b82aed114d" providerId="ADAL" clId="{18E9AFA3-C47F-4EF6-9244-83D42D977003}" dt="2022-04-18T04:09:46.843" v="8234" actId="47"/>
        <pc:sldMkLst>
          <pc:docMk/>
          <pc:sldMk cId="1472106130" sldId="270"/>
        </pc:sldMkLst>
      </pc:sldChg>
      <pc:sldChg chg="del">
        <pc:chgData name="Chris Zhang" userId="68dae393-55ed-4546-b2d2-45b82aed114d" providerId="ADAL" clId="{18E9AFA3-C47F-4EF6-9244-83D42D977003}" dt="2022-04-18T04:09:46.843" v="8234" actId="47"/>
        <pc:sldMkLst>
          <pc:docMk/>
          <pc:sldMk cId="920173932" sldId="275"/>
        </pc:sldMkLst>
      </pc:sldChg>
      <pc:sldChg chg="addSp delSp modSp mod modClrScheme chgLayout">
        <pc:chgData name="Chris Zhang" userId="68dae393-55ed-4546-b2d2-45b82aed114d" providerId="ADAL" clId="{18E9AFA3-C47F-4EF6-9244-83D42D977003}" dt="2022-04-18T04:12:52.230" v="8313" actId="26606"/>
        <pc:sldMkLst>
          <pc:docMk/>
          <pc:sldMk cId="2436493926" sldId="276"/>
        </pc:sldMkLst>
        <pc:spChg chg="mod">
          <ac:chgData name="Chris Zhang" userId="68dae393-55ed-4546-b2d2-45b82aed114d" providerId="ADAL" clId="{18E9AFA3-C47F-4EF6-9244-83D42D977003}" dt="2022-04-18T04:12:01.056" v="8306" actId="26606"/>
          <ac:spMkLst>
            <pc:docMk/>
            <pc:sldMk cId="2436493926" sldId="276"/>
            <ac:spMk id="2" creationId="{BCCAEE93-8585-46D4-A7EC-F184E317CB2E}"/>
          </ac:spMkLst>
        </pc:spChg>
        <pc:spChg chg="del mod">
          <ac:chgData name="Chris Zhang" userId="68dae393-55ed-4546-b2d2-45b82aed114d" providerId="ADAL" clId="{18E9AFA3-C47F-4EF6-9244-83D42D977003}" dt="2022-04-18T04:10:44.256" v="8272" actId="478"/>
          <ac:spMkLst>
            <pc:docMk/>
            <pc:sldMk cId="2436493926" sldId="276"/>
            <ac:spMk id="3" creationId="{24AFFC60-19C3-4901-93F7-7AAF4C09F8C6}"/>
          </ac:spMkLst>
        </pc:spChg>
        <pc:spChg chg="del">
          <ac:chgData name="Chris Zhang" userId="68dae393-55ed-4546-b2d2-45b82aed114d" providerId="ADAL" clId="{18E9AFA3-C47F-4EF6-9244-83D42D977003}" dt="2022-04-18T04:10:46.086" v="8273" actId="478"/>
          <ac:spMkLst>
            <pc:docMk/>
            <pc:sldMk cId="2436493926" sldId="276"/>
            <ac:spMk id="4" creationId="{72DA7980-C870-4C9A-84FA-4120D8AF5DE8}"/>
          </ac:spMkLst>
        </pc:spChg>
        <pc:spChg chg="del">
          <ac:chgData name="Chris Zhang" userId="68dae393-55ed-4546-b2d2-45b82aed114d" providerId="ADAL" clId="{18E9AFA3-C47F-4EF6-9244-83D42D977003}" dt="2022-04-18T04:10:47.842" v="8274" actId="478"/>
          <ac:spMkLst>
            <pc:docMk/>
            <pc:sldMk cId="2436493926" sldId="276"/>
            <ac:spMk id="5" creationId="{0DFADE42-1A3F-40C8-A071-E57644F3D843}"/>
          </ac:spMkLst>
        </pc:spChg>
        <pc:spChg chg="mod ord">
          <ac:chgData name="Chris Zhang" userId="68dae393-55ed-4546-b2d2-45b82aed114d" providerId="ADAL" clId="{18E9AFA3-C47F-4EF6-9244-83D42D977003}" dt="2022-04-18T04:12:01.056" v="8306" actId="26606"/>
          <ac:spMkLst>
            <pc:docMk/>
            <pc:sldMk cId="2436493926" sldId="276"/>
            <ac:spMk id="6" creationId="{5EDCFF82-B70F-4971-9182-7C3AEA3CFD26}"/>
          </ac:spMkLst>
        </pc:spChg>
        <pc:spChg chg="add mod">
          <ac:chgData name="Chris Zhang" userId="68dae393-55ed-4546-b2d2-45b82aed114d" providerId="ADAL" clId="{18E9AFA3-C47F-4EF6-9244-83D42D977003}" dt="2022-04-18T04:12:52.230" v="8313" actId="26606"/>
          <ac:spMkLst>
            <pc:docMk/>
            <pc:sldMk cId="2436493926" sldId="276"/>
            <ac:spMk id="13" creationId="{2A2B4676-E344-A239-04F3-32112A6F7092}"/>
          </ac:spMkLst>
        </pc:spChg>
        <pc:spChg chg="add mod">
          <ac:chgData name="Chris Zhang" userId="68dae393-55ed-4546-b2d2-45b82aed114d" providerId="ADAL" clId="{18E9AFA3-C47F-4EF6-9244-83D42D977003}" dt="2022-04-18T04:12:52.230" v="8313" actId="26606"/>
          <ac:spMkLst>
            <pc:docMk/>
            <pc:sldMk cId="2436493926" sldId="276"/>
            <ac:spMk id="15" creationId="{092DB625-884E-D7D4-0DF3-7A2769C59D75}"/>
          </ac:spMkLst>
        </pc:spChg>
        <pc:picChg chg="add del mod">
          <ac:chgData name="Chris Zhang" userId="68dae393-55ed-4546-b2d2-45b82aed114d" providerId="ADAL" clId="{18E9AFA3-C47F-4EF6-9244-83D42D977003}" dt="2022-04-18T04:12:12.333" v="8307" actId="478"/>
          <ac:picMkLst>
            <pc:docMk/>
            <pc:sldMk cId="2436493926" sldId="276"/>
            <ac:picMk id="8" creationId="{13D006F7-F2A1-4777-806C-FC9AE64BD96E}"/>
          </ac:picMkLst>
        </pc:picChg>
        <pc:picChg chg="add del mod">
          <ac:chgData name="Chris Zhang" userId="68dae393-55ed-4546-b2d2-45b82aed114d" providerId="ADAL" clId="{18E9AFA3-C47F-4EF6-9244-83D42D977003}" dt="2022-04-18T04:12:25.008" v="8309" actId="478"/>
          <ac:picMkLst>
            <pc:docMk/>
            <pc:sldMk cId="2436493926" sldId="276"/>
            <ac:picMk id="10" creationId="{57150A3C-C0F9-47E9-96C9-1F97D7B3ACF3}"/>
          </ac:picMkLst>
        </pc:picChg>
        <pc:picChg chg="add mod ord">
          <ac:chgData name="Chris Zhang" userId="68dae393-55ed-4546-b2d2-45b82aed114d" providerId="ADAL" clId="{18E9AFA3-C47F-4EF6-9244-83D42D977003}" dt="2022-04-18T04:12:52.230" v="8313" actId="26606"/>
          <ac:picMkLst>
            <pc:docMk/>
            <pc:sldMk cId="2436493926" sldId="276"/>
            <ac:picMk id="12" creationId="{DA263A1A-EDF6-4223-A72A-CA42DA6197EF}"/>
          </ac:picMkLst>
        </pc:picChg>
      </pc:sldChg>
      <pc:sldChg chg="addSp modSp mod">
        <pc:chgData name="Chris Zhang" userId="68dae393-55ed-4546-b2d2-45b82aed114d" providerId="ADAL" clId="{18E9AFA3-C47F-4EF6-9244-83D42D977003}" dt="2022-04-18T04:08:32.960" v="8023" actId="20577"/>
        <pc:sldMkLst>
          <pc:docMk/>
          <pc:sldMk cId="2069393026" sldId="278"/>
        </pc:sldMkLst>
        <pc:spChg chg="mod">
          <ac:chgData name="Chris Zhang" userId="68dae393-55ed-4546-b2d2-45b82aed114d" providerId="ADAL" clId="{18E9AFA3-C47F-4EF6-9244-83D42D977003}" dt="2022-04-18T03:53:32.867" v="5638" actId="20577"/>
          <ac:spMkLst>
            <pc:docMk/>
            <pc:sldMk cId="2069393026" sldId="278"/>
            <ac:spMk id="2" creationId="{8A4E0A63-A388-49B1-A04E-27CE9BD622EF}"/>
          </ac:spMkLst>
        </pc:spChg>
        <pc:spChg chg="mod">
          <ac:chgData name="Chris Zhang" userId="68dae393-55ed-4546-b2d2-45b82aed114d" providerId="ADAL" clId="{18E9AFA3-C47F-4EF6-9244-83D42D977003}" dt="2022-04-18T04:06:51.292" v="7580" actId="1076"/>
          <ac:spMkLst>
            <pc:docMk/>
            <pc:sldMk cId="2069393026" sldId="278"/>
            <ac:spMk id="5" creationId="{06E82690-B145-4D4F-B2D1-0B2A8C50FD71}"/>
          </ac:spMkLst>
        </pc:spChg>
        <pc:spChg chg="mod">
          <ac:chgData name="Chris Zhang" userId="68dae393-55ed-4546-b2d2-45b82aed114d" providerId="ADAL" clId="{18E9AFA3-C47F-4EF6-9244-83D42D977003}" dt="2022-04-18T04:06:51.292" v="7580" actId="1076"/>
          <ac:spMkLst>
            <pc:docMk/>
            <pc:sldMk cId="2069393026" sldId="278"/>
            <ac:spMk id="6" creationId="{7640DF9D-0C9E-4C5D-9635-6B4DE10CCEE5}"/>
          </ac:spMkLst>
        </pc:spChg>
        <pc:spChg chg="mod">
          <ac:chgData name="Chris Zhang" userId="68dae393-55ed-4546-b2d2-45b82aed114d" providerId="ADAL" clId="{18E9AFA3-C47F-4EF6-9244-83D42D977003}" dt="2022-04-18T04:06:51.292" v="7580" actId="1076"/>
          <ac:spMkLst>
            <pc:docMk/>
            <pc:sldMk cId="2069393026" sldId="278"/>
            <ac:spMk id="7" creationId="{40297407-CE4E-4284-879D-AEC395713625}"/>
          </ac:spMkLst>
        </pc:spChg>
        <pc:spChg chg="mod">
          <ac:chgData name="Chris Zhang" userId="68dae393-55ed-4546-b2d2-45b82aed114d" providerId="ADAL" clId="{18E9AFA3-C47F-4EF6-9244-83D42D977003}" dt="2022-04-18T04:06:51.292" v="7580" actId="1076"/>
          <ac:spMkLst>
            <pc:docMk/>
            <pc:sldMk cId="2069393026" sldId="278"/>
            <ac:spMk id="8" creationId="{F5C3A7BE-F7FC-4942-A31A-491A8A806103}"/>
          </ac:spMkLst>
        </pc:spChg>
        <pc:spChg chg="mod">
          <ac:chgData name="Chris Zhang" userId="68dae393-55ed-4546-b2d2-45b82aed114d" providerId="ADAL" clId="{18E9AFA3-C47F-4EF6-9244-83D42D977003}" dt="2022-04-18T04:06:51.292" v="7580" actId="1076"/>
          <ac:spMkLst>
            <pc:docMk/>
            <pc:sldMk cId="2069393026" sldId="278"/>
            <ac:spMk id="9" creationId="{95CCE699-03D1-4642-B46A-B14EF17DA183}"/>
          </ac:spMkLst>
        </pc:spChg>
        <pc:spChg chg="mod">
          <ac:chgData name="Chris Zhang" userId="68dae393-55ed-4546-b2d2-45b82aed114d" providerId="ADAL" clId="{18E9AFA3-C47F-4EF6-9244-83D42D977003}" dt="2022-04-18T04:06:51.292" v="7580" actId="1076"/>
          <ac:spMkLst>
            <pc:docMk/>
            <pc:sldMk cId="2069393026" sldId="278"/>
            <ac:spMk id="10" creationId="{BC1DF189-6F2F-4C21-88CC-C82D3D0D147B}"/>
          </ac:spMkLst>
        </pc:spChg>
        <pc:spChg chg="add mod">
          <ac:chgData name="Chris Zhang" userId="68dae393-55ed-4546-b2d2-45b82aed114d" providerId="ADAL" clId="{18E9AFA3-C47F-4EF6-9244-83D42D977003}" dt="2022-04-18T04:07:09.394" v="7613" actId="20577"/>
          <ac:spMkLst>
            <pc:docMk/>
            <pc:sldMk cId="2069393026" sldId="278"/>
            <ac:spMk id="12" creationId="{1433C4E8-CB50-4416-A6DA-49F8140AC889}"/>
          </ac:spMkLst>
        </pc:spChg>
        <pc:spChg chg="add mod">
          <ac:chgData name="Chris Zhang" userId="68dae393-55ed-4546-b2d2-45b82aed114d" providerId="ADAL" clId="{18E9AFA3-C47F-4EF6-9244-83D42D977003}" dt="2022-04-18T04:08:32.960" v="8023" actId="20577"/>
          <ac:spMkLst>
            <pc:docMk/>
            <pc:sldMk cId="2069393026" sldId="278"/>
            <ac:spMk id="13" creationId="{45F2DF67-C598-4B96-AA59-A7A775B6216D}"/>
          </ac:spMkLst>
        </pc:spChg>
      </pc:sldChg>
      <pc:sldChg chg="del">
        <pc:chgData name="Chris Zhang" userId="68dae393-55ed-4546-b2d2-45b82aed114d" providerId="ADAL" clId="{18E9AFA3-C47F-4EF6-9244-83D42D977003}" dt="2022-04-18T04:09:46.843" v="8234" actId="47"/>
        <pc:sldMkLst>
          <pc:docMk/>
          <pc:sldMk cId="1417396711" sldId="280"/>
        </pc:sldMkLst>
      </pc:sldChg>
      <pc:sldChg chg="del">
        <pc:chgData name="Chris Zhang" userId="68dae393-55ed-4546-b2d2-45b82aed114d" providerId="ADAL" clId="{18E9AFA3-C47F-4EF6-9244-83D42D977003}" dt="2022-04-18T04:09:46.843" v="8234" actId="47"/>
        <pc:sldMkLst>
          <pc:docMk/>
          <pc:sldMk cId="3477453048" sldId="282"/>
        </pc:sldMkLst>
      </pc:sldChg>
      <pc:sldChg chg="del">
        <pc:chgData name="Chris Zhang" userId="68dae393-55ed-4546-b2d2-45b82aed114d" providerId="ADAL" clId="{18E9AFA3-C47F-4EF6-9244-83D42D977003}" dt="2022-04-18T04:09:46.843" v="8234" actId="47"/>
        <pc:sldMkLst>
          <pc:docMk/>
          <pc:sldMk cId="3396266754" sldId="283"/>
        </pc:sldMkLst>
      </pc:sldChg>
      <pc:sldChg chg="modSp mod">
        <pc:chgData name="Chris Zhang" userId="68dae393-55ed-4546-b2d2-45b82aed114d" providerId="ADAL" clId="{18E9AFA3-C47F-4EF6-9244-83D42D977003}" dt="2022-04-18T01:10:52.872" v="3501" actId="33524"/>
        <pc:sldMkLst>
          <pc:docMk/>
          <pc:sldMk cId="1844941827" sldId="289"/>
        </pc:sldMkLst>
        <pc:spChg chg="mod">
          <ac:chgData name="Chris Zhang" userId="68dae393-55ed-4546-b2d2-45b82aed114d" providerId="ADAL" clId="{18E9AFA3-C47F-4EF6-9244-83D42D977003}" dt="2022-04-18T01:06:11.587" v="3289" actId="27636"/>
          <ac:spMkLst>
            <pc:docMk/>
            <pc:sldMk cId="1844941827" sldId="289"/>
            <ac:spMk id="2" creationId="{75031FE9-9059-4FE8-B4AC-9771F23A1B89}"/>
          </ac:spMkLst>
        </pc:spChg>
        <pc:spChg chg="mod">
          <ac:chgData name="Chris Zhang" userId="68dae393-55ed-4546-b2d2-45b82aed114d" providerId="ADAL" clId="{18E9AFA3-C47F-4EF6-9244-83D42D977003}" dt="2022-04-18T01:06:24.688" v="3312" actId="20577"/>
          <ac:spMkLst>
            <pc:docMk/>
            <pc:sldMk cId="1844941827" sldId="289"/>
            <ac:spMk id="3" creationId="{D4A2EB3F-4D60-451F-8F45-7D6654D2FCD9}"/>
          </ac:spMkLst>
        </pc:spChg>
        <pc:spChg chg="mod">
          <ac:chgData name="Chris Zhang" userId="68dae393-55ed-4546-b2d2-45b82aed114d" providerId="ADAL" clId="{18E9AFA3-C47F-4EF6-9244-83D42D977003}" dt="2022-04-18T01:06:33.950" v="3338" actId="20577"/>
          <ac:spMkLst>
            <pc:docMk/>
            <pc:sldMk cId="1844941827" sldId="289"/>
            <ac:spMk id="4" creationId="{AC1C80FB-53F9-42EE-B1E6-D0F998EC5DFA}"/>
          </ac:spMkLst>
        </pc:spChg>
        <pc:spChg chg="mod">
          <ac:chgData name="Chris Zhang" userId="68dae393-55ed-4546-b2d2-45b82aed114d" providerId="ADAL" clId="{18E9AFA3-C47F-4EF6-9244-83D42D977003}" dt="2022-04-18T01:06:53.125" v="3384" actId="20577"/>
          <ac:spMkLst>
            <pc:docMk/>
            <pc:sldMk cId="1844941827" sldId="289"/>
            <ac:spMk id="5" creationId="{E81BA2B5-6A90-4204-ABDD-7183FBB03A02}"/>
          </ac:spMkLst>
        </pc:spChg>
        <pc:spChg chg="mod">
          <ac:chgData name="Chris Zhang" userId="68dae393-55ed-4546-b2d2-45b82aed114d" providerId="ADAL" clId="{18E9AFA3-C47F-4EF6-9244-83D42D977003}" dt="2022-04-18T01:06:59.766" v="3404" actId="20577"/>
          <ac:spMkLst>
            <pc:docMk/>
            <pc:sldMk cId="1844941827" sldId="289"/>
            <ac:spMk id="6" creationId="{7E7D4C34-22A0-4D54-A07D-E1E9A11463E5}"/>
          </ac:spMkLst>
        </pc:spChg>
        <pc:spChg chg="mod">
          <ac:chgData name="Chris Zhang" userId="68dae393-55ed-4546-b2d2-45b82aed114d" providerId="ADAL" clId="{18E9AFA3-C47F-4EF6-9244-83D42D977003}" dt="2022-04-18T01:07:06.843" v="3416" actId="20577"/>
          <ac:spMkLst>
            <pc:docMk/>
            <pc:sldMk cId="1844941827" sldId="289"/>
            <ac:spMk id="7" creationId="{301D392D-FB66-47A0-B628-5ADE822A2CFF}"/>
          </ac:spMkLst>
        </pc:spChg>
        <pc:spChg chg="mod">
          <ac:chgData name="Chris Zhang" userId="68dae393-55ed-4546-b2d2-45b82aed114d" providerId="ADAL" clId="{18E9AFA3-C47F-4EF6-9244-83D42D977003}" dt="2022-04-18T01:09:56.712" v="3449" actId="33524"/>
          <ac:spMkLst>
            <pc:docMk/>
            <pc:sldMk cId="1844941827" sldId="289"/>
            <ac:spMk id="8" creationId="{51C26CE0-2506-4B44-A26F-C12BFA5B18B5}"/>
          </ac:spMkLst>
        </pc:spChg>
        <pc:spChg chg="mod">
          <ac:chgData name="Chris Zhang" userId="68dae393-55ed-4546-b2d2-45b82aed114d" providerId="ADAL" clId="{18E9AFA3-C47F-4EF6-9244-83D42D977003}" dt="2022-04-18T01:10:04.793" v="3471" actId="20577"/>
          <ac:spMkLst>
            <pc:docMk/>
            <pc:sldMk cId="1844941827" sldId="289"/>
            <ac:spMk id="9" creationId="{868F40F8-BF35-45E9-B3DD-5436362D746E}"/>
          </ac:spMkLst>
        </pc:spChg>
        <pc:spChg chg="mod">
          <ac:chgData name="Chris Zhang" userId="68dae393-55ed-4546-b2d2-45b82aed114d" providerId="ADAL" clId="{18E9AFA3-C47F-4EF6-9244-83D42D977003}" dt="2022-04-18T01:10:52.872" v="3501" actId="33524"/>
          <ac:spMkLst>
            <pc:docMk/>
            <pc:sldMk cId="1844941827" sldId="289"/>
            <ac:spMk id="10" creationId="{7F39C97C-2DDC-4706-B96C-B02FAE53A426}"/>
          </ac:spMkLst>
        </pc:spChg>
      </pc:sldChg>
      <pc:sldChg chg="del">
        <pc:chgData name="Chris Zhang" userId="68dae393-55ed-4546-b2d2-45b82aed114d" providerId="ADAL" clId="{18E9AFA3-C47F-4EF6-9244-83D42D977003}" dt="2022-04-18T04:09:46.843" v="8234" actId="47"/>
        <pc:sldMkLst>
          <pc:docMk/>
          <pc:sldMk cId="1177824853" sldId="290"/>
        </pc:sldMkLst>
      </pc:sldChg>
      <pc:sldChg chg="del">
        <pc:chgData name="Chris Zhang" userId="68dae393-55ed-4546-b2d2-45b82aed114d" providerId="ADAL" clId="{18E9AFA3-C47F-4EF6-9244-83D42D977003}" dt="2022-04-18T04:09:46.843" v="8234" actId="47"/>
        <pc:sldMkLst>
          <pc:docMk/>
          <pc:sldMk cId="404854312" sldId="292"/>
        </pc:sldMkLst>
      </pc:sldChg>
      <pc:sldChg chg="del">
        <pc:chgData name="Chris Zhang" userId="68dae393-55ed-4546-b2d2-45b82aed114d" providerId="ADAL" clId="{18E9AFA3-C47F-4EF6-9244-83D42D977003}" dt="2022-04-18T04:09:46.843" v="8234" actId="47"/>
        <pc:sldMkLst>
          <pc:docMk/>
          <pc:sldMk cId="473871986" sldId="293"/>
        </pc:sldMkLst>
      </pc:sldChg>
      <pc:sldChg chg="del">
        <pc:chgData name="Chris Zhang" userId="68dae393-55ed-4546-b2d2-45b82aed114d" providerId="ADAL" clId="{18E9AFA3-C47F-4EF6-9244-83D42D977003}" dt="2022-04-18T04:09:46.843" v="8234" actId="47"/>
        <pc:sldMkLst>
          <pc:docMk/>
          <pc:sldMk cId="3084972071" sldId="294"/>
        </pc:sldMkLst>
      </pc:sldChg>
      <pc:sldChg chg="delSp modSp add mod">
        <pc:chgData name="Chris Zhang" userId="68dae393-55ed-4546-b2d2-45b82aed114d" providerId="ADAL" clId="{18E9AFA3-C47F-4EF6-9244-83D42D977003}" dt="2022-04-18T01:44:39.790" v="3614" actId="478"/>
        <pc:sldMkLst>
          <pc:docMk/>
          <pc:sldMk cId="429440960" sldId="295"/>
        </pc:sldMkLst>
        <pc:spChg chg="mod">
          <ac:chgData name="Chris Zhang" userId="68dae393-55ed-4546-b2d2-45b82aed114d" providerId="ADAL" clId="{18E9AFA3-C47F-4EF6-9244-83D42D977003}" dt="2022-04-17T11:26:56.819" v="1590" actId="20577"/>
          <ac:spMkLst>
            <pc:docMk/>
            <pc:sldMk cId="429440960" sldId="295"/>
            <ac:spMk id="3" creationId="{D5E1C399-8F48-44F5-9461-3C89866D4CE1}"/>
          </ac:spMkLst>
        </pc:spChg>
        <pc:spChg chg="mod">
          <ac:chgData name="Chris Zhang" userId="68dae393-55ed-4546-b2d2-45b82aed114d" providerId="ADAL" clId="{18E9AFA3-C47F-4EF6-9244-83D42D977003}" dt="2022-04-17T11:21:21.325" v="1490" actId="14100"/>
          <ac:spMkLst>
            <pc:docMk/>
            <pc:sldMk cId="429440960" sldId="295"/>
            <ac:spMk id="6" creationId="{0FE22F9B-4BF8-41DC-8F1C-836B546E59AD}"/>
          </ac:spMkLst>
        </pc:spChg>
        <pc:spChg chg="del">
          <ac:chgData name="Chris Zhang" userId="68dae393-55ed-4546-b2d2-45b82aed114d" providerId="ADAL" clId="{18E9AFA3-C47F-4EF6-9244-83D42D977003}" dt="2022-04-18T01:44:39.790" v="3614" actId="478"/>
          <ac:spMkLst>
            <pc:docMk/>
            <pc:sldMk cId="429440960" sldId="295"/>
            <ac:spMk id="10" creationId="{D2186069-FC8E-433D-9BB4-942220CE8CFB}"/>
          </ac:spMkLst>
        </pc:spChg>
      </pc:sldChg>
      <pc:sldChg chg="addSp delSp modSp add mod">
        <pc:chgData name="Chris Zhang" userId="68dae393-55ed-4546-b2d2-45b82aed114d" providerId="ADAL" clId="{18E9AFA3-C47F-4EF6-9244-83D42D977003}" dt="2022-04-18T02:18:22.594" v="3620" actId="20577"/>
        <pc:sldMkLst>
          <pc:docMk/>
          <pc:sldMk cId="15165606" sldId="296"/>
        </pc:sldMkLst>
        <pc:spChg chg="mod">
          <ac:chgData name="Chris Zhang" userId="68dae393-55ed-4546-b2d2-45b82aed114d" providerId="ADAL" clId="{18E9AFA3-C47F-4EF6-9244-83D42D977003}" dt="2022-04-17T11:32:37.795" v="1770" actId="113"/>
          <ac:spMkLst>
            <pc:docMk/>
            <pc:sldMk cId="15165606" sldId="296"/>
            <ac:spMk id="3" creationId="{D5E1C399-8F48-44F5-9461-3C89866D4CE1}"/>
          </ac:spMkLst>
        </pc:spChg>
        <pc:spChg chg="mod">
          <ac:chgData name="Chris Zhang" userId="68dae393-55ed-4546-b2d2-45b82aed114d" providerId="ADAL" clId="{18E9AFA3-C47F-4EF6-9244-83D42D977003}" dt="2022-04-17T11:29:55.695" v="1612" actId="1076"/>
          <ac:spMkLst>
            <pc:docMk/>
            <pc:sldMk cId="15165606" sldId="296"/>
            <ac:spMk id="6" creationId="{0FE22F9B-4BF8-41DC-8F1C-836B546E59AD}"/>
          </ac:spMkLst>
        </pc:spChg>
        <pc:spChg chg="add mod">
          <ac:chgData name="Chris Zhang" userId="68dae393-55ed-4546-b2d2-45b82aed114d" providerId="ADAL" clId="{18E9AFA3-C47F-4EF6-9244-83D42D977003}" dt="2022-04-17T11:31:14.717" v="1637" actId="313"/>
          <ac:spMkLst>
            <pc:docMk/>
            <pc:sldMk cId="15165606" sldId="296"/>
            <ac:spMk id="7" creationId="{E357D85A-F05E-4E35-87E1-6EA8FD0E11E1}"/>
          </ac:spMkLst>
        </pc:spChg>
        <pc:spChg chg="add mod">
          <ac:chgData name="Chris Zhang" userId="68dae393-55ed-4546-b2d2-45b82aed114d" providerId="ADAL" clId="{18E9AFA3-C47F-4EF6-9244-83D42D977003}" dt="2022-04-17T11:30:23.931" v="1616"/>
          <ac:spMkLst>
            <pc:docMk/>
            <pc:sldMk cId="15165606" sldId="296"/>
            <ac:spMk id="8" creationId="{6B1232BE-2B4C-4298-BE42-BD8D3E6A6ADC}"/>
          </ac:spMkLst>
        </pc:spChg>
        <pc:spChg chg="add mod">
          <ac:chgData name="Chris Zhang" userId="68dae393-55ed-4546-b2d2-45b82aed114d" providerId="ADAL" clId="{18E9AFA3-C47F-4EF6-9244-83D42D977003}" dt="2022-04-17T11:31:37.183" v="1664" actId="14100"/>
          <ac:spMkLst>
            <pc:docMk/>
            <pc:sldMk cId="15165606" sldId="296"/>
            <ac:spMk id="9" creationId="{9AEA339A-E241-4CA8-997F-C69C88CD4D88}"/>
          </ac:spMkLst>
        </pc:spChg>
        <pc:spChg chg="del">
          <ac:chgData name="Chris Zhang" userId="68dae393-55ed-4546-b2d2-45b82aed114d" providerId="ADAL" clId="{18E9AFA3-C47F-4EF6-9244-83D42D977003}" dt="2022-04-18T01:44:37.133" v="3613" actId="478"/>
          <ac:spMkLst>
            <pc:docMk/>
            <pc:sldMk cId="15165606" sldId="296"/>
            <ac:spMk id="10" creationId="{D2186069-FC8E-433D-9BB4-942220CE8CFB}"/>
          </ac:spMkLst>
        </pc:spChg>
        <pc:spChg chg="add mod">
          <ac:chgData name="Chris Zhang" userId="68dae393-55ed-4546-b2d2-45b82aed114d" providerId="ADAL" clId="{18E9AFA3-C47F-4EF6-9244-83D42D977003}" dt="2022-04-18T02:18:22.594" v="3620" actId="20577"/>
          <ac:spMkLst>
            <pc:docMk/>
            <pc:sldMk cId="15165606" sldId="296"/>
            <ac:spMk id="12" creationId="{D530D6D6-CC4C-4AF5-90D2-BC55761F89B6}"/>
          </ac:spMkLst>
        </pc:spChg>
      </pc:sldChg>
      <pc:sldChg chg="delSp modSp add mod ord">
        <pc:chgData name="Chris Zhang" userId="68dae393-55ed-4546-b2d2-45b82aed114d" providerId="ADAL" clId="{18E9AFA3-C47F-4EF6-9244-83D42D977003}" dt="2022-04-18T03:06:20.443" v="3991" actId="20577"/>
        <pc:sldMkLst>
          <pc:docMk/>
          <pc:sldMk cId="2310917684" sldId="297"/>
        </pc:sldMkLst>
        <pc:spChg chg="mod">
          <ac:chgData name="Chris Zhang" userId="68dae393-55ed-4546-b2d2-45b82aed114d" providerId="ADAL" clId="{18E9AFA3-C47F-4EF6-9244-83D42D977003}" dt="2022-04-18T03:06:20.443" v="3991" actId="20577"/>
          <ac:spMkLst>
            <pc:docMk/>
            <pc:sldMk cId="2310917684" sldId="297"/>
            <ac:spMk id="3" creationId="{D5E1C399-8F48-44F5-9461-3C89866D4CE1}"/>
          </ac:spMkLst>
        </pc:spChg>
        <pc:spChg chg="mod">
          <ac:chgData name="Chris Zhang" userId="68dae393-55ed-4546-b2d2-45b82aed114d" providerId="ADAL" clId="{18E9AFA3-C47F-4EF6-9244-83D42D977003}" dt="2022-04-17T11:41:17.116" v="2326" actId="1076"/>
          <ac:spMkLst>
            <pc:docMk/>
            <pc:sldMk cId="2310917684" sldId="297"/>
            <ac:spMk id="6" creationId="{0FE22F9B-4BF8-41DC-8F1C-836B546E59AD}"/>
          </ac:spMkLst>
        </pc:spChg>
        <pc:spChg chg="del">
          <ac:chgData name="Chris Zhang" userId="68dae393-55ed-4546-b2d2-45b82aed114d" providerId="ADAL" clId="{18E9AFA3-C47F-4EF6-9244-83D42D977003}" dt="2022-04-18T01:44:33.094" v="3612" actId="478"/>
          <ac:spMkLst>
            <pc:docMk/>
            <pc:sldMk cId="2310917684" sldId="297"/>
            <ac:spMk id="10" creationId="{D2186069-FC8E-433D-9BB4-942220CE8CFB}"/>
          </ac:spMkLst>
        </pc:spChg>
      </pc:sldChg>
      <pc:sldChg chg="addSp delSp modSp add mod ord">
        <pc:chgData name="Chris Zhang" userId="68dae393-55ed-4546-b2d2-45b82aed114d" providerId="ADAL" clId="{18E9AFA3-C47F-4EF6-9244-83D42D977003}" dt="2022-04-18T01:44:29.538" v="3611" actId="478"/>
        <pc:sldMkLst>
          <pc:docMk/>
          <pc:sldMk cId="694589674" sldId="298"/>
        </pc:sldMkLst>
        <pc:spChg chg="mod">
          <ac:chgData name="Chris Zhang" userId="68dae393-55ed-4546-b2d2-45b82aed114d" providerId="ADAL" clId="{18E9AFA3-C47F-4EF6-9244-83D42D977003}" dt="2022-04-18T00:02:39.542" v="2571" actId="20577"/>
          <ac:spMkLst>
            <pc:docMk/>
            <pc:sldMk cId="694589674" sldId="298"/>
            <ac:spMk id="2" creationId="{5CE54ABB-4929-4810-950B-2DAEA0A5BAB4}"/>
          </ac:spMkLst>
        </pc:spChg>
        <pc:spChg chg="mod">
          <ac:chgData name="Chris Zhang" userId="68dae393-55ed-4546-b2d2-45b82aed114d" providerId="ADAL" clId="{18E9AFA3-C47F-4EF6-9244-83D42D977003}" dt="2022-04-18T00:05:16.061" v="2908" actId="20577"/>
          <ac:spMkLst>
            <pc:docMk/>
            <pc:sldMk cId="694589674" sldId="298"/>
            <ac:spMk id="3" creationId="{D5E1C399-8F48-44F5-9461-3C89866D4CE1}"/>
          </ac:spMkLst>
        </pc:spChg>
        <pc:spChg chg="mod">
          <ac:chgData name="Chris Zhang" userId="68dae393-55ed-4546-b2d2-45b82aed114d" providerId="ADAL" clId="{18E9AFA3-C47F-4EF6-9244-83D42D977003}" dt="2022-04-18T00:03:27.793" v="2604" actId="20577"/>
          <ac:spMkLst>
            <pc:docMk/>
            <pc:sldMk cId="694589674" sldId="298"/>
            <ac:spMk id="6" creationId="{0FE22F9B-4BF8-41DC-8F1C-836B546E59AD}"/>
          </ac:spMkLst>
        </pc:spChg>
        <pc:spChg chg="del">
          <ac:chgData name="Chris Zhang" userId="68dae393-55ed-4546-b2d2-45b82aed114d" providerId="ADAL" clId="{18E9AFA3-C47F-4EF6-9244-83D42D977003}" dt="2022-04-18T01:44:29.538" v="3611" actId="478"/>
          <ac:spMkLst>
            <pc:docMk/>
            <pc:sldMk cId="694589674" sldId="298"/>
            <ac:spMk id="10" creationId="{D2186069-FC8E-433D-9BB4-942220CE8CFB}"/>
          </ac:spMkLst>
        </pc:spChg>
        <pc:picChg chg="add del">
          <ac:chgData name="Chris Zhang" userId="68dae393-55ed-4546-b2d2-45b82aed114d" providerId="ADAL" clId="{18E9AFA3-C47F-4EF6-9244-83D42D977003}" dt="2022-04-18T00:05:49.997" v="2910" actId="478"/>
          <ac:picMkLst>
            <pc:docMk/>
            <pc:sldMk cId="694589674" sldId="298"/>
            <ac:picMk id="5" creationId="{EFB0CA7F-376F-4630-80AE-256E2E3C8696}"/>
          </ac:picMkLst>
        </pc:picChg>
        <pc:picChg chg="add mod modCrop">
          <ac:chgData name="Chris Zhang" userId="68dae393-55ed-4546-b2d2-45b82aed114d" providerId="ADAL" clId="{18E9AFA3-C47F-4EF6-9244-83D42D977003}" dt="2022-04-18T00:06:29.718" v="2914" actId="1076"/>
          <ac:picMkLst>
            <pc:docMk/>
            <pc:sldMk cId="694589674" sldId="298"/>
            <ac:picMk id="8" creationId="{465FBB56-5A22-41AF-8709-9632D74935C5}"/>
          </ac:picMkLst>
        </pc:picChg>
      </pc:sldChg>
      <pc:sldChg chg="addSp delSp modSp add mod">
        <pc:chgData name="Chris Zhang" userId="68dae393-55ed-4546-b2d2-45b82aed114d" providerId="ADAL" clId="{18E9AFA3-C47F-4EF6-9244-83D42D977003}" dt="2022-04-18T01:44:25.982" v="3610" actId="478"/>
        <pc:sldMkLst>
          <pc:docMk/>
          <pc:sldMk cId="1775077310" sldId="299"/>
        </pc:sldMkLst>
        <pc:spChg chg="mod">
          <ac:chgData name="Chris Zhang" userId="68dae393-55ed-4546-b2d2-45b82aed114d" providerId="ADAL" clId="{18E9AFA3-C47F-4EF6-9244-83D42D977003}" dt="2022-04-18T00:30:46.398" v="2950" actId="313"/>
          <ac:spMkLst>
            <pc:docMk/>
            <pc:sldMk cId="1775077310" sldId="299"/>
            <ac:spMk id="2" creationId="{5CE54ABB-4929-4810-950B-2DAEA0A5BAB4}"/>
          </ac:spMkLst>
        </pc:spChg>
        <pc:spChg chg="del">
          <ac:chgData name="Chris Zhang" userId="68dae393-55ed-4546-b2d2-45b82aed114d" providerId="ADAL" clId="{18E9AFA3-C47F-4EF6-9244-83D42D977003}" dt="2022-04-18T00:31:01.148" v="2953" actId="478"/>
          <ac:spMkLst>
            <pc:docMk/>
            <pc:sldMk cId="1775077310" sldId="299"/>
            <ac:spMk id="3" creationId="{D5E1C399-8F48-44F5-9461-3C89866D4CE1}"/>
          </ac:spMkLst>
        </pc:spChg>
        <pc:spChg chg="add del mod">
          <ac:chgData name="Chris Zhang" userId="68dae393-55ed-4546-b2d2-45b82aed114d" providerId="ADAL" clId="{18E9AFA3-C47F-4EF6-9244-83D42D977003}" dt="2022-04-18T00:30:58.740" v="2952" actId="478"/>
          <ac:spMkLst>
            <pc:docMk/>
            <pc:sldMk cId="1775077310" sldId="299"/>
            <ac:spMk id="5" creationId="{FEEF102C-C8E9-4A57-A3C5-FB45AB86AD3A}"/>
          </ac:spMkLst>
        </pc:spChg>
        <pc:spChg chg="del">
          <ac:chgData name="Chris Zhang" userId="68dae393-55ed-4546-b2d2-45b82aed114d" providerId="ADAL" clId="{18E9AFA3-C47F-4EF6-9244-83D42D977003}" dt="2022-04-18T00:30:56.829" v="2951" actId="478"/>
          <ac:spMkLst>
            <pc:docMk/>
            <pc:sldMk cId="1775077310" sldId="299"/>
            <ac:spMk id="6" creationId="{0FE22F9B-4BF8-41DC-8F1C-836B546E59AD}"/>
          </ac:spMkLst>
        </pc:spChg>
        <pc:spChg chg="add del mod">
          <ac:chgData name="Chris Zhang" userId="68dae393-55ed-4546-b2d2-45b82aed114d" providerId="ADAL" clId="{18E9AFA3-C47F-4EF6-9244-83D42D977003}" dt="2022-04-18T00:31:04.914" v="2954" actId="478"/>
          <ac:spMkLst>
            <pc:docMk/>
            <pc:sldMk cId="1775077310" sldId="299"/>
            <ac:spMk id="9" creationId="{D7CED572-EE03-41D3-959C-AC034E561DE7}"/>
          </ac:spMkLst>
        </pc:spChg>
        <pc:spChg chg="del">
          <ac:chgData name="Chris Zhang" userId="68dae393-55ed-4546-b2d2-45b82aed114d" providerId="ADAL" clId="{18E9AFA3-C47F-4EF6-9244-83D42D977003}" dt="2022-04-18T01:44:25.982" v="3610" actId="478"/>
          <ac:spMkLst>
            <pc:docMk/>
            <pc:sldMk cId="1775077310" sldId="299"/>
            <ac:spMk id="10" creationId="{D2186069-FC8E-433D-9BB4-942220CE8CFB}"/>
          </ac:spMkLst>
        </pc:spChg>
        <pc:picChg chg="del">
          <ac:chgData name="Chris Zhang" userId="68dae393-55ed-4546-b2d2-45b82aed114d" providerId="ADAL" clId="{18E9AFA3-C47F-4EF6-9244-83D42D977003}" dt="2022-04-18T00:31:06.170" v="2955" actId="478"/>
          <ac:picMkLst>
            <pc:docMk/>
            <pc:sldMk cId="1775077310" sldId="299"/>
            <ac:picMk id="8" creationId="{465FBB56-5A22-41AF-8709-9632D74935C5}"/>
          </ac:picMkLst>
        </pc:picChg>
        <pc:picChg chg="add mod">
          <ac:chgData name="Chris Zhang" userId="68dae393-55ed-4546-b2d2-45b82aed114d" providerId="ADAL" clId="{18E9AFA3-C47F-4EF6-9244-83D42D977003}" dt="2022-04-18T00:31:48.337" v="2962" actId="1076"/>
          <ac:picMkLst>
            <pc:docMk/>
            <pc:sldMk cId="1775077310" sldId="299"/>
            <ac:picMk id="13" creationId="{B21BB93F-1D61-449A-9CA7-E3BBF53601E6}"/>
          </ac:picMkLst>
        </pc:picChg>
      </pc:sldChg>
      <pc:sldChg chg="addSp delSp modSp add mod">
        <pc:chgData name="Chris Zhang" userId="68dae393-55ed-4546-b2d2-45b82aed114d" providerId="ADAL" clId="{18E9AFA3-C47F-4EF6-9244-83D42D977003}" dt="2022-04-18T01:44:21.527" v="3609" actId="478"/>
        <pc:sldMkLst>
          <pc:docMk/>
          <pc:sldMk cId="728392251" sldId="300"/>
        </pc:sldMkLst>
        <pc:spChg chg="del">
          <ac:chgData name="Chris Zhang" userId="68dae393-55ed-4546-b2d2-45b82aed114d" providerId="ADAL" clId="{18E9AFA3-C47F-4EF6-9244-83D42D977003}" dt="2022-04-18T01:44:21.527" v="3609" actId="478"/>
          <ac:spMkLst>
            <pc:docMk/>
            <pc:sldMk cId="728392251" sldId="300"/>
            <ac:spMk id="10" creationId="{D2186069-FC8E-433D-9BB4-942220CE8CFB}"/>
          </ac:spMkLst>
        </pc:spChg>
        <pc:picChg chg="add del mod">
          <ac:chgData name="Chris Zhang" userId="68dae393-55ed-4546-b2d2-45b82aed114d" providerId="ADAL" clId="{18E9AFA3-C47F-4EF6-9244-83D42D977003}" dt="2022-04-18T00:33:30.819" v="2971" actId="478"/>
          <ac:picMkLst>
            <pc:docMk/>
            <pc:sldMk cId="728392251" sldId="300"/>
            <ac:picMk id="4" creationId="{F2B4A156-50C0-4D02-9A7B-CB39B3526EB6}"/>
          </ac:picMkLst>
        </pc:picChg>
        <pc:picChg chg="add mod">
          <ac:chgData name="Chris Zhang" userId="68dae393-55ed-4546-b2d2-45b82aed114d" providerId="ADAL" clId="{18E9AFA3-C47F-4EF6-9244-83D42D977003}" dt="2022-04-18T00:33:33.849" v="2973" actId="1076"/>
          <ac:picMkLst>
            <pc:docMk/>
            <pc:sldMk cId="728392251" sldId="300"/>
            <ac:picMk id="6" creationId="{58ADF7CF-F92E-4141-838F-585C260483F9}"/>
          </ac:picMkLst>
        </pc:picChg>
        <pc:picChg chg="del">
          <ac:chgData name="Chris Zhang" userId="68dae393-55ed-4546-b2d2-45b82aed114d" providerId="ADAL" clId="{18E9AFA3-C47F-4EF6-9244-83D42D977003}" dt="2022-04-18T00:32:35.557" v="2964" actId="478"/>
          <ac:picMkLst>
            <pc:docMk/>
            <pc:sldMk cId="728392251" sldId="300"/>
            <ac:picMk id="13" creationId="{B21BB93F-1D61-449A-9CA7-E3BBF53601E6}"/>
          </ac:picMkLst>
        </pc:picChg>
      </pc:sldChg>
      <pc:sldChg chg="addSp delSp modSp add mod">
        <pc:chgData name="Chris Zhang" userId="68dae393-55ed-4546-b2d2-45b82aed114d" providerId="ADAL" clId="{18E9AFA3-C47F-4EF6-9244-83D42D977003}" dt="2022-04-18T01:44:18.470" v="3608" actId="478"/>
        <pc:sldMkLst>
          <pc:docMk/>
          <pc:sldMk cId="2886631822" sldId="301"/>
        </pc:sldMkLst>
        <pc:spChg chg="del">
          <ac:chgData name="Chris Zhang" userId="68dae393-55ed-4546-b2d2-45b82aed114d" providerId="ADAL" clId="{18E9AFA3-C47F-4EF6-9244-83D42D977003}" dt="2022-04-18T01:44:18.470" v="3608" actId="478"/>
          <ac:spMkLst>
            <pc:docMk/>
            <pc:sldMk cId="2886631822" sldId="301"/>
            <ac:spMk id="10" creationId="{D2186069-FC8E-433D-9BB4-942220CE8CFB}"/>
          </ac:spMkLst>
        </pc:spChg>
        <pc:picChg chg="del">
          <ac:chgData name="Chris Zhang" userId="68dae393-55ed-4546-b2d2-45b82aed114d" providerId="ADAL" clId="{18E9AFA3-C47F-4EF6-9244-83D42D977003}" dt="2022-04-18T00:33:01.617" v="2968" actId="478"/>
          <ac:picMkLst>
            <pc:docMk/>
            <pc:sldMk cId="2886631822" sldId="301"/>
            <ac:picMk id="4" creationId="{F2B4A156-50C0-4D02-9A7B-CB39B3526EB6}"/>
          </ac:picMkLst>
        </pc:picChg>
        <pc:picChg chg="add mod">
          <ac:chgData name="Chris Zhang" userId="68dae393-55ed-4546-b2d2-45b82aed114d" providerId="ADAL" clId="{18E9AFA3-C47F-4EF6-9244-83D42D977003}" dt="2022-04-18T00:33:04.041" v="2970" actId="1076"/>
          <ac:picMkLst>
            <pc:docMk/>
            <pc:sldMk cId="2886631822" sldId="301"/>
            <ac:picMk id="5" creationId="{FEFBF40C-F435-4336-9722-178FB4993044}"/>
          </ac:picMkLst>
        </pc:picChg>
      </pc:sldChg>
      <pc:sldChg chg="addSp delSp modSp add mod">
        <pc:chgData name="Chris Zhang" userId="68dae393-55ed-4546-b2d2-45b82aed114d" providerId="ADAL" clId="{18E9AFA3-C47F-4EF6-9244-83D42D977003}" dt="2022-04-18T01:44:15.126" v="3607" actId="478"/>
        <pc:sldMkLst>
          <pc:docMk/>
          <pc:sldMk cId="4028503261" sldId="302"/>
        </pc:sldMkLst>
        <pc:spChg chg="del">
          <ac:chgData name="Chris Zhang" userId="68dae393-55ed-4546-b2d2-45b82aed114d" providerId="ADAL" clId="{18E9AFA3-C47F-4EF6-9244-83D42D977003}" dt="2022-04-18T01:44:15.126" v="3607" actId="478"/>
          <ac:spMkLst>
            <pc:docMk/>
            <pc:sldMk cId="4028503261" sldId="302"/>
            <ac:spMk id="10" creationId="{D2186069-FC8E-433D-9BB4-942220CE8CFB}"/>
          </ac:spMkLst>
        </pc:spChg>
        <pc:picChg chg="add mod">
          <ac:chgData name="Chris Zhang" userId="68dae393-55ed-4546-b2d2-45b82aed114d" providerId="ADAL" clId="{18E9AFA3-C47F-4EF6-9244-83D42D977003}" dt="2022-04-18T00:34:06.633" v="2977" actId="1076"/>
          <ac:picMkLst>
            <pc:docMk/>
            <pc:sldMk cId="4028503261" sldId="302"/>
            <ac:picMk id="4" creationId="{FD6A85F7-1766-47FB-9FA8-058234A388F1}"/>
          </ac:picMkLst>
        </pc:picChg>
        <pc:picChg chg="del">
          <ac:chgData name="Chris Zhang" userId="68dae393-55ed-4546-b2d2-45b82aed114d" providerId="ADAL" clId="{18E9AFA3-C47F-4EF6-9244-83D42D977003}" dt="2022-04-18T00:34:04.701" v="2975" actId="478"/>
          <ac:picMkLst>
            <pc:docMk/>
            <pc:sldMk cId="4028503261" sldId="302"/>
            <ac:picMk id="5" creationId="{FEFBF40C-F435-4336-9722-178FB4993044}"/>
          </ac:picMkLst>
        </pc:picChg>
      </pc:sldChg>
      <pc:sldChg chg="addSp delSp modSp add mod">
        <pc:chgData name="Chris Zhang" userId="68dae393-55ed-4546-b2d2-45b82aed114d" providerId="ADAL" clId="{18E9AFA3-C47F-4EF6-9244-83D42D977003}" dt="2022-04-18T01:43:52.800" v="3602" actId="1076"/>
        <pc:sldMkLst>
          <pc:docMk/>
          <pc:sldMk cId="1314997460" sldId="303"/>
        </pc:sldMkLst>
        <pc:spChg chg="mod">
          <ac:chgData name="Chris Zhang" userId="68dae393-55ed-4546-b2d2-45b82aed114d" providerId="ADAL" clId="{18E9AFA3-C47F-4EF6-9244-83D42D977003}" dt="2022-04-18T00:34:57.930" v="2988" actId="20577"/>
          <ac:spMkLst>
            <pc:docMk/>
            <pc:sldMk cId="1314997460" sldId="303"/>
            <ac:spMk id="2" creationId="{5CE54ABB-4929-4810-950B-2DAEA0A5BAB4}"/>
          </ac:spMkLst>
        </pc:spChg>
        <pc:spChg chg="del">
          <ac:chgData name="Chris Zhang" userId="68dae393-55ed-4546-b2d2-45b82aed114d" providerId="ADAL" clId="{18E9AFA3-C47F-4EF6-9244-83D42D977003}" dt="2022-04-18T01:43:47.971" v="3600" actId="478"/>
          <ac:spMkLst>
            <pc:docMk/>
            <pc:sldMk cId="1314997460" sldId="303"/>
            <ac:spMk id="10" creationId="{D2186069-FC8E-433D-9BB4-942220CE8CFB}"/>
          </ac:spMkLst>
        </pc:spChg>
        <pc:picChg chg="del">
          <ac:chgData name="Chris Zhang" userId="68dae393-55ed-4546-b2d2-45b82aed114d" providerId="ADAL" clId="{18E9AFA3-C47F-4EF6-9244-83D42D977003}" dt="2022-04-18T00:35:00.808" v="2989" actId="478"/>
          <ac:picMkLst>
            <pc:docMk/>
            <pc:sldMk cId="1314997460" sldId="303"/>
            <ac:picMk id="4" creationId="{FD6A85F7-1766-47FB-9FA8-058234A388F1}"/>
          </ac:picMkLst>
        </pc:picChg>
        <pc:picChg chg="add mod modCrop">
          <ac:chgData name="Chris Zhang" userId="68dae393-55ed-4546-b2d2-45b82aed114d" providerId="ADAL" clId="{18E9AFA3-C47F-4EF6-9244-83D42D977003}" dt="2022-04-18T01:43:52.800" v="3602" actId="1076"/>
          <ac:picMkLst>
            <pc:docMk/>
            <pc:sldMk cId="1314997460" sldId="303"/>
            <ac:picMk id="5" creationId="{481E6D5D-D6B7-4597-92CE-21EACD8FB3F0}"/>
          </ac:picMkLst>
        </pc:picChg>
      </pc:sldChg>
      <pc:sldChg chg="addSp delSp modSp add mod">
        <pc:chgData name="Chris Zhang" userId="68dae393-55ed-4546-b2d2-45b82aed114d" providerId="ADAL" clId="{18E9AFA3-C47F-4EF6-9244-83D42D977003}" dt="2022-04-18T01:44:06.889" v="3606" actId="1076"/>
        <pc:sldMkLst>
          <pc:docMk/>
          <pc:sldMk cId="627683077" sldId="304"/>
        </pc:sldMkLst>
        <pc:spChg chg="del">
          <ac:chgData name="Chris Zhang" userId="68dae393-55ed-4546-b2d2-45b82aed114d" providerId="ADAL" clId="{18E9AFA3-C47F-4EF6-9244-83D42D977003}" dt="2022-04-18T01:43:58.404" v="3603" actId="478"/>
          <ac:spMkLst>
            <pc:docMk/>
            <pc:sldMk cId="627683077" sldId="304"/>
            <ac:spMk id="10" creationId="{D2186069-FC8E-433D-9BB4-942220CE8CFB}"/>
          </ac:spMkLst>
        </pc:spChg>
        <pc:picChg chg="add mod">
          <ac:chgData name="Chris Zhang" userId="68dae393-55ed-4546-b2d2-45b82aed114d" providerId="ADAL" clId="{18E9AFA3-C47F-4EF6-9244-83D42D977003}" dt="2022-04-18T01:44:06.889" v="3606" actId="1076"/>
          <ac:picMkLst>
            <pc:docMk/>
            <pc:sldMk cId="627683077" sldId="304"/>
            <ac:picMk id="4" creationId="{59054172-1675-4584-B494-3E7191BF1900}"/>
          </ac:picMkLst>
        </pc:picChg>
        <pc:picChg chg="del">
          <ac:chgData name="Chris Zhang" userId="68dae393-55ed-4546-b2d2-45b82aed114d" providerId="ADAL" clId="{18E9AFA3-C47F-4EF6-9244-83D42D977003}" dt="2022-04-18T00:35:58.857" v="2995" actId="478"/>
          <ac:picMkLst>
            <pc:docMk/>
            <pc:sldMk cId="627683077" sldId="304"/>
            <ac:picMk id="5" creationId="{481E6D5D-D6B7-4597-92CE-21EACD8FB3F0}"/>
          </ac:picMkLst>
        </pc:picChg>
      </pc:sldChg>
      <pc:sldChg chg="addSp delSp modSp add mod modClrScheme chgLayout">
        <pc:chgData name="Chris Zhang" userId="68dae393-55ed-4546-b2d2-45b82aed114d" providerId="ADAL" clId="{18E9AFA3-C47F-4EF6-9244-83D42D977003}" dt="2022-04-18T00:40:06.605" v="3151" actId="478"/>
        <pc:sldMkLst>
          <pc:docMk/>
          <pc:sldMk cId="3682723379" sldId="305"/>
        </pc:sldMkLst>
        <pc:spChg chg="mod">
          <ac:chgData name="Chris Zhang" userId="68dae393-55ed-4546-b2d2-45b82aed114d" providerId="ADAL" clId="{18E9AFA3-C47F-4EF6-9244-83D42D977003}" dt="2022-04-18T00:38:35.642" v="3020" actId="26606"/>
          <ac:spMkLst>
            <pc:docMk/>
            <pc:sldMk cId="3682723379" sldId="305"/>
            <ac:spMk id="2" creationId="{5CE54ABB-4929-4810-950B-2DAEA0A5BAB4}"/>
          </ac:spMkLst>
        </pc:spChg>
        <pc:spChg chg="del mod ord">
          <ac:chgData name="Chris Zhang" userId="68dae393-55ed-4546-b2d2-45b82aed114d" providerId="ADAL" clId="{18E9AFA3-C47F-4EF6-9244-83D42D977003}" dt="2022-04-18T00:40:06.605" v="3151" actId="478"/>
          <ac:spMkLst>
            <pc:docMk/>
            <pc:sldMk cId="3682723379" sldId="305"/>
            <ac:spMk id="10" creationId="{D2186069-FC8E-433D-9BB4-942220CE8CFB}"/>
          </ac:spMkLst>
        </pc:spChg>
        <pc:spChg chg="del mod ord">
          <ac:chgData name="Chris Zhang" userId="68dae393-55ed-4546-b2d2-45b82aed114d" providerId="ADAL" clId="{18E9AFA3-C47F-4EF6-9244-83D42D977003}" dt="2022-04-18T00:40:06.605" v="3151" actId="478"/>
          <ac:spMkLst>
            <pc:docMk/>
            <pc:sldMk cId="3682723379" sldId="305"/>
            <ac:spMk id="11" creationId="{BAD5B6F4-0A90-447A-A1AE-D75C934B6B29}"/>
          </ac:spMkLst>
        </pc:spChg>
        <pc:spChg chg="add mod">
          <ac:chgData name="Chris Zhang" userId="68dae393-55ed-4546-b2d2-45b82aed114d" providerId="ADAL" clId="{18E9AFA3-C47F-4EF6-9244-83D42D977003}" dt="2022-04-18T00:40:01.482" v="3150" actId="14100"/>
          <ac:spMkLst>
            <pc:docMk/>
            <pc:sldMk cId="3682723379" sldId="305"/>
            <ac:spMk id="18" creationId="{5FF078AE-DCA7-2ED9-F1F1-F7C1765E8266}"/>
          </ac:spMkLst>
        </pc:spChg>
        <pc:spChg chg="add mod">
          <ac:chgData name="Chris Zhang" userId="68dae393-55ed-4546-b2d2-45b82aed114d" providerId="ADAL" clId="{18E9AFA3-C47F-4EF6-9244-83D42D977003}" dt="2022-04-18T00:40:01.482" v="3150" actId="14100"/>
          <ac:spMkLst>
            <pc:docMk/>
            <pc:sldMk cId="3682723379" sldId="305"/>
            <ac:spMk id="20" creationId="{D63B604A-C051-2635-D5CD-0B6BFE6D9C3D}"/>
          </ac:spMkLst>
        </pc:spChg>
        <pc:spChg chg="add mod">
          <ac:chgData name="Chris Zhang" userId="68dae393-55ed-4546-b2d2-45b82aed114d" providerId="ADAL" clId="{18E9AFA3-C47F-4EF6-9244-83D42D977003}" dt="2022-04-18T00:40:01.482" v="3150" actId="14100"/>
          <ac:spMkLst>
            <pc:docMk/>
            <pc:sldMk cId="3682723379" sldId="305"/>
            <ac:spMk id="22" creationId="{A27AF9CB-E007-CAE5-95B6-EC40749CA14D}"/>
          </ac:spMkLst>
        </pc:spChg>
        <pc:spChg chg="add mod">
          <ac:chgData name="Chris Zhang" userId="68dae393-55ed-4546-b2d2-45b82aed114d" providerId="ADAL" clId="{18E9AFA3-C47F-4EF6-9244-83D42D977003}" dt="2022-04-18T00:40:01.482" v="3150" actId="14100"/>
          <ac:spMkLst>
            <pc:docMk/>
            <pc:sldMk cId="3682723379" sldId="305"/>
            <ac:spMk id="24" creationId="{03892C54-0001-DD06-2D6C-1A2BC73ACF2E}"/>
          </ac:spMkLst>
        </pc:spChg>
        <pc:spChg chg="add del mod">
          <ac:chgData name="Chris Zhang" userId="68dae393-55ed-4546-b2d2-45b82aed114d" providerId="ADAL" clId="{18E9AFA3-C47F-4EF6-9244-83D42D977003}" dt="2022-04-18T00:39:49.148" v="3146" actId="478"/>
          <ac:spMkLst>
            <pc:docMk/>
            <pc:sldMk cId="3682723379" sldId="305"/>
            <ac:spMk id="26" creationId="{0898D46A-0459-D82F-F3EA-1D5A17438C99}"/>
          </ac:spMkLst>
        </pc:spChg>
        <pc:spChg chg="add del mod">
          <ac:chgData name="Chris Zhang" userId="68dae393-55ed-4546-b2d2-45b82aed114d" providerId="ADAL" clId="{18E9AFA3-C47F-4EF6-9244-83D42D977003}" dt="2022-04-18T00:39:49.985" v="3147" actId="478"/>
          <ac:spMkLst>
            <pc:docMk/>
            <pc:sldMk cId="3682723379" sldId="305"/>
            <ac:spMk id="28" creationId="{7B98F2C6-CD40-ED00-9E6A-1ED8DAE23684}"/>
          </ac:spMkLst>
        </pc:spChg>
        <pc:spChg chg="add del mod">
          <ac:chgData name="Chris Zhang" userId="68dae393-55ed-4546-b2d2-45b82aed114d" providerId="ADAL" clId="{18E9AFA3-C47F-4EF6-9244-83D42D977003}" dt="2022-04-18T00:39:50.927" v="3148" actId="478"/>
          <ac:spMkLst>
            <pc:docMk/>
            <pc:sldMk cId="3682723379" sldId="305"/>
            <ac:spMk id="30" creationId="{FA25D5CE-7138-8940-601B-A40D5D5D6CA9}"/>
          </ac:spMkLst>
        </pc:spChg>
        <pc:spChg chg="add del mod">
          <ac:chgData name="Chris Zhang" userId="68dae393-55ed-4546-b2d2-45b82aed114d" providerId="ADAL" clId="{18E9AFA3-C47F-4EF6-9244-83D42D977003}" dt="2022-04-18T00:39:52.861" v="3149" actId="478"/>
          <ac:spMkLst>
            <pc:docMk/>
            <pc:sldMk cId="3682723379" sldId="305"/>
            <ac:spMk id="32" creationId="{3AC337FE-3E92-843F-DC02-91652E22F418}"/>
          </ac:spMkLst>
        </pc:spChg>
        <pc:spChg chg="add del mod">
          <ac:chgData name="Chris Zhang" userId="68dae393-55ed-4546-b2d2-45b82aed114d" providerId="ADAL" clId="{18E9AFA3-C47F-4EF6-9244-83D42D977003}" dt="2022-04-18T00:40:06.605" v="3151" actId="478"/>
          <ac:spMkLst>
            <pc:docMk/>
            <pc:sldMk cId="3682723379" sldId="305"/>
            <ac:spMk id="34" creationId="{172186A8-CB01-F61B-6311-AE6A8F562F47}"/>
          </ac:spMkLst>
        </pc:spChg>
        <pc:picChg chg="del">
          <ac:chgData name="Chris Zhang" userId="68dae393-55ed-4546-b2d2-45b82aed114d" providerId="ADAL" clId="{18E9AFA3-C47F-4EF6-9244-83D42D977003}" dt="2022-04-18T00:37:12.260" v="2999" actId="478"/>
          <ac:picMkLst>
            <pc:docMk/>
            <pc:sldMk cId="3682723379" sldId="305"/>
            <ac:picMk id="4" creationId="{59054172-1675-4584-B494-3E7191BF1900}"/>
          </ac:picMkLst>
        </pc:picChg>
        <pc:picChg chg="add mod ord">
          <ac:chgData name="Chris Zhang" userId="68dae393-55ed-4546-b2d2-45b82aed114d" providerId="ADAL" clId="{18E9AFA3-C47F-4EF6-9244-83D42D977003}" dt="2022-04-18T00:40:01.482" v="3150" actId="14100"/>
          <ac:picMkLst>
            <pc:docMk/>
            <pc:sldMk cId="3682723379" sldId="305"/>
            <ac:picMk id="5" creationId="{D4573C0D-580C-429F-9C49-8962641349FE}"/>
          </ac:picMkLst>
        </pc:picChg>
        <pc:picChg chg="add mod ord">
          <ac:chgData name="Chris Zhang" userId="68dae393-55ed-4546-b2d2-45b82aed114d" providerId="ADAL" clId="{18E9AFA3-C47F-4EF6-9244-83D42D977003}" dt="2022-04-18T00:40:01.482" v="3150" actId="14100"/>
          <ac:picMkLst>
            <pc:docMk/>
            <pc:sldMk cId="3682723379" sldId="305"/>
            <ac:picMk id="7" creationId="{0A008D75-CCB3-4A10-BBCF-4A038C0C544F}"/>
          </ac:picMkLst>
        </pc:picChg>
        <pc:picChg chg="add mod">
          <ac:chgData name="Chris Zhang" userId="68dae393-55ed-4546-b2d2-45b82aed114d" providerId="ADAL" clId="{18E9AFA3-C47F-4EF6-9244-83D42D977003}" dt="2022-04-18T00:40:01.482" v="3150" actId="14100"/>
          <ac:picMkLst>
            <pc:docMk/>
            <pc:sldMk cId="3682723379" sldId="305"/>
            <ac:picMk id="9" creationId="{DB96B2CA-2066-4442-B452-6A0FEE5CD429}"/>
          </ac:picMkLst>
        </pc:picChg>
        <pc:picChg chg="add mod">
          <ac:chgData name="Chris Zhang" userId="68dae393-55ed-4546-b2d2-45b82aed114d" providerId="ADAL" clId="{18E9AFA3-C47F-4EF6-9244-83D42D977003}" dt="2022-04-18T00:40:01.482" v="3150" actId="14100"/>
          <ac:picMkLst>
            <pc:docMk/>
            <pc:sldMk cId="3682723379" sldId="305"/>
            <ac:picMk id="13" creationId="{562C1D83-3242-4120-85B9-9636B43C55A6}"/>
          </ac:picMkLst>
        </pc:picChg>
      </pc:sldChg>
      <pc:sldChg chg="addSp delSp modSp add mod ord">
        <pc:chgData name="Chris Zhang" userId="68dae393-55ed-4546-b2d2-45b82aed114d" providerId="ADAL" clId="{18E9AFA3-C47F-4EF6-9244-83D42D977003}" dt="2022-04-18T03:06:42.702" v="3993"/>
        <pc:sldMkLst>
          <pc:docMk/>
          <pc:sldMk cId="1358225245" sldId="306"/>
        </pc:sldMkLst>
        <pc:spChg chg="mod">
          <ac:chgData name="Chris Zhang" userId="68dae393-55ed-4546-b2d2-45b82aed114d" providerId="ADAL" clId="{18E9AFA3-C47F-4EF6-9244-83D42D977003}" dt="2022-04-18T00:41:57.961" v="3163" actId="1076"/>
          <ac:spMkLst>
            <pc:docMk/>
            <pc:sldMk cId="1358225245" sldId="306"/>
            <ac:spMk id="2" creationId="{5CE54ABB-4929-4810-950B-2DAEA0A5BAB4}"/>
          </ac:spMkLst>
        </pc:spChg>
        <pc:picChg chg="add mod">
          <ac:chgData name="Chris Zhang" userId="68dae393-55ed-4546-b2d2-45b82aed114d" providerId="ADAL" clId="{18E9AFA3-C47F-4EF6-9244-83D42D977003}" dt="2022-04-18T00:41:50.297" v="3162" actId="14100"/>
          <ac:picMkLst>
            <pc:docMk/>
            <pc:sldMk cId="1358225245" sldId="306"/>
            <ac:picMk id="4" creationId="{A72E7A16-DA9A-47DE-9470-61BC46217A6D}"/>
          </ac:picMkLst>
        </pc:picChg>
        <pc:picChg chg="del">
          <ac:chgData name="Chris Zhang" userId="68dae393-55ed-4546-b2d2-45b82aed114d" providerId="ADAL" clId="{18E9AFA3-C47F-4EF6-9244-83D42D977003}" dt="2022-04-18T00:40:56.362" v="3155" actId="478"/>
          <ac:picMkLst>
            <pc:docMk/>
            <pc:sldMk cId="1358225245" sldId="306"/>
            <ac:picMk id="5" creationId="{481E6D5D-D6B7-4597-92CE-21EACD8FB3F0}"/>
          </ac:picMkLst>
        </pc:picChg>
      </pc:sldChg>
      <pc:sldChg chg="modSp add mod ord">
        <pc:chgData name="Chris Zhang" userId="68dae393-55ed-4546-b2d2-45b82aed114d" providerId="ADAL" clId="{18E9AFA3-C47F-4EF6-9244-83D42D977003}" dt="2022-04-18T01:01:23.687" v="3179" actId="20577"/>
        <pc:sldMkLst>
          <pc:docMk/>
          <pc:sldMk cId="2874103751" sldId="307"/>
        </pc:sldMkLst>
        <pc:spChg chg="mod">
          <ac:chgData name="Chris Zhang" userId="68dae393-55ed-4546-b2d2-45b82aed114d" providerId="ADAL" clId="{18E9AFA3-C47F-4EF6-9244-83D42D977003}" dt="2022-04-18T01:01:23.687" v="3179" actId="20577"/>
          <ac:spMkLst>
            <pc:docMk/>
            <pc:sldMk cId="2874103751" sldId="307"/>
            <ac:spMk id="2" creationId="{A29DE7F2-E890-4744-88DD-A75F5E300513}"/>
          </ac:spMkLst>
        </pc:spChg>
      </pc:sldChg>
      <pc:sldChg chg="addSp delSp modSp add mod">
        <pc:chgData name="Chris Zhang" userId="68dae393-55ed-4546-b2d2-45b82aed114d" providerId="ADAL" clId="{18E9AFA3-C47F-4EF6-9244-83D42D977003}" dt="2022-04-18T01:43:43.089" v="3599" actId="478"/>
        <pc:sldMkLst>
          <pc:docMk/>
          <pc:sldMk cId="1564692879" sldId="308"/>
        </pc:sldMkLst>
        <pc:spChg chg="del">
          <ac:chgData name="Chris Zhang" userId="68dae393-55ed-4546-b2d2-45b82aed114d" providerId="ADAL" clId="{18E9AFA3-C47F-4EF6-9244-83D42D977003}" dt="2022-04-18T01:43:43.089" v="3599" actId="478"/>
          <ac:spMkLst>
            <pc:docMk/>
            <pc:sldMk cId="1564692879" sldId="308"/>
            <ac:spMk id="10" creationId="{D2186069-FC8E-433D-9BB4-942220CE8CFB}"/>
          </ac:spMkLst>
        </pc:spChg>
        <pc:picChg chg="add mod">
          <ac:chgData name="Chris Zhang" userId="68dae393-55ed-4546-b2d2-45b82aed114d" providerId="ADAL" clId="{18E9AFA3-C47F-4EF6-9244-83D42D977003}" dt="2022-04-18T01:43:39.213" v="3598" actId="1076"/>
          <ac:picMkLst>
            <pc:docMk/>
            <pc:sldMk cId="1564692879" sldId="308"/>
            <ac:picMk id="4" creationId="{F80019B4-BBF1-41A3-A550-30DC5C79ACB1}"/>
          </ac:picMkLst>
        </pc:picChg>
        <pc:picChg chg="del">
          <ac:chgData name="Chris Zhang" userId="68dae393-55ed-4546-b2d2-45b82aed114d" providerId="ADAL" clId="{18E9AFA3-C47F-4EF6-9244-83D42D977003}" dt="2022-04-18T01:43:21.331" v="3594" actId="478"/>
          <ac:picMkLst>
            <pc:docMk/>
            <pc:sldMk cId="1564692879" sldId="308"/>
            <ac:picMk id="5" creationId="{481E6D5D-D6B7-4597-92CE-21EACD8FB3F0}"/>
          </ac:picMkLst>
        </pc:picChg>
      </pc:sldChg>
      <pc:sldChg chg="addSp delSp modSp add mod">
        <pc:chgData name="Chris Zhang" userId="68dae393-55ed-4546-b2d2-45b82aed114d" providerId="ADAL" clId="{18E9AFA3-C47F-4EF6-9244-83D42D977003}" dt="2022-04-18T03:07:50.172" v="4004" actId="1076"/>
        <pc:sldMkLst>
          <pc:docMk/>
          <pc:sldMk cId="3340781905" sldId="309"/>
        </pc:sldMkLst>
        <pc:spChg chg="mod">
          <ac:chgData name="Chris Zhang" userId="68dae393-55ed-4546-b2d2-45b82aed114d" providerId="ADAL" clId="{18E9AFA3-C47F-4EF6-9244-83D42D977003}" dt="2022-04-18T03:07:50.172" v="4004" actId="1076"/>
          <ac:spMkLst>
            <pc:docMk/>
            <pc:sldMk cId="3340781905" sldId="309"/>
            <ac:spMk id="2" creationId="{5CE54ABB-4929-4810-950B-2DAEA0A5BAB4}"/>
          </ac:spMkLst>
        </pc:spChg>
        <pc:picChg chg="add mod">
          <ac:chgData name="Chris Zhang" userId="68dae393-55ed-4546-b2d2-45b82aed114d" providerId="ADAL" clId="{18E9AFA3-C47F-4EF6-9244-83D42D977003}" dt="2022-04-18T03:07:46.907" v="4003" actId="1076"/>
          <ac:picMkLst>
            <pc:docMk/>
            <pc:sldMk cId="3340781905" sldId="309"/>
            <ac:picMk id="4" creationId="{D0654BE8-DF92-4B35-8581-E20208F6839F}"/>
          </ac:picMkLst>
        </pc:picChg>
        <pc:picChg chg="del">
          <ac:chgData name="Chris Zhang" userId="68dae393-55ed-4546-b2d2-45b82aed114d" providerId="ADAL" clId="{18E9AFA3-C47F-4EF6-9244-83D42D977003}" dt="2022-04-18T03:06:54.012" v="3995" actId="478"/>
          <ac:picMkLst>
            <pc:docMk/>
            <pc:sldMk cId="3340781905" sldId="309"/>
            <ac:picMk id="13" creationId="{B21BB93F-1D61-449A-9CA7-E3BBF53601E6}"/>
          </ac:picMkLst>
        </pc:picChg>
      </pc:sldChg>
      <pc:sldChg chg="addSp delSp modSp new del mod">
        <pc:chgData name="Chris Zhang" userId="68dae393-55ed-4546-b2d2-45b82aed114d" providerId="ADAL" clId="{18E9AFA3-C47F-4EF6-9244-83D42D977003}" dt="2022-04-18T03:49:48.493" v="5097" actId="47"/>
        <pc:sldMkLst>
          <pc:docMk/>
          <pc:sldMk cId="1023183594" sldId="310"/>
        </pc:sldMkLst>
        <pc:spChg chg="del">
          <ac:chgData name="Chris Zhang" userId="68dae393-55ed-4546-b2d2-45b82aed114d" providerId="ADAL" clId="{18E9AFA3-C47F-4EF6-9244-83D42D977003}" dt="2022-04-18T03:08:52.365" v="4007" actId="478"/>
          <ac:spMkLst>
            <pc:docMk/>
            <pc:sldMk cId="1023183594" sldId="310"/>
            <ac:spMk id="2" creationId="{5315F876-B451-4223-9962-FE916FF3E8CC}"/>
          </ac:spMkLst>
        </pc:spChg>
        <pc:spChg chg="del">
          <ac:chgData name="Chris Zhang" userId="68dae393-55ed-4546-b2d2-45b82aed114d" providerId="ADAL" clId="{18E9AFA3-C47F-4EF6-9244-83D42D977003}" dt="2022-04-18T03:08:28.027" v="4006" actId="478"/>
          <ac:spMkLst>
            <pc:docMk/>
            <pc:sldMk cId="1023183594" sldId="310"/>
            <ac:spMk id="3" creationId="{24C1D3FC-6111-4EAE-8EBE-1649DE13D22A}"/>
          </ac:spMkLst>
        </pc:spChg>
        <pc:spChg chg="del">
          <ac:chgData name="Chris Zhang" userId="68dae393-55ed-4546-b2d2-45b82aed114d" providerId="ADAL" clId="{18E9AFA3-C47F-4EF6-9244-83D42D977003}" dt="2022-04-18T03:08:28.027" v="4006" actId="478"/>
          <ac:spMkLst>
            <pc:docMk/>
            <pc:sldMk cId="1023183594" sldId="310"/>
            <ac:spMk id="4" creationId="{F72F4182-0DC7-4B09-A9F1-442E983730A2}"/>
          </ac:spMkLst>
        </pc:spChg>
        <pc:spChg chg="del">
          <ac:chgData name="Chris Zhang" userId="68dae393-55ed-4546-b2d2-45b82aed114d" providerId="ADAL" clId="{18E9AFA3-C47F-4EF6-9244-83D42D977003}" dt="2022-04-18T03:08:28.027" v="4006" actId="478"/>
          <ac:spMkLst>
            <pc:docMk/>
            <pc:sldMk cId="1023183594" sldId="310"/>
            <ac:spMk id="5" creationId="{40F09F76-820B-44C4-BDEB-E914CF1049BF}"/>
          </ac:spMkLst>
        </pc:spChg>
        <pc:spChg chg="del">
          <ac:chgData name="Chris Zhang" userId="68dae393-55ed-4546-b2d2-45b82aed114d" providerId="ADAL" clId="{18E9AFA3-C47F-4EF6-9244-83D42D977003}" dt="2022-04-18T03:08:28.027" v="4006" actId="478"/>
          <ac:spMkLst>
            <pc:docMk/>
            <pc:sldMk cId="1023183594" sldId="310"/>
            <ac:spMk id="6" creationId="{5852BB8B-D4AD-481C-8DCD-E11298E0CA71}"/>
          </ac:spMkLst>
        </pc:spChg>
        <pc:spChg chg="del">
          <ac:chgData name="Chris Zhang" userId="68dae393-55ed-4546-b2d2-45b82aed114d" providerId="ADAL" clId="{18E9AFA3-C47F-4EF6-9244-83D42D977003}" dt="2022-04-18T03:08:28.027" v="4006" actId="478"/>
          <ac:spMkLst>
            <pc:docMk/>
            <pc:sldMk cId="1023183594" sldId="310"/>
            <ac:spMk id="7" creationId="{B8014F37-E175-492E-B8F4-93D285077C0E}"/>
          </ac:spMkLst>
        </pc:spChg>
        <pc:spChg chg="del">
          <ac:chgData name="Chris Zhang" userId="68dae393-55ed-4546-b2d2-45b82aed114d" providerId="ADAL" clId="{18E9AFA3-C47F-4EF6-9244-83D42D977003}" dt="2022-04-18T03:08:28.027" v="4006" actId="478"/>
          <ac:spMkLst>
            <pc:docMk/>
            <pc:sldMk cId="1023183594" sldId="310"/>
            <ac:spMk id="8" creationId="{FDC03CD6-C0AC-44C4-B219-8A47671DF0CF}"/>
          </ac:spMkLst>
        </pc:spChg>
        <pc:spChg chg="del">
          <ac:chgData name="Chris Zhang" userId="68dae393-55ed-4546-b2d2-45b82aed114d" providerId="ADAL" clId="{18E9AFA3-C47F-4EF6-9244-83D42D977003}" dt="2022-04-18T03:08:28.027" v="4006" actId="478"/>
          <ac:spMkLst>
            <pc:docMk/>
            <pc:sldMk cId="1023183594" sldId="310"/>
            <ac:spMk id="9" creationId="{E773F566-7BA4-463B-9192-577BCEE5CB63}"/>
          </ac:spMkLst>
        </pc:spChg>
        <pc:spChg chg="del">
          <ac:chgData name="Chris Zhang" userId="68dae393-55ed-4546-b2d2-45b82aed114d" providerId="ADAL" clId="{18E9AFA3-C47F-4EF6-9244-83D42D977003}" dt="2022-04-18T03:08:28.027" v="4006" actId="478"/>
          <ac:spMkLst>
            <pc:docMk/>
            <pc:sldMk cId="1023183594" sldId="310"/>
            <ac:spMk id="10" creationId="{A585CFA6-A2E7-427D-8E77-7233956D0343}"/>
          </ac:spMkLst>
        </pc:spChg>
        <pc:spChg chg="add mod">
          <ac:chgData name="Chris Zhang" userId="68dae393-55ed-4546-b2d2-45b82aed114d" providerId="ADAL" clId="{18E9AFA3-C47F-4EF6-9244-83D42D977003}" dt="2022-04-18T03:09:16.979" v="4010" actId="14100"/>
          <ac:spMkLst>
            <pc:docMk/>
            <pc:sldMk cId="1023183594" sldId="310"/>
            <ac:spMk id="14" creationId="{8591CA1D-1293-42DC-8BE6-7AF59773B8A2}"/>
          </ac:spMkLst>
        </pc:spChg>
        <pc:spChg chg="add mod">
          <ac:chgData name="Chris Zhang" userId="68dae393-55ed-4546-b2d2-45b82aed114d" providerId="ADAL" clId="{18E9AFA3-C47F-4EF6-9244-83D42D977003}" dt="2022-04-18T03:09:16.979" v="4010" actId="14100"/>
          <ac:spMkLst>
            <pc:docMk/>
            <pc:sldMk cId="1023183594" sldId="310"/>
            <ac:spMk id="15" creationId="{50506B9A-52F8-49E2-B49A-30E7D9D84146}"/>
          </ac:spMkLst>
        </pc:spChg>
        <pc:spChg chg="add mod">
          <ac:chgData name="Chris Zhang" userId="68dae393-55ed-4546-b2d2-45b82aed114d" providerId="ADAL" clId="{18E9AFA3-C47F-4EF6-9244-83D42D977003}" dt="2022-04-18T03:09:17.002" v="4011" actId="27636"/>
          <ac:spMkLst>
            <pc:docMk/>
            <pc:sldMk cId="1023183594" sldId="310"/>
            <ac:spMk id="16" creationId="{127D4089-437F-49D8-AE30-5BE732525BDC}"/>
          </ac:spMkLst>
        </pc:spChg>
        <pc:spChg chg="add mod">
          <ac:chgData name="Chris Zhang" userId="68dae393-55ed-4546-b2d2-45b82aed114d" providerId="ADAL" clId="{18E9AFA3-C47F-4EF6-9244-83D42D977003}" dt="2022-04-18T03:09:16.979" v="4010" actId="14100"/>
          <ac:spMkLst>
            <pc:docMk/>
            <pc:sldMk cId="1023183594" sldId="310"/>
            <ac:spMk id="17" creationId="{5C57923C-9FDB-4FFB-B539-3987B4CD3A1A}"/>
          </ac:spMkLst>
        </pc:spChg>
        <pc:spChg chg="add mod">
          <ac:chgData name="Chris Zhang" userId="68dae393-55ed-4546-b2d2-45b82aed114d" providerId="ADAL" clId="{18E9AFA3-C47F-4EF6-9244-83D42D977003}" dt="2022-04-18T03:09:16.979" v="4010" actId="14100"/>
          <ac:spMkLst>
            <pc:docMk/>
            <pc:sldMk cId="1023183594" sldId="310"/>
            <ac:spMk id="18" creationId="{0EE36D87-CC1C-4C6B-86C2-0219677D27AC}"/>
          </ac:spMkLst>
        </pc:spChg>
        <pc:spChg chg="add mod">
          <ac:chgData name="Chris Zhang" userId="68dae393-55ed-4546-b2d2-45b82aed114d" providerId="ADAL" clId="{18E9AFA3-C47F-4EF6-9244-83D42D977003}" dt="2022-04-18T03:09:16.979" v="4010" actId="14100"/>
          <ac:spMkLst>
            <pc:docMk/>
            <pc:sldMk cId="1023183594" sldId="310"/>
            <ac:spMk id="19" creationId="{77D9D56A-CD2C-43B0-B276-0E89FBB4BCC2}"/>
          </ac:spMkLst>
        </pc:spChg>
        <pc:spChg chg="add mod">
          <ac:chgData name="Chris Zhang" userId="68dae393-55ed-4546-b2d2-45b82aed114d" providerId="ADAL" clId="{18E9AFA3-C47F-4EF6-9244-83D42D977003}" dt="2022-04-18T03:09:16.979" v="4010" actId="14100"/>
          <ac:spMkLst>
            <pc:docMk/>
            <pc:sldMk cId="1023183594" sldId="310"/>
            <ac:spMk id="20" creationId="{4B63FA91-B3B9-41D5-BD77-3691AE5E61ED}"/>
          </ac:spMkLst>
        </pc:spChg>
        <pc:spChg chg="add mod">
          <ac:chgData name="Chris Zhang" userId="68dae393-55ed-4546-b2d2-45b82aed114d" providerId="ADAL" clId="{18E9AFA3-C47F-4EF6-9244-83D42D977003}" dt="2022-04-18T03:09:16.979" v="4010" actId="14100"/>
          <ac:spMkLst>
            <pc:docMk/>
            <pc:sldMk cId="1023183594" sldId="310"/>
            <ac:spMk id="21" creationId="{4CB0948B-890E-4A70-A6E0-92EEF06616E4}"/>
          </ac:spMkLst>
        </pc:spChg>
      </pc:sldChg>
      <pc:sldChg chg="addSp delSp modSp add mod">
        <pc:chgData name="Chris Zhang" userId="68dae393-55ed-4546-b2d2-45b82aed114d" providerId="ADAL" clId="{18E9AFA3-C47F-4EF6-9244-83D42D977003}" dt="2022-04-18T03:42:05.590" v="5067" actId="113"/>
        <pc:sldMkLst>
          <pc:docMk/>
          <pc:sldMk cId="1504626276" sldId="311"/>
        </pc:sldMkLst>
        <pc:spChg chg="del">
          <ac:chgData name="Chris Zhang" userId="68dae393-55ed-4546-b2d2-45b82aed114d" providerId="ADAL" clId="{18E9AFA3-C47F-4EF6-9244-83D42D977003}" dt="2022-04-18T03:09:42.987" v="4013" actId="478"/>
          <ac:spMkLst>
            <pc:docMk/>
            <pc:sldMk cId="1504626276" sldId="311"/>
            <ac:spMk id="2" creationId="{5CE54ABB-4929-4810-950B-2DAEA0A5BAB4}"/>
          </ac:spMkLst>
        </pc:spChg>
        <pc:spChg chg="add del mod">
          <ac:chgData name="Chris Zhang" userId="68dae393-55ed-4546-b2d2-45b82aed114d" providerId="ADAL" clId="{18E9AFA3-C47F-4EF6-9244-83D42D977003}" dt="2022-04-18T03:09:46.614" v="4014" actId="478"/>
          <ac:spMkLst>
            <pc:docMk/>
            <pc:sldMk cId="1504626276" sldId="311"/>
            <ac:spMk id="4" creationId="{FA4EFB7C-B35B-4686-9CB8-7B2D7A3D5DAD}"/>
          </ac:spMkLst>
        </pc:spChg>
        <pc:spChg chg="add del mod">
          <ac:chgData name="Chris Zhang" userId="68dae393-55ed-4546-b2d2-45b82aed114d" providerId="ADAL" clId="{18E9AFA3-C47F-4EF6-9244-83D42D977003}" dt="2022-04-18T03:09:46.614" v="4014" actId="478"/>
          <ac:spMkLst>
            <pc:docMk/>
            <pc:sldMk cId="1504626276" sldId="311"/>
            <ac:spMk id="8" creationId="{113FF8CA-C5D7-4BE2-87B1-46B316E92D3D}"/>
          </ac:spMkLst>
        </pc:spChg>
        <pc:spChg chg="add del mod">
          <ac:chgData name="Chris Zhang" userId="68dae393-55ed-4546-b2d2-45b82aed114d" providerId="ADAL" clId="{18E9AFA3-C47F-4EF6-9244-83D42D977003}" dt="2022-04-18T03:09:46.614" v="4014" actId="478"/>
          <ac:spMkLst>
            <pc:docMk/>
            <pc:sldMk cId="1504626276" sldId="311"/>
            <ac:spMk id="11" creationId="{2E130C96-9269-4FDA-8E52-AC4AB5821597}"/>
          </ac:spMkLst>
        </pc:spChg>
        <pc:spChg chg="add del mod">
          <ac:chgData name="Chris Zhang" userId="68dae393-55ed-4546-b2d2-45b82aed114d" providerId="ADAL" clId="{18E9AFA3-C47F-4EF6-9244-83D42D977003}" dt="2022-04-18T03:09:46.614" v="4014" actId="478"/>
          <ac:spMkLst>
            <pc:docMk/>
            <pc:sldMk cId="1504626276" sldId="311"/>
            <ac:spMk id="14" creationId="{364498D9-5D29-4708-9883-8481A7896BAD}"/>
          </ac:spMkLst>
        </pc:spChg>
        <pc:spChg chg="add del mod">
          <ac:chgData name="Chris Zhang" userId="68dae393-55ed-4546-b2d2-45b82aed114d" providerId="ADAL" clId="{18E9AFA3-C47F-4EF6-9244-83D42D977003}" dt="2022-04-18T03:09:46.614" v="4014" actId="478"/>
          <ac:spMkLst>
            <pc:docMk/>
            <pc:sldMk cId="1504626276" sldId="311"/>
            <ac:spMk id="16" creationId="{8CE05220-ABCC-4F1D-879D-AD102009A6D7}"/>
          </ac:spMkLst>
        </pc:spChg>
        <pc:spChg chg="del">
          <ac:chgData name="Chris Zhang" userId="68dae393-55ed-4546-b2d2-45b82aed114d" providerId="ADAL" clId="{18E9AFA3-C47F-4EF6-9244-83D42D977003}" dt="2022-04-18T03:09:42.987" v="4013" actId="478"/>
          <ac:spMkLst>
            <pc:docMk/>
            <pc:sldMk cId="1504626276" sldId="311"/>
            <ac:spMk id="18" creationId="{5FF078AE-DCA7-2ED9-F1F1-F7C1765E8266}"/>
          </ac:spMkLst>
        </pc:spChg>
        <pc:spChg chg="del">
          <ac:chgData name="Chris Zhang" userId="68dae393-55ed-4546-b2d2-45b82aed114d" providerId="ADAL" clId="{18E9AFA3-C47F-4EF6-9244-83D42D977003}" dt="2022-04-18T03:09:42.987" v="4013" actId="478"/>
          <ac:spMkLst>
            <pc:docMk/>
            <pc:sldMk cId="1504626276" sldId="311"/>
            <ac:spMk id="20" creationId="{D63B604A-C051-2635-D5CD-0B6BFE6D9C3D}"/>
          </ac:spMkLst>
        </pc:spChg>
        <pc:spChg chg="add del mod">
          <ac:chgData name="Chris Zhang" userId="68dae393-55ed-4546-b2d2-45b82aed114d" providerId="ADAL" clId="{18E9AFA3-C47F-4EF6-9244-83D42D977003}" dt="2022-04-18T03:09:51.236" v="4021"/>
          <ac:spMkLst>
            <pc:docMk/>
            <pc:sldMk cId="1504626276" sldId="311"/>
            <ac:spMk id="21" creationId="{0D49FC86-B0F8-4AD9-9036-D57085D79F74}"/>
          </ac:spMkLst>
        </pc:spChg>
        <pc:spChg chg="del">
          <ac:chgData name="Chris Zhang" userId="68dae393-55ed-4546-b2d2-45b82aed114d" providerId="ADAL" clId="{18E9AFA3-C47F-4EF6-9244-83D42D977003}" dt="2022-04-18T03:09:42.987" v="4013" actId="478"/>
          <ac:spMkLst>
            <pc:docMk/>
            <pc:sldMk cId="1504626276" sldId="311"/>
            <ac:spMk id="22" creationId="{A27AF9CB-E007-CAE5-95B6-EC40749CA14D}"/>
          </ac:spMkLst>
        </pc:spChg>
        <pc:spChg chg="add del mod">
          <ac:chgData name="Chris Zhang" userId="68dae393-55ed-4546-b2d2-45b82aed114d" providerId="ADAL" clId="{18E9AFA3-C47F-4EF6-9244-83D42D977003}" dt="2022-04-18T03:09:51.236" v="4021"/>
          <ac:spMkLst>
            <pc:docMk/>
            <pc:sldMk cId="1504626276" sldId="311"/>
            <ac:spMk id="23" creationId="{7D66D05C-DE9D-49DC-A431-0E27D4343DDB}"/>
          </ac:spMkLst>
        </pc:spChg>
        <pc:spChg chg="del">
          <ac:chgData name="Chris Zhang" userId="68dae393-55ed-4546-b2d2-45b82aed114d" providerId="ADAL" clId="{18E9AFA3-C47F-4EF6-9244-83D42D977003}" dt="2022-04-18T03:09:42.987" v="4013" actId="478"/>
          <ac:spMkLst>
            <pc:docMk/>
            <pc:sldMk cId="1504626276" sldId="311"/>
            <ac:spMk id="24" creationId="{03892C54-0001-DD06-2D6C-1A2BC73ACF2E}"/>
          </ac:spMkLst>
        </pc:spChg>
        <pc:spChg chg="add del mod">
          <ac:chgData name="Chris Zhang" userId="68dae393-55ed-4546-b2d2-45b82aed114d" providerId="ADAL" clId="{18E9AFA3-C47F-4EF6-9244-83D42D977003}" dt="2022-04-18T03:09:51.236" v="4021"/>
          <ac:spMkLst>
            <pc:docMk/>
            <pc:sldMk cId="1504626276" sldId="311"/>
            <ac:spMk id="25" creationId="{3B7DE14B-77B7-4906-8961-5616E07DEBA9}"/>
          </ac:spMkLst>
        </pc:spChg>
        <pc:spChg chg="add del mod">
          <ac:chgData name="Chris Zhang" userId="68dae393-55ed-4546-b2d2-45b82aed114d" providerId="ADAL" clId="{18E9AFA3-C47F-4EF6-9244-83D42D977003}" dt="2022-04-18T03:09:51.236" v="4021"/>
          <ac:spMkLst>
            <pc:docMk/>
            <pc:sldMk cId="1504626276" sldId="311"/>
            <ac:spMk id="26" creationId="{24227FE8-FD58-43B4-86EB-C48D4CAC7CE2}"/>
          </ac:spMkLst>
        </pc:spChg>
        <pc:spChg chg="add del mod">
          <ac:chgData name="Chris Zhang" userId="68dae393-55ed-4546-b2d2-45b82aed114d" providerId="ADAL" clId="{18E9AFA3-C47F-4EF6-9244-83D42D977003}" dt="2022-04-18T03:09:51.236" v="4021"/>
          <ac:spMkLst>
            <pc:docMk/>
            <pc:sldMk cId="1504626276" sldId="311"/>
            <ac:spMk id="27" creationId="{D37E9651-CB9B-43C8-9E93-BEB344AA7F43}"/>
          </ac:spMkLst>
        </pc:spChg>
        <pc:spChg chg="add del mod">
          <ac:chgData name="Chris Zhang" userId="68dae393-55ed-4546-b2d2-45b82aed114d" providerId="ADAL" clId="{18E9AFA3-C47F-4EF6-9244-83D42D977003}" dt="2022-04-18T03:09:51.236" v="4021"/>
          <ac:spMkLst>
            <pc:docMk/>
            <pc:sldMk cId="1504626276" sldId="311"/>
            <ac:spMk id="28" creationId="{DA09FD27-1864-4C86-A3C3-112CC88AB749}"/>
          </ac:spMkLst>
        </pc:spChg>
        <pc:spChg chg="add del mod">
          <ac:chgData name="Chris Zhang" userId="68dae393-55ed-4546-b2d2-45b82aed114d" providerId="ADAL" clId="{18E9AFA3-C47F-4EF6-9244-83D42D977003}" dt="2022-04-18T03:09:51.236" v="4021"/>
          <ac:spMkLst>
            <pc:docMk/>
            <pc:sldMk cId="1504626276" sldId="311"/>
            <ac:spMk id="29" creationId="{6DC22508-023C-4216-8410-112A9120B06D}"/>
          </ac:spMkLst>
        </pc:spChg>
        <pc:spChg chg="add del mod">
          <ac:chgData name="Chris Zhang" userId="68dae393-55ed-4546-b2d2-45b82aed114d" providerId="ADAL" clId="{18E9AFA3-C47F-4EF6-9244-83D42D977003}" dt="2022-04-18T03:09:51.236" v="4021"/>
          <ac:spMkLst>
            <pc:docMk/>
            <pc:sldMk cId="1504626276" sldId="311"/>
            <ac:spMk id="30" creationId="{F47B58D7-1C8F-426F-AAD5-73C1E602DD4B}"/>
          </ac:spMkLst>
        </pc:spChg>
        <pc:spChg chg="add del mod">
          <ac:chgData name="Chris Zhang" userId="68dae393-55ed-4546-b2d2-45b82aed114d" providerId="ADAL" clId="{18E9AFA3-C47F-4EF6-9244-83D42D977003}" dt="2022-04-18T03:10:04.505" v="4027" actId="21"/>
          <ac:spMkLst>
            <pc:docMk/>
            <pc:sldMk cId="1504626276" sldId="311"/>
            <ac:spMk id="31" creationId="{88BE1C79-D50E-467A-8B5B-2B1C4475AFC7}"/>
          </ac:spMkLst>
        </pc:spChg>
        <pc:spChg chg="add del mod">
          <ac:chgData name="Chris Zhang" userId="68dae393-55ed-4546-b2d2-45b82aed114d" providerId="ADAL" clId="{18E9AFA3-C47F-4EF6-9244-83D42D977003}" dt="2022-04-18T03:10:04.505" v="4027" actId="21"/>
          <ac:spMkLst>
            <pc:docMk/>
            <pc:sldMk cId="1504626276" sldId="311"/>
            <ac:spMk id="32" creationId="{042B2233-C9B3-4D6E-9560-7151A025DC0F}"/>
          </ac:spMkLst>
        </pc:spChg>
        <pc:spChg chg="add del mod">
          <ac:chgData name="Chris Zhang" userId="68dae393-55ed-4546-b2d2-45b82aed114d" providerId="ADAL" clId="{18E9AFA3-C47F-4EF6-9244-83D42D977003}" dt="2022-04-18T03:10:04.505" v="4027" actId="21"/>
          <ac:spMkLst>
            <pc:docMk/>
            <pc:sldMk cId="1504626276" sldId="311"/>
            <ac:spMk id="33" creationId="{11FCA8E7-31E5-455F-A7D7-52B49D848BEE}"/>
          </ac:spMkLst>
        </pc:spChg>
        <pc:spChg chg="add del mod">
          <ac:chgData name="Chris Zhang" userId="68dae393-55ed-4546-b2d2-45b82aed114d" providerId="ADAL" clId="{18E9AFA3-C47F-4EF6-9244-83D42D977003}" dt="2022-04-18T03:10:04.505" v="4027" actId="21"/>
          <ac:spMkLst>
            <pc:docMk/>
            <pc:sldMk cId="1504626276" sldId="311"/>
            <ac:spMk id="34" creationId="{A0866D33-1435-4D63-80C9-7F778A59F152}"/>
          </ac:spMkLst>
        </pc:spChg>
        <pc:spChg chg="add del mod">
          <ac:chgData name="Chris Zhang" userId="68dae393-55ed-4546-b2d2-45b82aed114d" providerId="ADAL" clId="{18E9AFA3-C47F-4EF6-9244-83D42D977003}" dt="2022-04-18T03:10:04.505" v="4027" actId="21"/>
          <ac:spMkLst>
            <pc:docMk/>
            <pc:sldMk cId="1504626276" sldId="311"/>
            <ac:spMk id="35" creationId="{38046DE0-1623-4BBE-9952-DE232970FEAA}"/>
          </ac:spMkLst>
        </pc:spChg>
        <pc:spChg chg="add del mod">
          <ac:chgData name="Chris Zhang" userId="68dae393-55ed-4546-b2d2-45b82aed114d" providerId="ADAL" clId="{18E9AFA3-C47F-4EF6-9244-83D42D977003}" dt="2022-04-18T03:10:04.505" v="4027" actId="21"/>
          <ac:spMkLst>
            <pc:docMk/>
            <pc:sldMk cId="1504626276" sldId="311"/>
            <ac:spMk id="36" creationId="{AD61D651-74F0-4EFD-BF53-A3A1564EDEF9}"/>
          </ac:spMkLst>
        </pc:spChg>
        <pc:spChg chg="add del mod">
          <ac:chgData name="Chris Zhang" userId="68dae393-55ed-4546-b2d2-45b82aed114d" providerId="ADAL" clId="{18E9AFA3-C47F-4EF6-9244-83D42D977003}" dt="2022-04-18T03:10:04.505" v="4027" actId="21"/>
          <ac:spMkLst>
            <pc:docMk/>
            <pc:sldMk cId="1504626276" sldId="311"/>
            <ac:spMk id="37" creationId="{2F3CEC32-188A-4FC5-8A58-26159AC9B7F1}"/>
          </ac:spMkLst>
        </pc:spChg>
        <pc:spChg chg="add del mod">
          <ac:chgData name="Chris Zhang" userId="68dae393-55ed-4546-b2d2-45b82aed114d" providerId="ADAL" clId="{18E9AFA3-C47F-4EF6-9244-83D42D977003}" dt="2022-04-18T03:10:04.505" v="4027" actId="21"/>
          <ac:spMkLst>
            <pc:docMk/>
            <pc:sldMk cId="1504626276" sldId="311"/>
            <ac:spMk id="38" creationId="{516D0AC7-B4A7-4140-B0B5-DC778AB1B4F5}"/>
          </ac:spMkLst>
        </pc:spChg>
        <pc:spChg chg="add mod">
          <ac:chgData name="Chris Zhang" userId="68dae393-55ed-4546-b2d2-45b82aed114d" providerId="ADAL" clId="{18E9AFA3-C47F-4EF6-9244-83D42D977003}" dt="2022-04-18T03:36:32.010" v="5012" actId="20577"/>
          <ac:spMkLst>
            <pc:docMk/>
            <pc:sldMk cId="1504626276" sldId="311"/>
            <ac:spMk id="42" creationId="{DD54E4CF-E87C-4D96-AB36-83A182660808}"/>
          </ac:spMkLst>
        </pc:spChg>
        <pc:spChg chg="add mod">
          <ac:chgData name="Chris Zhang" userId="68dae393-55ed-4546-b2d2-45b82aed114d" providerId="ADAL" clId="{18E9AFA3-C47F-4EF6-9244-83D42D977003}" dt="2022-04-18T03:36:44.394" v="5019" actId="20577"/>
          <ac:spMkLst>
            <pc:docMk/>
            <pc:sldMk cId="1504626276" sldId="311"/>
            <ac:spMk id="43" creationId="{03D1019D-9F84-4123-9295-AB67D67F0D59}"/>
          </ac:spMkLst>
        </pc:spChg>
        <pc:spChg chg="add mod">
          <ac:chgData name="Chris Zhang" userId="68dae393-55ed-4546-b2d2-45b82aed114d" providerId="ADAL" clId="{18E9AFA3-C47F-4EF6-9244-83D42D977003}" dt="2022-04-18T03:37:13.531" v="5029" actId="20577"/>
          <ac:spMkLst>
            <pc:docMk/>
            <pc:sldMk cId="1504626276" sldId="311"/>
            <ac:spMk id="44" creationId="{05286B69-99E3-41B3-9A15-2E648B79F756}"/>
          </ac:spMkLst>
        </pc:spChg>
        <pc:spChg chg="add mod">
          <ac:chgData name="Chris Zhang" userId="68dae393-55ed-4546-b2d2-45b82aed114d" providerId="ADAL" clId="{18E9AFA3-C47F-4EF6-9244-83D42D977003}" dt="2022-04-18T03:37:47.061" v="5036" actId="14100"/>
          <ac:spMkLst>
            <pc:docMk/>
            <pc:sldMk cId="1504626276" sldId="311"/>
            <ac:spMk id="45" creationId="{81EE0FE6-A7A5-4093-9DFB-341CDCE72866}"/>
          </ac:spMkLst>
        </pc:spChg>
        <pc:spChg chg="add mod">
          <ac:chgData name="Chris Zhang" userId="68dae393-55ed-4546-b2d2-45b82aed114d" providerId="ADAL" clId="{18E9AFA3-C47F-4EF6-9244-83D42D977003}" dt="2022-04-18T03:42:05.590" v="5067" actId="113"/>
          <ac:spMkLst>
            <pc:docMk/>
            <pc:sldMk cId="1504626276" sldId="311"/>
            <ac:spMk id="46" creationId="{A2A97A2F-DE83-4715-BFE5-293CA4BED8CA}"/>
          </ac:spMkLst>
        </pc:spChg>
        <pc:picChg chg="del">
          <ac:chgData name="Chris Zhang" userId="68dae393-55ed-4546-b2d2-45b82aed114d" providerId="ADAL" clId="{18E9AFA3-C47F-4EF6-9244-83D42D977003}" dt="2022-04-18T03:09:42.987" v="4013" actId="478"/>
          <ac:picMkLst>
            <pc:docMk/>
            <pc:sldMk cId="1504626276" sldId="311"/>
            <ac:picMk id="5" creationId="{D4573C0D-580C-429F-9C49-8962641349FE}"/>
          </ac:picMkLst>
        </pc:picChg>
        <pc:picChg chg="del">
          <ac:chgData name="Chris Zhang" userId="68dae393-55ed-4546-b2d2-45b82aed114d" providerId="ADAL" clId="{18E9AFA3-C47F-4EF6-9244-83D42D977003}" dt="2022-04-18T03:09:42.987" v="4013" actId="478"/>
          <ac:picMkLst>
            <pc:docMk/>
            <pc:sldMk cId="1504626276" sldId="311"/>
            <ac:picMk id="7" creationId="{0A008D75-CCB3-4A10-BBCF-4A038C0C544F}"/>
          </ac:picMkLst>
        </pc:picChg>
        <pc:picChg chg="del">
          <ac:chgData name="Chris Zhang" userId="68dae393-55ed-4546-b2d2-45b82aed114d" providerId="ADAL" clId="{18E9AFA3-C47F-4EF6-9244-83D42D977003}" dt="2022-04-18T03:09:42.987" v="4013" actId="478"/>
          <ac:picMkLst>
            <pc:docMk/>
            <pc:sldMk cId="1504626276" sldId="311"/>
            <ac:picMk id="9" creationId="{DB96B2CA-2066-4442-B452-6A0FEE5CD429}"/>
          </ac:picMkLst>
        </pc:picChg>
        <pc:picChg chg="del">
          <ac:chgData name="Chris Zhang" userId="68dae393-55ed-4546-b2d2-45b82aed114d" providerId="ADAL" clId="{18E9AFA3-C47F-4EF6-9244-83D42D977003}" dt="2022-04-18T03:09:42.987" v="4013" actId="478"/>
          <ac:picMkLst>
            <pc:docMk/>
            <pc:sldMk cId="1504626276" sldId="311"/>
            <ac:picMk id="13" creationId="{562C1D83-3242-4120-85B9-9636B43C55A6}"/>
          </ac:picMkLst>
        </pc:picChg>
        <pc:picChg chg="add mod">
          <ac:chgData name="Chris Zhang" userId="68dae393-55ed-4546-b2d2-45b82aed114d" providerId="ADAL" clId="{18E9AFA3-C47F-4EF6-9244-83D42D977003}" dt="2022-04-18T03:35:42.619" v="4988" actId="1076"/>
          <ac:picMkLst>
            <pc:docMk/>
            <pc:sldMk cId="1504626276" sldId="311"/>
            <ac:picMk id="19" creationId="{34A3BDDE-434B-4E2E-A082-089B5B5ACC35}"/>
          </ac:picMkLst>
        </pc:picChg>
        <pc:picChg chg="add mod">
          <ac:chgData name="Chris Zhang" userId="68dae393-55ed-4546-b2d2-45b82aed114d" providerId="ADAL" clId="{18E9AFA3-C47F-4EF6-9244-83D42D977003}" dt="2022-04-18T03:35:38.907" v="4987" actId="1076"/>
          <ac:picMkLst>
            <pc:docMk/>
            <pc:sldMk cId="1504626276" sldId="311"/>
            <ac:picMk id="39" creationId="{61E87172-6771-4A33-9AEB-7000A71E944E}"/>
          </ac:picMkLst>
        </pc:picChg>
        <pc:picChg chg="add mod">
          <ac:chgData name="Chris Zhang" userId="68dae393-55ed-4546-b2d2-45b82aed114d" providerId="ADAL" clId="{18E9AFA3-C47F-4EF6-9244-83D42D977003}" dt="2022-04-18T03:36:13.405" v="4994" actId="14100"/>
          <ac:picMkLst>
            <pc:docMk/>
            <pc:sldMk cId="1504626276" sldId="311"/>
            <ac:picMk id="41" creationId="{57D70BD8-BCDA-4F8F-8201-BA0ECDCA9BF3}"/>
          </ac:picMkLst>
        </pc:picChg>
      </pc:sldChg>
      <pc:sldChg chg="addSp delSp modSp add mod modClrScheme chgLayout">
        <pc:chgData name="Chris Zhang" userId="68dae393-55ed-4546-b2d2-45b82aed114d" providerId="ADAL" clId="{18E9AFA3-C47F-4EF6-9244-83D42D977003}" dt="2022-04-18T03:29:31.376" v="4898" actId="1076"/>
        <pc:sldMkLst>
          <pc:docMk/>
          <pc:sldMk cId="3154759230" sldId="312"/>
        </pc:sldMkLst>
        <pc:spChg chg="del mod ord">
          <ac:chgData name="Chris Zhang" userId="68dae393-55ed-4546-b2d2-45b82aed114d" providerId="ADAL" clId="{18E9AFA3-C47F-4EF6-9244-83D42D977003}" dt="2022-04-18T03:10:57.008" v="4044" actId="478"/>
          <ac:spMkLst>
            <pc:docMk/>
            <pc:sldMk cId="3154759230" sldId="312"/>
            <ac:spMk id="2" creationId="{75031FE9-9059-4FE8-B4AC-9771F23A1B89}"/>
          </ac:spMkLst>
        </pc:spChg>
        <pc:spChg chg="del mod ord">
          <ac:chgData name="Chris Zhang" userId="68dae393-55ed-4546-b2d2-45b82aed114d" providerId="ADAL" clId="{18E9AFA3-C47F-4EF6-9244-83D42D977003}" dt="2022-04-18T03:12:17.027" v="4060" actId="478"/>
          <ac:spMkLst>
            <pc:docMk/>
            <pc:sldMk cId="3154759230" sldId="312"/>
            <ac:spMk id="3" creationId="{D4A2EB3F-4D60-451F-8F45-7D6654D2FCD9}"/>
          </ac:spMkLst>
        </pc:spChg>
        <pc:spChg chg="del mod ord">
          <ac:chgData name="Chris Zhang" userId="68dae393-55ed-4546-b2d2-45b82aed114d" providerId="ADAL" clId="{18E9AFA3-C47F-4EF6-9244-83D42D977003}" dt="2022-04-18T03:11:00.791" v="4046" actId="478"/>
          <ac:spMkLst>
            <pc:docMk/>
            <pc:sldMk cId="3154759230" sldId="312"/>
            <ac:spMk id="4" creationId="{AC1C80FB-53F9-42EE-B1E6-D0F998EC5DFA}"/>
          </ac:spMkLst>
        </pc:spChg>
        <pc:spChg chg="del mod ord">
          <ac:chgData name="Chris Zhang" userId="68dae393-55ed-4546-b2d2-45b82aed114d" providerId="ADAL" clId="{18E9AFA3-C47F-4EF6-9244-83D42D977003}" dt="2022-04-18T03:12:17.027" v="4060" actId="478"/>
          <ac:spMkLst>
            <pc:docMk/>
            <pc:sldMk cId="3154759230" sldId="312"/>
            <ac:spMk id="5" creationId="{E81BA2B5-6A90-4204-ABDD-7183FBB03A02}"/>
          </ac:spMkLst>
        </pc:spChg>
        <pc:spChg chg="del mod ord">
          <ac:chgData name="Chris Zhang" userId="68dae393-55ed-4546-b2d2-45b82aed114d" providerId="ADAL" clId="{18E9AFA3-C47F-4EF6-9244-83D42D977003}" dt="2022-04-18T03:11:04.520" v="4048" actId="478"/>
          <ac:spMkLst>
            <pc:docMk/>
            <pc:sldMk cId="3154759230" sldId="312"/>
            <ac:spMk id="6" creationId="{7E7D4C34-22A0-4D54-A07D-E1E9A11463E5}"/>
          </ac:spMkLst>
        </pc:spChg>
        <pc:spChg chg="del mod ord">
          <ac:chgData name="Chris Zhang" userId="68dae393-55ed-4546-b2d2-45b82aed114d" providerId="ADAL" clId="{18E9AFA3-C47F-4EF6-9244-83D42D977003}" dt="2022-04-18T03:12:17.027" v="4060" actId="478"/>
          <ac:spMkLst>
            <pc:docMk/>
            <pc:sldMk cId="3154759230" sldId="312"/>
            <ac:spMk id="7" creationId="{301D392D-FB66-47A0-B628-5ADE822A2CFF}"/>
          </ac:spMkLst>
        </pc:spChg>
        <pc:spChg chg="del mod ord">
          <ac:chgData name="Chris Zhang" userId="68dae393-55ed-4546-b2d2-45b82aed114d" providerId="ADAL" clId="{18E9AFA3-C47F-4EF6-9244-83D42D977003}" dt="2022-04-18T03:11:08.394" v="4050" actId="478"/>
          <ac:spMkLst>
            <pc:docMk/>
            <pc:sldMk cId="3154759230" sldId="312"/>
            <ac:spMk id="8" creationId="{51C26CE0-2506-4B44-A26F-C12BFA5B18B5}"/>
          </ac:spMkLst>
        </pc:spChg>
        <pc:spChg chg="del mod ord">
          <ac:chgData name="Chris Zhang" userId="68dae393-55ed-4546-b2d2-45b82aed114d" providerId="ADAL" clId="{18E9AFA3-C47F-4EF6-9244-83D42D977003}" dt="2022-04-18T03:12:17.027" v="4060" actId="478"/>
          <ac:spMkLst>
            <pc:docMk/>
            <pc:sldMk cId="3154759230" sldId="312"/>
            <ac:spMk id="9" creationId="{868F40F8-BF35-45E9-B3DD-5436362D746E}"/>
          </ac:spMkLst>
        </pc:spChg>
        <pc:spChg chg="del mod ord">
          <ac:chgData name="Chris Zhang" userId="68dae393-55ed-4546-b2d2-45b82aed114d" providerId="ADAL" clId="{18E9AFA3-C47F-4EF6-9244-83D42D977003}" dt="2022-04-18T03:11:12.637" v="4052" actId="478"/>
          <ac:spMkLst>
            <pc:docMk/>
            <pc:sldMk cId="3154759230" sldId="312"/>
            <ac:spMk id="10" creationId="{7F39C97C-2DDC-4706-B96C-B02FAE53A426}"/>
          </ac:spMkLst>
        </pc:spChg>
        <pc:spChg chg="add del mod ord">
          <ac:chgData name="Chris Zhang" userId="68dae393-55ed-4546-b2d2-45b82aed114d" providerId="ADAL" clId="{18E9AFA3-C47F-4EF6-9244-83D42D977003}" dt="2022-04-18T03:10:50.211" v="4043" actId="700"/>
          <ac:spMkLst>
            <pc:docMk/>
            <pc:sldMk cId="3154759230" sldId="312"/>
            <ac:spMk id="11" creationId="{ADD483E8-AC3E-4628-A5C2-B7D5F073671E}"/>
          </ac:spMkLst>
        </pc:spChg>
        <pc:spChg chg="add del mod ord">
          <ac:chgData name="Chris Zhang" userId="68dae393-55ed-4546-b2d2-45b82aed114d" providerId="ADAL" clId="{18E9AFA3-C47F-4EF6-9244-83D42D977003}" dt="2022-04-18T03:10:50.211" v="4043" actId="700"/>
          <ac:spMkLst>
            <pc:docMk/>
            <pc:sldMk cId="3154759230" sldId="312"/>
            <ac:spMk id="12" creationId="{CC799D22-3B42-4490-BF25-099C6929742D}"/>
          </ac:spMkLst>
        </pc:spChg>
        <pc:spChg chg="add del mod ord">
          <ac:chgData name="Chris Zhang" userId="68dae393-55ed-4546-b2d2-45b82aed114d" providerId="ADAL" clId="{18E9AFA3-C47F-4EF6-9244-83D42D977003}" dt="2022-04-18T03:10:50.211" v="4043" actId="700"/>
          <ac:spMkLst>
            <pc:docMk/>
            <pc:sldMk cId="3154759230" sldId="312"/>
            <ac:spMk id="13" creationId="{0BDA0939-329A-40C3-BC17-FDA1EA7C404A}"/>
          </ac:spMkLst>
        </pc:spChg>
        <pc:spChg chg="add del mod ord">
          <ac:chgData name="Chris Zhang" userId="68dae393-55ed-4546-b2d2-45b82aed114d" providerId="ADAL" clId="{18E9AFA3-C47F-4EF6-9244-83D42D977003}" dt="2022-04-18T03:10:50.211" v="4043" actId="700"/>
          <ac:spMkLst>
            <pc:docMk/>
            <pc:sldMk cId="3154759230" sldId="312"/>
            <ac:spMk id="14" creationId="{2CB0530C-9630-4919-99D0-AAF58757A328}"/>
          </ac:spMkLst>
        </pc:spChg>
        <pc:spChg chg="add del mod ord">
          <ac:chgData name="Chris Zhang" userId="68dae393-55ed-4546-b2d2-45b82aed114d" providerId="ADAL" clId="{18E9AFA3-C47F-4EF6-9244-83D42D977003}" dt="2022-04-18T03:10:50.211" v="4043" actId="700"/>
          <ac:spMkLst>
            <pc:docMk/>
            <pc:sldMk cId="3154759230" sldId="312"/>
            <ac:spMk id="15" creationId="{81A1F73D-9C15-4AA3-A17F-8F11ACB37270}"/>
          </ac:spMkLst>
        </pc:spChg>
        <pc:spChg chg="add del mod ord">
          <ac:chgData name="Chris Zhang" userId="68dae393-55ed-4546-b2d2-45b82aed114d" providerId="ADAL" clId="{18E9AFA3-C47F-4EF6-9244-83D42D977003}" dt="2022-04-18T03:10:50.211" v="4043" actId="700"/>
          <ac:spMkLst>
            <pc:docMk/>
            <pc:sldMk cId="3154759230" sldId="312"/>
            <ac:spMk id="16" creationId="{D6685040-AB2D-4BEE-9AED-CD17032F363A}"/>
          </ac:spMkLst>
        </pc:spChg>
        <pc:spChg chg="add del mod ord">
          <ac:chgData name="Chris Zhang" userId="68dae393-55ed-4546-b2d2-45b82aed114d" providerId="ADAL" clId="{18E9AFA3-C47F-4EF6-9244-83D42D977003}" dt="2022-04-18T03:10:50.211" v="4043" actId="700"/>
          <ac:spMkLst>
            <pc:docMk/>
            <pc:sldMk cId="3154759230" sldId="312"/>
            <ac:spMk id="17" creationId="{97034276-7B24-406B-876B-781E8E9ADE41}"/>
          </ac:spMkLst>
        </pc:spChg>
        <pc:spChg chg="add del mod ord">
          <ac:chgData name="Chris Zhang" userId="68dae393-55ed-4546-b2d2-45b82aed114d" providerId="ADAL" clId="{18E9AFA3-C47F-4EF6-9244-83D42D977003}" dt="2022-04-18T03:10:50.211" v="4043" actId="700"/>
          <ac:spMkLst>
            <pc:docMk/>
            <pc:sldMk cId="3154759230" sldId="312"/>
            <ac:spMk id="18" creationId="{547E52E6-D56D-4DD0-B61A-DEF21904459C}"/>
          </ac:spMkLst>
        </pc:spChg>
        <pc:spChg chg="mod ord">
          <ac:chgData name="Chris Zhang" userId="68dae393-55ed-4546-b2d2-45b82aed114d" providerId="ADAL" clId="{18E9AFA3-C47F-4EF6-9244-83D42D977003}" dt="2022-04-18T03:10:50.211" v="4043" actId="700"/>
          <ac:spMkLst>
            <pc:docMk/>
            <pc:sldMk cId="3154759230" sldId="312"/>
            <ac:spMk id="20" creationId="{A74D661B-510C-4CF2-BF77-3EAFB649883D}"/>
          </ac:spMkLst>
        </pc:spChg>
        <pc:spChg chg="mod ord">
          <ac:chgData name="Chris Zhang" userId="68dae393-55ed-4546-b2d2-45b82aed114d" providerId="ADAL" clId="{18E9AFA3-C47F-4EF6-9244-83D42D977003}" dt="2022-04-18T03:10:50.211" v="4043" actId="700"/>
          <ac:spMkLst>
            <pc:docMk/>
            <pc:sldMk cId="3154759230" sldId="312"/>
            <ac:spMk id="21" creationId="{7E44CAC0-3B5A-49F6-A2CB-0BC80D111A87}"/>
          </ac:spMkLst>
        </pc:spChg>
        <pc:spChg chg="mod ord">
          <ac:chgData name="Chris Zhang" userId="68dae393-55ed-4546-b2d2-45b82aed114d" providerId="ADAL" clId="{18E9AFA3-C47F-4EF6-9244-83D42D977003}" dt="2022-04-18T03:10:50.211" v="4043" actId="700"/>
          <ac:spMkLst>
            <pc:docMk/>
            <pc:sldMk cId="3154759230" sldId="312"/>
            <ac:spMk id="22" creationId="{5D1BD041-3428-4D62-934F-F3FF6D36F90F}"/>
          </ac:spMkLst>
        </pc:spChg>
        <pc:spChg chg="add del mod">
          <ac:chgData name="Chris Zhang" userId="68dae393-55ed-4546-b2d2-45b82aed114d" providerId="ADAL" clId="{18E9AFA3-C47F-4EF6-9244-83D42D977003}" dt="2022-04-18T03:10:58.888" v="4045" actId="478"/>
          <ac:spMkLst>
            <pc:docMk/>
            <pc:sldMk cId="3154759230" sldId="312"/>
            <ac:spMk id="23" creationId="{5E97E243-20F7-4CE2-86C6-32A85EAF6F25}"/>
          </ac:spMkLst>
        </pc:spChg>
        <pc:spChg chg="add del mod">
          <ac:chgData name="Chris Zhang" userId="68dae393-55ed-4546-b2d2-45b82aed114d" providerId="ADAL" clId="{18E9AFA3-C47F-4EF6-9244-83D42D977003}" dt="2022-04-18T03:10:48.642" v="4042" actId="26606"/>
          <ac:spMkLst>
            <pc:docMk/>
            <pc:sldMk cId="3154759230" sldId="312"/>
            <ac:spMk id="24" creationId="{D04AB76D-15F5-222E-3016-C068C136B164}"/>
          </ac:spMkLst>
        </pc:spChg>
        <pc:spChg chg="add del mod">
          <ac:chgData name="Chris Zhang" userId="68dae393-55ed-4546-b2d2-45b82aed114d" providerId="ADAL" clId="{18E9AFA3-C47F-4EF6-9244-83D42D977003}" dt="2022-04-18T03:11:02.688" v="4047" actId="478"/>
          <ac:spMkLst>
            <pc:docMk/>
            <pc:sldMk cId="3154759230" sldId="312"/>
            <ac:spMk id="26" creationId="{0E749D33-A6AF-450C-B891-ECA188E5982A}"/>
          </ac:spMkLst>
        </pc:spChg>
        <pc:spChg chg="add del mod">
          <ac:chgData name="Chris Zhang" userId="68dae393-55ed-4546-b2d2-45b82aed114d" providerId="ADAL" clId="{18E9AFA3-C47F-4EF6-9244-83D42D977003}" dt="2022-04-18T03:10:41.923" v="4036" actId="26606"/>
          <ac:spMkLst>
            <pc:docMk/>
            <pc:sldMk cId="3154759230" sldId="312"/>
            <ac:spMk id="27" creationId="{D04AB76D-15F5-222E-3016-C068C136B164}"/>
          </ac:spMkLst>
        </pc:spChg>
        <pc:spChg chg="add del mod">
          <ac:chgData name="Chris Zhang" userId="68dae393-55ed-4546-b2d2-45b82aed114d" providerId="ADAL" clId="{18E9AFA3-C47F-4EF6-9244-83D42D977003}" dt="2022-04-18T03:11:06.142" v="4049" actId="478"/>
          <ac:spMkLst>
            <pc:docMk/>
            <pc:sldMk cId="3154759230" sldId="312"/>
            <ac:spMk id="29" creationId="{183EEF29-B8C9-496B-B9EA-F21922C2E7B8}"/>
          </ac:spMkLst>
        </pc:spChg>
        <pc:spChg chg="add del mod">
          <ac:chgData name="Chris Zhang" userId="68dae393-55ed-4546-b2d2-45b82aed114d" providerId="ADAL" clId="{18E9AFA3-C47F-4EF6-9244-83D42D977003}" dt="2022-04-18T03:11:09.926" v="4051" actId="478"/>
          <ac:spMkLst>
            <pc:docMk/>
            <pc:sldMk cId="3154759230" sldId="312"/>
            <ac:spMk id="31" creationId="{485F3E06-DC3D-4308-967C-ACDB1A3F0F14}"/>
          </ac:spMkLst>
        </pc:spChg>
        <pc:spChg chg="add del mod">
          <ac:chgData name="Chris Zhang" userId="68dae393-55ed-4546-b2d2-45b82aed114d" providerId="ADAL" clId="{18E9AFA3-C47F-4EF6-9244-83D42D977003}" dt="2022-04-18T03:11:13.736" v="4053" actId="478"/>
          <ac:spMkLst>
            <pc:docMk/>
            <pc:sldMk cId="3154759230" sldId="312"/>
            <ac:spMk id="33" creationId="{37C7C5AB-E7BA-49AE-8972-B2B885B62315}"/>
          </ac:spMkLst>
        </pc:spChg>
        <pc:spChg chg="add del mod">
          <ac:chgData name="Chris Zhang" userId="68dae393-55ed-4546-b2d2-45b82aed114d" providerId="ADAL" clId="{18E9AFA3-C47F-4EF6-9244-83D42D977003}" dt="2022-04-18T03:12:21.925" v="4065" actId="478"/>
          <ac:spMkLst>
            <pc:docMk/>
            <pc:sldMk cId="3154759230" sldId="312"/>
            <ac:spMk id="37" creationId="{1D5E8010-422A-4C73-BD5C-3E7596C109D0}"/>
          </ac:spMkLst>
        </pc:spChg>
        <pc:spChg chg="add del mod">
          <ac:chgData name="Chris Zhang" userId="68dae393-55ed-4546-b2d2-45b82aed114d" providerId="ADAL" clId="{18E9AFA3-C47F-4EF6-9244-83D42D977003}" dt="2022-04-18T03:12:21.925" v="4065" actId="478"/>
          <ac:spMkLst>
            <pc:docMk/>
            <pc:sldMk cId="3154759230" sldId="312"/>
            <ac:spMk id="39" creationId="{6A5C5ADB-1C86-4C57-A08D-808B533E1856}"/>
          </ac:spMkLst>
        </pc:spChg>
        <pc:spChg chg="add del mod">
          <ac:chgData name="Chris Zhang" userId="68dae393-55ed-4546-b2d2-45b82aed114d" providerId="ADAL" clId="{18E9AFA3-C47F-4EF6-9244-83D42D977003}" dt="2022-04-18T03:12:21.925" v="4065" actId="478"/>
          <ac:spMkLst>
            <pc:docMk/>
            <pc:sldMk cId="3154759230" sldId="312"/>
            <ac:spMk id="41" creationId="{D626505B-8B6A-45BB-A911-C23691385A4B}"/>
          </ac:spMkLst>
        </pc:spChg>
        <pc:spChg chg="add del mod">
          <ac:chgData name="Chris Zhang" userId="68dae393-55ed-4546-b2d2-45b82aed114d" providerId="ADAL" clId="{18E9AFA3-C47F-4EF6-9244-83D42D977003}" dt="2022-04-18T03:12:21.925" v="4065" actId="478"/>
          <ac:spMkLst>
            <pc:docMk/>
            <pc:sldMk cId="3154759230" sldId="312"/>
            <ac:spMk id="43" creationId="{22DFBB6C-C8AB-4F81-92D3-C8355D3416FE}"/>
          </ac:spMkLst>
        </pc:spChg>
        <pc:spChg chg="add mod">
          <ac:chgData name="Chris Zhang" userId="68dae393-55ed-4546-b2d2-45b82aed114d" providerId="ADAL" clId="{18E9AFA3-C47F-4EF6-9244-83D42D977003}" dt="2022-04-18T03:28:17.166" v="4886" actId="1076"/>
          <ac:spMkLst>
            <pc:docMk/>
            <pc:sldMk cId="3154759230" sldId="312"/>
            <ac:spMk id="55" creationId="{B659DA9A-34FD-472D-A108-BBA8A603BECB}"/>
          </ac:spMkLst>
        </pc:spChg>
        <pc:spChg chg="add mod">
          <ac:chgData name="Chris Zhang" userId="68dae393-55ed-4546-b2d2-45b82aed114d" providerId="ADAL" clId="{18E9AFA3-C47F-4EF6-9244-83D42D977003}" dt="2022-04-18T03:28:33.727" v="4890" actId="1076"/>
          <ac:spMkLst>
            <pc:docMk/>
            <pc:sldMk cId="3154759230" sldId="312"/>
            <ac:spMk id="56" creationId="{4F009F48-9324-4033-BF20-7C4E04A4AAA2}"/>
          </ac:spMkLst>
        </pc:spChg>
        <pc:spChg chg="add mod">
          <ac:chgData name="Chris Zhang" userId="68dae393-55ed-4546-b2d2-45b82aed114d" providerId="ADAL" clId="{18E9AFA3-C47F-4EF6-9244-83D42D977003}" dt="2022-04-18T03:29:31.376" v="4898" actId="1076"/>
          <ac:spMkLst>
            <pc:docMk/>
            <pc:sldMk cId="3154759230" sldId="312"/>
            <ac:spMk id="57" creationId="{C125CBB2-81A4-409C-8772-0496491229E8}"/>
          </ac:spMkLst>
        </pc:spChg>
        <pc:spChg chg="add mod">
          <ac:chgData name="Chris Zhang" userId="68dae393-55ed-4546-b2d2-45b82aed114d" providerId="ADAL" clId="{18E9AFA3-C47F-4EF6-9244-83D42D977003}" dt="2022-04-18T03:29:00.623" v="4897" actId="1076"/>
          <ac:spMkLst>
            <pc:docMk/>
            <pc:sldMk cId="3154759230" sldId="312"/>
            <ac:spMk id="58" creationId="{8355517E-1793-4C3E-AA23-9B02B32AADB7}"/>
          </ac:spMkLst>
        </pc:spChg>
        <pc:picChg chg="add del mod modCrop">
          <ac:chgData name="Chris Zhang" userId="68dae393-55ed-4546-b2d2-45b82aed114d" providerId="ADAL" clId="{18E9AFA3-C47F-4EF6-9244-83D42D977003}" dt="2022-04-18T03:13:33.552" v="4074" actId="478"/>
          <ac:picMkLst>
            <pc:docMk/>
            <pc:sldMk cId="3154759230" sldId="312"/>
            <ac:picMk id="35" creationId="{C5A1C0C0-1E1D-4FDC-8356-DFD36FDFD31D}"/>
          </ac:picMkLst>
        </pc:picChg>
        <pc:picChg chg="add del mod">
          <ac:chgData name="Chris Zhang" userId="68dae393-55ed-4546-b2d2-45b82aed114d" providerId="ADAL" clId="{18E9AFA3-C47F-4EF6-9244-83D42D977003}" dt="2022-04-18T03:13:35.063" v="4075" actId="478"/>
          <ac:picMkLst>
            <pc:docMk/>
            <pc:sldMk cId="3154759230" sldId="312"/>
            <ac:picMk id="45" creationId="{F38C1A50-9B74-48C5-89D9-D88CE27A62AF}"/>
          </ac:picMkLst>
        </pc:picChg>
        <pc:picChg chg="add mod modCrop">
          <ac:chgData name="Chris Zhang" userId="68dae393-55ed-4546-b2d2-45b82aed114d" providerId="ADAL" clId="{18E9AFA3-C47F-4EF6-9244-83D42D977003}" dt="2022-04-18T03:28:12.070" v="4885" actId="732"/>
          <ac:picMkLst>
            <pc:docMk/>
            <pc:sldMk cId="3154759230" sldId="312"/>
            <ac:picMk id="47" creationId="{AF288F47-2928-461F-BA61-028A769751CA}"/>
          </ac:picMkLst>
        </pc:picChg>
        <pc:picChg chg="add mod modCrop">
          <ac:chgData name="Chris Zhang" userId="68dae393-55ed-4546-b2d2-45b82aed114d" providerId="ADAL" clId="{18E9AFA3-C47F-4EF6-9244-83D42D977003}" dt="2022-04-18T03:28:28.886" v="4889" actId="14100"/>
          <ac:picMkLst>
            <pc:docMk/>
            <pc:sldMk cId="3154759230" sldId="312"/>
            <ac:picMk id="49" creationId="{7F81C29A-668D-4482-9387-2DD7C633A053}"/>
          </ac:picMkLst>
        </pc:picChg>
        <pc:picChg chg="add del mod">
          <ac:chgData name="Chris Zhang" userId="68dae393-55ed-4546-b2d2-45b82aed114d" providerId="ADAL" clId="{18E9AFA3-C47F-4EF6-9244-83D42D977003}" dt="2022-04-18T03:17:00.053" v="4090" actId="478"/>
          <ac:picMkLst>
            <pc:docMk/>
            <pc:sldMk cId="3154759230" sldId="312"/>
            <ac:picMk id="50" creationId="{444EEA3F-54FC-41E1-A32C-A27B0C94FE9A}"/>
          </ac:picMkLst>
        </pc:picChg>
        <pc:picChg chg="add mod modCrop">
          <ac:chgData name="Chris Zhang" userId="68dae393-55ed-4546-b2d2-45b82aed114d" providerId="ADAL" clId="{18E9AFA3-C47F-4EF6-9244-83D42D977003}" dt="2022-04-18T03:28:43.103" v="4892" actId="14100"/>
          <ac:picMkLst>
            <pc:docMk/>
            <pc:sldMk cId="3154759230" sldId="312"/>
            <ac:picMk id="52" creationId="{861C9244-2AF8-4289-B6D9-8A01AB8440D6}"/>
          </ac:picMkLst>
        </pc:picChg>
        <pc:picChg chg="add mod modCrop">
          <ac:chgData name="Chris Zhang" userId="68dae393-55ed-4546-b2d2-45b82aed114d" providerId="ADAL" clId="{18E9AFA3-C47F-4EF6-9244-83D42D977003}" dt="2022-04-18T03:28:57.487" v="4896" actId="14100"/>
          <ac:picMkLst>
            <pc:docMk/>
            <pc:sldMk cId="3154759230" sldId="312"/>
            <ac:picMk id="54" creationId="{0AF7078D-BE7D-4E4F-90E0-1B5141B42272}"/>
          </ac:picMkLst>
        </pc:picChg>
      </pc:sldChg>
      <pc:sldChg chg="modSp new del mod">
        <pc:chgData name="Chris Zhang" userId="68dae393-55ed-4546-b2d2-45b82aed114d" providerId="ADAL" clId="{18E9AFA3-C47F-4EF6-9244-83D42D977003}" dt="2022-04-18T03:22:23.359" v="4160" actId="2696"/>
        <pc:sldMkLst>
          <pc:docMk/>
          <pc:sldMk cId="3935749920" sldId="313"/>
        </pc:sldMkLst>
        <pc:spChg chg="mod">
          <ac:chgData name="Chris Zhang" userId="68dae393-55ed-4546-b2d2-45b82aed114d" providerId="ADAL" clId="{18E9AFA3-C47F-4EF6-9244-83D42D977003}" dt="2022-04-18T03:22:18.977" v="4156" actId="27636"/>
          <ac:spMkLst>
            <pc:docMk/>
            <pc:sldMk cId="3935749920" sldId="313"/>
            <ac:spMk id="3" creationId="{AA9BFFA9-3E13-46BE-B2FB-A1BE2E14D07B}"/>
          </ac:spMkLst>
        </pc:spChg>
        <pc:spChg chg="mod">
          <ac:chgData name="Chris Zhang" userId="68dae393-55ed-4546-b2d2-45b82aed114d" providerId="ADAL" clId="{18E9AFA3-C47F-4EF6-9244-83D42D977003}" dt="2022-04-18T03:22:18.981" v="4158" actId="27636"/>
          <ac:spMkLst>
            <pc:docMk/>
            <pc:sldMk cId="3935749920" sldId="313"/>
            <ac:spMk id="5" creationId="{C53BCDDD-DFC2-4F89-B389-5A51E3BADEB1}"/>
          </ac:spMkLst>
        </pc:spChg>
        <pc:spChg chg="mod">
          <ac:chgData name="Chris Zhang" userId="68dae393-55ed-4546-b2d2-45b82aed114d" providerId="ADAL" clId="{18E9AFA3-C47F-4EF6-9244-83D42D977003}" dt="2022-04-18T03:22:18.982" v="4159" actId="27636"/>
          <ac:spMkLst>
            <pc:docMk/>
            <pc:sldMk cId="3935749920" sldId="313"/>
            <ac:spMk id="7" creationId="{64A12A58-9EDA-4838-9E69-A63F8CA0350F}"/>
          </ac:spMkLst>
        </pc:spChg>
        <pc:spChg chg="mod">
          <ac:chgData name="Chris Zhang" userId="68dae393-55ed-4546-b2d2-45b82aed114d" providerId="ADAL" clId="{18E9AFA3-C47F-4EF6-9244-83D42D977003}" dt="2022-04-18T03:22:18.979" v="4157" actId="27636"/>
          <ac:spMkLst>
            <pc:docMk/>
            <pc:sldMk cId="3935749920" sldId="313"/>
            <ac:spMk id="9" creationId="{4037AA58-F44E-4EB3-8FE0-3BAA531489CB}"/>
          </ac:spMkLst>
        </pc:spChg>
      </pc:sldChg>
      <pc:sldChg chg="modSp add mod">
        <pc:chgData name="Chris Zhang" userId="68dae393-55ed-4546-b2d2-45b82aed114d" providerId="ADAL" clId="{18E9AFA3-C47F-4EF6-9244-83D42D977003}" dt="2022-04-18T03:27:58.523" v="4883" actId="20577"/>
        <pc:sldMkLst>
          <pc:docMk/>
          <pc:sldMk cId="1538612010" sldId="314"/>
        </pc:sldMkLst>
        <pc:spChg chg="mod">
          <ac:chgData name="Chris Zhang" userId="68dae393-55ed-4546-b2d2-45b82aed114d" providerId="ADAL" clId="{18E9AFA3-C47F-4EF6-9244-83D42D977003}" dt="2022-04-18T03:22:32.011" v="4169" actId="20577"/>
          <ac:spMkLst>
            <pc:docMk/>
            <pc:sldMk cId="1538612010" sldId="314"/>
            <ac:spMk id="2" creationId="{5CE54ABB-4929-4810-950B-2DAEA0A5BAB4}"/>
          </ac:spMkLst>
        </pc:spChg>
        <pc:spChg chg="mod">
          <ac:chgData name="Chris Zhang" userId="68dae393-55ed-4546-b2d2-45b82aed114d" providerId="ADAL" clId="{18E9AFA3-C47F-4EF6-9244-83D42D977003}" dt="2022-04-18T03:27:58.523" v="4883" actId="20577"/>
          <ac:spMkLst>
            <pc:docMk/>
            <pc:sldMk cId="1538612010" sldId="314"/>
            <ac:spMk id="3" creationId="{D5E1C399-8F48-44F5-9461-3C89866D4CE1}"/>
          </ac:spMkLst>
        </pc:spChg>
        <pc:spChg chg="mod">
          <ac:chgData name="Chris Zhang" userId="68dae393-55ed-4546-b2d2-45b82aed114d" providerId="ADAL" clId="{18E9AFA3-C47F-4EF6-9244-83D42D977003}" dt="2022-04-18T03:22:40.315" v="4193" actId="20577"/>
          <ac:spMkLst>
            <pc:docMk/>
            <pc:sldMk cId="1538612010" sldId="314"/>
            <ac:spMk id="6" creationId="{0FE22F9B-4BF8-41DC-8F1C-836B546E59AD}"/>
          </ac:spMkLst>
        </pc:spChg>
      </pc:sldChg>
      <pc:sldChg chg="new del">
        <pc:chgData name="Chris Zhang" userId="68dae393-55ed-4546-b2d2-45b82aed114d" providerId="ADAL" clId="{18E9AFA3-C47F-4EF6-9244-83D42D977003}" dt="2022-04-18T03:29:58.777" v="4900" actId="47"/>
        <pc:sldMkLst>
          <pc:docMk/>
          <pc:sldMk cId="347552095" sldId="315"/>
        </pc:sldMkLst>
      </pc:sldChg>
      <pc:sldChg chg="addSp delSp modSp add mod">
        <pc:chgData name="Chris Zhang" userId="68dae393-55ed-4546-b2d2-45b82aed114d" providerId="ADAL" clId="{18E9AFA3-C47F-4EF6-9244-83D42D977003}" dt="2022-04-18T03:33:40.370" v="4979" actId="1076"/>
        <pc:sldMkLst>
          <pc:docMk/>
          <pc:sldMk cId="528910653" sldId="315"/>
        </pc:sldMkLst>
        <pc:spChg chg="mod">
          <ac:chgData name="Chris Zhang" userId="68dae393-55ed-4546-b2d2-45b82aed114d" providerId="ADAL" clId="{18E9AFA3-C47F-4EF6-9244-83D42D977003}" dt="2022-04-18T03:31:50.505" v="4964" actId="14100"/>
          <ac:spMkLst>
            <pc:docMk/>
            <pc:sldMk cId="528910653" sldId="315"/>
            <ac:spMk id="2" creationId="{5CE54ABB-4929-4810-950B-2DAEA0A5BAB4}"/>
          </ac:spMkLst>
        </pc:spChg>
        <pc:spChg chg="mod">
          <ac:chgData name="Chris Zhang" userId="68dae393-55ed-4546-b2d2-45b82aed114d" providerId="ADAL" clId="{18E9AFA3-C47F-4EF6-9244-83D42D977003}" dt="2022-04-18T03:32:34.210" v="4968" actId="1076"/>
          <ac:spMkLst>
            <pc:docMk/>
            <pc:sldMk cId="528910653" sldId="315"/>
            <ac:spMk id="3" creationId="{D5E1C399-8F48-44F5-9461-3C89866D4CE1}"/>
          </ac:spMkLst>
        </pc:spChg>
        <pc:spChg chg="mod">
          <ac:chgData name="Chris Zhang" userId="68dae393-55ed-4546-b2d2-45b82aed114d" providerId="ADAL" clId="{18E9AFA3-C47F-4EF6-9244-83D42D977003}" dt="2022-04-18T03:32:45.266" v="4972" actId="14100"/>
          <ac:spMkLst>
            <pc:docMk/>
            <pc:sldMk cId="528910653" sldId="315"/>
            <ac:spMk id="6" creationId="{0FE22F9B-4BF8-41DC-8F1C-836B546E59AD}"/>
          </ac:spMkLst>
        </pc:spChg>
        <pc:picChg chg="add del mod">
          <ac:chgData name="Chris Zhang" userId="68dae393-55ed-4546-b2d2-45b82aed114d" providerId="ADAL" clId="{18E9AFA3-C47F-4EF6-9244-83D42D977003}" dt="2022-04-18T03:33:37.639" v="4977" actId="478"/>
          <ac:picMkLst>
            <pc:docMk/>
            <pc:sldMk cId="528910653" sldId="315"/>
            <ac:picMk id="5" creationId="{593B27D8-A363-4D4E-9FA5-D40310C61990}"/>
          </ac:picMkLst>
        </pc:picChg>
        <pc:picChg chg="add mod">
          <ac:chgData name="Chris Zhang" userId="68dae393-55ed-4546-b2d2-45b82aed114d" providerId="ADAL" clId="{18E9AFA3-C47F-4EF6-9244-83D42D977003}" dt="2022-04-18T03:33:40.370" v="4979" actId="1076"/>
          <ac:picMkLst>
            <pc:docMk/>
            <pc:sldMk cId="528910653" sldId="315"/>
            <ac:picMk id="8" creationId="{C22197D8-9701-4F07-9F95-29BD20A59C66}"/>
          </ac:picMkLst>
        </pc:picChg>
      </pc:sldChg>
      <pc:sldChg chg="new del">
        <pc:chgData name="Chris Zhang" userId="68dae393-55ed-4546-b2d2-45b82aed114d" providerId="ADAL" clId="{18E9AFA3-C47F-4EF6-9244-83D42D977003}" dt="2022-04-18T03:34:13.853" v="4980" actId="47"/>
        <pc:sldMkLst>
          <pc:docMk/>
          <pc:sldMk cId="1694656431" sldId="316"/>
        </pc:sldMkLst>
      </pc:sldChg>
      <pc:sldChg chg="addSp delSp modSp new mod">
        <pc:chgData name="Chris Zhang" userId="68dae393-55ed-4546-b2d2-45b82aed114d" providerId="ADAL" clId="{18E9AFA3-C47F-4EF6-9244-83D42D977003}" dt="2022-04-18T03:41:25.238" v="5064" actId="1076"/>
        <pc:sldMkLst>
          <pc:docMk/>
          <pc:sldMk cId="2113962568" sldId="316"/>
        </pc:sldMkLst>
        <pc:spChg chg="del">
          <ac:chgData name="Chris Zhang" userId="68dae393-55ed-4546-b2d2-45b82aed114d" providerId="ADAL" clId="{18E9AFA3-C47F-4EF6-9244-83D42D977003}" dt="2022-04-18T03:38:06.073" v="5038" actId="478"/>
          <ac:spMkLst>
            <pc:docMk/>
            <pc:sldMk cId="2113962568" sldId="316"/>
            <ac:spMk id="2" creationId="{34391ACB-3295-4026-AACC-AC5C90B7115D}"/>
          </ac:spMkLst>
        </pc:spChg>
        <pc:spChg chg="del">
          <ac:chgData name="Chris Zhang" userId="68dae393-55ed-4546-b2d2-45b82aed114d" providerId="ADAL" clId="{18E9AFA3-C47F-4EF6-9244-83D42D977003}" dt="2022-04-18T03:38:06.073" v="5038" actId="478"/>
          <ac:spMkLst>
            <pc:docMk/>
            <pc:sldMk cId="2113962568" sldId="316"/>
            <ac:spMk id="3" creationId="{007BC65F-F3B3-4797-9AEE-1DC46D61FFB9}"/>
          </ac:spMkLst>
        </pc:spChg>
        <pc:spChg chg="del">
          <ac:chgData name="Chris Zhang" userId="68dae393-55ed-4546-b2d2-45b82aed114d" providerId="ADAL" clId="{18E9AFA3-C47F-4EF6-9244-83D42D977003}" dt="2022-04-18T03:38:06.073" v="5038" actId="478"/>
          <ac:spMkLst>
            <pc:docMk/>
            <pc:sldMk cId="2113962568" sldId="316"/>
            <ac:spMk id="4" creationId="{9C5766E1-8547-4AD1-A64D-E3EBCEE08ECC}"/>
          </ac:spMkLst>
        </pc:spChg>
        <pc:spChg chg="del">
          <ac:chgData name="Chris Zhang" userId="68dae393-55ed-4546-b2d2-45b82aed114d" providerId="ADAL" clId="{18E9AFA3-C47F-4EF6-9244-83D42D977003}" dt="2022-04-18T03:38:06.073" v="5038" actId="478"/>
          <ac:spMkLst>
            <pc:docMk/>
            <pc:sldMk cId="2113962568" sldId="316"/>
            <ac:spMk id="5" creationId="{123BF9D3-EF12-4025-A9D5-4211E2CFF501}"/>
          </ac:spMkLst>
        </pc:spChg>
        <pc:spChg chg="del">
          <ac:chgData name="Chris Zhang" userId="68dae393-55ed-4546-b2d2-45b82aed114d" providerId="ADAL" clId="{18E9AFA3-C47F-4EF6-9244-83D42D977003}" dt="2022-04-18T03:38:06.073" v="5038" actId="478"/>
          <ac:spMkLst>
            <pc:docMk/>
            <pc:sldMk cId="2113962568" sldId="316"/>
            <ac:spMk id="6" creationId="{F27EFE65-71DE-4F36-8C3A-82042D6D5E63}"/>
          </ac:spMkLst>
        </pc:spChg>
        <pc:spChg chg="del">
          <ac:chgData name="Chris Zhang" userId="68dae393-55ed-4546-b2d2-45b82aed114d" providerId="ADAL" clId="{18E9AFA3-C47F-4EF6-9244-83D42D977003}" dt="2022-04-18T03:38:06.073" v="5038" actId="478"/>
          <ac:spMkLst>
            <pc:docMk/>
            <pc:sldMk cId="2113962568" sldId="316"/>
            <ac:spMk id="7" creationId="{4F9FE069-13CB-4342-B7C8-405471C5A338}"/>
          </ac:spMkLst>
        </pc:spChg>
        <pc:spChg chg="del">
          <ac:chgData name="Chris Zhang" userId="68dae393-55ed-4546-b2d2-45b82aed114d" providerId="ADAL" clId="{18E9AFA3-C47F-4EF6-9244-83D42D977003}" dt="2022-04-18T03:38:06.073" v="5038" actId="478"/>
          <ac:spMkLst>
            <pc:docMk/>
            <pc:sldMk cId="2113962568" sldId="316"/>
            <ac:spMk id="8" creationId="{1389AB1B-79AF-477F-8C7A-8AEE615DF0A5}"/>
          </ac:spMkLst>
        </pc:spChg>
        <pc:spChg chg="del">
          <ac:chgData name="Chris Zhang" userId="68dae393-55ed-4546-b2d2-45b82aed114d" providerId="ADAL" clId="{18E9AFA3-C47F-4EF6-9244-83D42D977003}" dt="2022-04-18T03:38:06.073" v="5038" actId="478"/>
          <ac:spMkLst>
            <pc:docMk/>
            <pc:sldMk cId="2113962568" sldId="316"/>
            <ac:spMk id="9" creationId="{EA4487F1-1F5E-4C71-A9C4-3074FE536C16}"/>
          </ac:spMkLst>
        </pc:spChg>
        <pc:spChg chg="del">
          <ac:chgData name="Chris Zhang" userId="68dae393-55ed-4546-b2d2-45b82aed114d" providerId="ADAL" clId="{18E9AFA3-C47F-4EF6-9244-83D42D977003}" dt="2022-04-18T03:38:06.073" v="5038" actId="478"/>
          <ac:spMkLst>
            <pc:docMk/>
            <pc:sldMk cId="2113962568" sldId="316"/>
            <ac:spMk id="10" creationId="{04672452-6675-405B-8231-8A40E4E03BD2}"/>
          </ac:spMkLst>
        </pc:spChg>
        <pc:spChg chg="del">
          <ac:chgData name="Chris Zhang" userId="68dae393-55ed-4546-b2d2-45b82aed114d" providerId="ADAL" clId="{18E9AFA3-C47F-4EF6-9244-83D42D977003}" dt="2022-04-18T03:38:58.203" v="5047" actId="478"/>
          <ac:spMkLst>
            <pc:docMk/>
            <pc:sldMk cId="2113962568" sldId="316"/>
            <ac:spMk id="11" creationId="{9327850F-935F-470C-AE82-484C68B9B862}"/>
          </ac:spMkLst>
        </pc:spChg>
        <pc:spChg chg="del">
          <ac:chgData name="Chris Zhang" userId="68dae393-55ed-4546-b2d2-45b82aed114d" providerId="ADAL" clId="{18E9AFA3-C47F-4EF6-9244-83D42D977003}" dt="2022-04-18T03:38:56.316" v="5046" actId="478"/>
          <ac:spMkLst>
            <pc:docMk/>
            <pc:sldMk cId="2113962568" sldId="316"/>
            <ac:spMk id="12" creationId="{6481EDFF-567D-45A7-9105-B3D704CA717A}"/>
          </ac:spMkLst>
        </pc:spChg>
        <pc:spChg chg="add mod">
          <ac:chgData name="Chris Zhang" userId="68dae393-55ed-4546-b2d2-45b82aed114d" providerId="ADAL" clId="{18E9AFA3-C47F-4EF6-9244-83D42D977003}" dt="2022-04-18T03:41:25.238" v="5064" actId="1076"/>
          <ac:spMkLst>
            <pc:docMk/>
            <pc:sldMk cId="2113962568" sldId="316"/>
            <ac:spMk id="17" creationId="{65F4F6EB-1259-442A-86E3-931DE3A7DE5A}"/>
          </ac:spMkLst>
        </pc:spChg>
        <pc:spChg chg="add mod">
          <ac:chgData name="Chris Zhang" userId="68dae393-55ed-4546-b2d2-45b82aed114d" providerId="ADAL" clId="{18E9AFA3-C47F-4EF6-9244-83D42D977003}" dt="2022-04-18T03:38:06.914" v="5039"/>
          <ac:spMkLst>
            <pc:docMk/>
            <pc:sldMk cId="2113962568" sldId="316"/>
            <ac:spMk id="18" creationId="{D9D000FF-B979-46CD-A84D-C8E78DB7E2BA}"/>
          </ac:spMkLst>
        </pc:spChg>
        <pc:spChg chg="add mod">
          <ac:chgData name="Chris Zhang" userId="68dae393-55ed-4546-b2d2-45b82aed114d" providerId="ADAL" clId="{18E9AFA3-C47F-4EF6-9244-83D42D977003}" dt="2022-04-18T03:38:06.914" v="5039"/>
          <ac:spMkLst>
            <pc:docMk/>
            <pc:sldMk cId="2113962568" sldId="316"/>
            <ac:spMk id="19" creationId="{2F01935D-FC5E-45A7-AD68-F68850D9735B}"/>
          </ac:spMkLst>
        </pc:spChg>
        <pc:spChg chg="add mod">
          <ac:chgData name="Chris Zhang" userId="68dae393-55ed-4546-b2d2-45b82aed114d" providerId="ADAL" clId="{18E9AFA3-C47F-4EF6-9244-83D42D977003}" dt="2022-04-18T03:38:06.914" v="5039"/>
          <ac:spMkLst>
            <pc:docMk/>
            <pc:sldMk cId="2113962568" sldId="316"/>
            <ac:spMk id="20" creationId="{D6CAEDB5-3CD4-4D26-90FB-2791BD6BA5FE}"/>
          </ac:spMkLst>
        </pc:spChg>
        <pc:spChg chg="add mod">
          <ac:chgData name="Chris Zhang" userId="68dae393-55ed-4546-b2d2-45b82aed114d" providerId="ADAL" clId="{18E9AFA3-C47F-4EF6-9244-83D42D977003}" dt="2022-04-18T03:40:27.323" v="5058" actId="207"/>
          <ac:spMkLst>
            <pc:docMk/>
            <pc:sldMk cId="2113962568" sldId="316"/>
            <ac:spMk id="25" creationId="{C5BE68EE-FE27-430A-BDBE-7E679ED1C42A}"/>
          </ac:spMkLst>
        </pc:spChg>
        <pc:picChg chg="add del mod">
          <ac:chgData name="Chris Zhang" userId="68dae393-55ed-4546-b2d2-45b82aed114d" providerId="ADAL" clId="{18E9AFA3-C47F-4EF6-9244-83D42D977003}" dt="2022-04-18T03:38:12.372" v="5040" actId="478"/>
          <ac:picMkLst>
            <pc:docMk/>
            <pc:sldMk cId="2113962568" sldId="316"/>
            <ac:picMk id="14" creationId="{9623DA0E-156D-40E4-BA3E-625BD577D0DD}"/>
          </ac:picMkLst>
        </pc:picChg>
        <pc:picChg chg="add del mod">
          <ac:chgData name="Chris Zhang" userId="68dae393-55ed-4546-b2d2-45b82aed114d" providerId="ADAL" clId="{18E9AFA3-C47F-4EF6-9244-83D42D977003}" dt="2022-04-18T03:38:40.415" v="5041" actId="478"/>
          <ac:picMkLst>
            <pc:docMk/>
            <pc:sldMk cId="2113962568" sldId="316"/>
            <ac:picMk id="15" creationId="{26A06D0B-1BCB-493F-AE93-07D6261A746B}"/>
          </ac:picMkLst>
        </pc:picChg>
        <pc:picChg chg="add del mod">
          <ac:chgData name="Chris Zhang" userId="68dae393-55ed-4546-b2d2-45b82aed114d" providerId="ADAL" clId="{18E9AFA3-C47F-4EF6-9244-83D42D977003}" dt="2022-04-18T03:39:15.396" v="5048" actId="478"/>
          <ac:picMkLst>
            <pc:docMk/>
            <pc:sldMk cId="2113962568" sldId="316"/>
            <ac:picMk id="16" creationId="{2AD7C2F7-4A65-46FE-B849-9A20E5B46861}"/>
          </ac:picMkLst>
        </pc:picChg>
        <pc:picChg chg="add mod modCrop">
          <ac:chgData name="Chris Zhang" userId="68dae393-55ed-4546-b2d2-45b82aed114d" providerId="ADAL" clId="{18E9AFA3-C47F-4EF6-9244-83D42D977003}" dt="2022-04-18T03:38:50.772" v="5045" actId="1076"/>
          <ac:picMkLst>
            <pc:docMk/>
            <pc:sldMk cId="2113962568" sldId="316"/>
            <ac:picMk id="22" creationId="{468DB52C-416E-40B0-A76F-26AB88446054}"/>
          </ac:picMkLst>
        </pc:picChg>
        <pc:picChg chg="add mod">
          <ac:chgData name="Chris Zhang" userId="68dae393-55ed-4546-b2d2-45b82aed114d" providerId="ADAL" clId="{18E9AFA3-C47F-4EF6-9244-83D42D977003}" dt="2022-04-18T03:39:26.230" v="5052" actId="1076"/>
          <ac:picMkLst>
            <pc:docMk/>
            <pc:sldMk cId="2113962568" sldId="316"/>
            <ac:picMk id="24" creationId="{6AF560AA-E9EF-48C4-A5CB-9E8BB43CD005}"/>
          </ac:picMkLst>
        </pc:picChg>
        <pc:picChg chg="add mod">
          <ac:chgData name="Chris Zhang" userId="68dae393-55ed-4546-b2d2-45b82aed114d" providerId="ADAL" clId="{18E9AFA3-C47F-4EF6-9244-83D42D977003}" dt="2022-04-18T03:41:22.062" v="5063" actId="1076"/>
          <ac:picMkLst>
            <pc:docMk/>
            <pc:sldMk cId="2113962568" sldId="316"/>
            <ac:picMk id="26" creationId="{A95994A6-B9F7-48C4-A029-8CC7BCA33CC3}"/>
          </ac:picMkLst>
        </pc:picChg>
      </pc:sldChg>
      <pc:sldChg chg="addSp delSp modSp add mod">
        <pc:chgData name="Chris Zhang" userId="68dae393-55ed-4546-b2d2-45b82aed114d" providerId="ADAL" clId="{18E9AFA3-C47F-4EF6-9244-83D42D977003}" dt="2022-04-18T03:46:59.823" v="5096" actId="14100"/>
        <pc:sldMkLst>
          <pc:docMk/>
          <pc:sldMk cId="3198993600" sldId="317"/>
        </pc:sldMkLst>
        <pc:spChg chg="mod">
          <ac:chgData name="Chris Zhang" userId="68dae393-55ed-4546-b2d2-45b82aed114d" providerId="ADAL" clId="{18E9AFA3-C47F-4EF6-9244-83D42D977003}" dt="2022-04-18T03:46:59.823" v="5096" actId="14100"/>
          <ac:spMkLst>
            <pc:docMk/>
            <pc:sldMk cId="3198993600" sldId="317"/>
            <ac:spMk id="45" creationId="{81EE0FE6-A7A5-4093-9DFB-341CDCE72866}"/>
          </ac:spMkLst>
        </pc:spChg>
        <pc:spChg chg="mod">
          <ac:chgData name="Chris Zhang" userId="68dae393-55ed-4546-b2d2-45b82aed114d" providerId="ADAL" clId="{18E9AFA3-C47F-4EF6-9244-83D42D977003}" dt="2022-04-18T03:42:16.811" v="5080" actId="20577"/>
          <ac:spMkLst>
            <pc:docMk/>
            <pc:sldMk cId="3198993600" sldId="317"/>
            <ac:spMk id="46" creationId="{A2A97A2F-DE83-4715-BFE5-293CA4BED8CA}"/>
          </ac:spMkLst>
        </pc:spChg>
        <pc:picChg chg="add mod">
          <ac:chgData name="Chris Zhang" userId="68dae393-55ed-4546-b2d2-45b82aed114d" providerId="ADAL" clId="{18E9AFA3-C47F-4EF6-9244-83D42D977003}" dt="2022-04-18T03:44:00.630" v="5090" actId="14100"/>
          <ac:picMkLst>
            <pc:docMk/>
            <pc:sldMk cId="3198993600" sldId="317"/>
            <ac:picMk id="3" creationId="{ED039340-B528-4045-A875-2B353033B80C}"/>
          </ac:picMkLst>
        </pc:picChg>
        <pc:picChg chg="add mod">
          <ac:chgData name="Chris Zhang" userId="68dae393-55ed-4546-b2d2-45b82aed114d" providerId="ADAL" clId="{18E9AFA3-C47F-4EF6-9244-83D42D977003}" dt="2022-04-18T03:46:43.144" v="5095" actId="14100"/>
          <ac:picMkLst>
            <pc:docMk/>
            <pc:sldMk cId="3198993600" sldId="317"/>
            <ac:picMk id="5" creationId="{98767B16-33BF-480E-B111-B421AC5F3C40}"/>
          </ac:picMkLst>
        </pc:picChg>
        <pc:picChg chg="add mod">
          <ac:chgData name="Chris Zhang" userId="68dae393-55ed-4546-b2d2-45b82aed114d" providerId="ADAL" clId="{18E9AFA3-C47F-4EF6-9244-83D42D977003}" dt="2022-04-18T03:43:21.328" v="5085" actId="1076"/>
          <ac:picMkLst>
            <pc:docMk/>
            <pc:sldMk cId="3198993600" sldId="317"/>
            <ac:picMk id="10" creationId="{DD47F0A1-AF4B-4396-871C-51D3617C5B43}"/>
          </ac:picMkLst>
        </pc:picChg>
        <pc:picChg chg="del">
          <ac:chgData name="Chris Zhang" userId="68dae393-55ed-4546-b2d2-45b82aed114d" providerId="ADAL" clId="{18E9AFA3-C47F-4EF6-9244-83D42D977003}" dt="2022-04-18T03:43:51.583" v="5086" actId="478"/>
          <ac:picMkLst>
            <pc:docMk/>
            <pc:sldMk cId="3198993600" sldId="317"/>
            <ac:picMk id="19" creationId="{34A3BDDE-434B-4E2E-A082-089B5B5ACC35}"/>
          </ac:picMkLst>
        </pc:picChg>
        <pc:picChg chg="del">
          <ac:chgData name="Chris Zhang" userId="68dae393-55ed-4546-b2d2-45b82aed114d" providerId="ADAL" clId="{18E9AFA3-C47F-4EF6-9244-83D42D977003}" dt="2022-04-18T03:43:11.672" v="5082" actId="478"/>
          <ac:picMkLst>
            <pc:docMk/>
            <pc:sldMk cId="3198993600" sldId="317"/>
            <ac:picMk id="39" creationId="{61E87172-6771-4A33-9AEB-7000A71E944E}"/>
          </ac:picMkLst>
        </pc:picChg>
        <pc:picChg chg="del">
          <ac:chgData name="Chris Zhang" userId="68dae393-55ed-4546-b2d2-45b82aed114d" providerId="ADAL" clId="{18E9AFA3-C47F-4EF6-9244-83D42D977003}" dt="2022-04-18T03:46:31.996" v="5091" actId="478"/>
          <ac:picMkLst>
            <pc:docMk/>
            <pc:sldMk cId="3198993600" sldId="317"/>
            <ac:picMk id="41" creationId="{57D70BD8-BCDA-4F8F-8201-BA0ECDCA9BF3}"/>
          </ac:picMkLst>
        </pc:picChg>
      </pc:sldChg>
      <pc:sldChg chg="modSp add mod">
        <pc:chgData name="Chris Zhang" userId="68dae393-55ed-4546-b2d2-45b82aed114d" providerId="ADAL" clId="{18E9AFA3-C47F-4EF6-9244-83D42D977003}" dt="2022-04-18T04:09:25.170" v="8233" actId="20577"/>
        <pc:sldMkLst>
          <pc:docMk/>
          <pc:sldMk cId="243768840" sldId="318"/>
        </pc:sldMkLst>
        <pc:spChg chg="mod">
          <ac:chgData name="Chris Zhang" userId="68dae393-55ed-4546-b2d2-45b82aed114d" providerId="ADAL" clId="{18E9AFA3-C47F-4EF6-9244-83D42D977003}" dt="2022-04-18T03:57:28.958" v="6336" actId="5793"/>
          <ac:spMkLst>
            <pc:docMk/>
            <pc:sldMk cId="243768840" sldId="318"/>
            <ac:spMk id="2" creationId="{8A4E0A63-A388-49B1-A04E-27CE9BD622EF}"/>
          </ac:spMkLst>
        </pc:spChg>
        <pc:spChg chg="mod">
          <ac:chgData name="Chris Zhang" userId="68dae393-55ed-4546-b2d2-45b82aed114d" providerId="ADAL" clId="{18E9AFA3-C47F-4EF6-9244-83D42D977003}" dt="2022-04-18T04:09:25.170" v="8233" actId="20577"/>
          <ac:spMkLst>
            <pc:docMk/>
            <pc:sldMk cId="243768840" sldId="318"/>
            <ac:spMk id="5" creationId="{06E82690-B145-4D4F-B2D1-0B2A8C50FD71}"/>
          </ac:spMkLst>
        </pc:spChg>
        <pc:spChg chg="mod">
          <ac:chgData name="Chris Zhang" userId="68dae393-55ed-4546-b2d2-45b82aed114d" providerId="ADAL" clId="{18E9AFA3-C47F-4EF6-9244-83D42D977003}" dt="2022-04-18T03:57:51.237" v="6384" actId="20577"/>
          <ac:spMkLst>
            <pc:docMk/>
            <pc:sldMk cId="243768840" sldId="318"/>
            <ac:spMk id="6" creationId="{7640DF9D-0C9E-4C5D-9635-6B4DE10CCEE5}"/>
          </ac:spMkLst>
        </pc:spChg>
        <pc:spChg chg="mod">
          <ac:chgData name="Chris Zhang" userId="68dae393-55ed-4546-b2d2-45b82aed114d" providerId="ADAL" clId="{18E9AFA3-C47F-4EF6-9244-83D42D977003}" dt="2022-04-18T03:59:20.554" v="6789" actId="20577"/>
          <ac:spMkLst>
            <pc:docMk/>
            <pc:sldMk cId="243768840" sldId="318"/>
            <ac:spMk id="7" creationId="{40297407-CE4E-4284-879D-AEC395713625}"/>
          </ac:spMkLst>
        </pc:spChg>
        <pc:spChg chg="mod">
          <ac:chgData name="Chris Zhang" userId="68dae393-55ed-4546-b2d2-45b82aed114d" providerId="ADAL" clId="{18E9AFA3-C47F-4EF6-9244-83D42D977003}" dt="2022-04-18T03:59:47.549" v="6812" actId="20577"/>
          <ac:spMkLst>
            <pc:docMk/>
            <pc:sldMk cId="243768840" sldId="318"/>
            <ac:spMk id="8" creationId="{F5C3A7BE-F7FC-4942-A31A-491A8A806103}"/>
          </ac:spMkLst>
        </pc:spChg>
        <pc:spChg chg="mod">
          <ac:chgData name="Chris Zhang" userId="68dae393-55ed-4546-b2d2-45b82aed114d" providerId="ADAL" clId="{18E9AFA3-C47F-4EF6-9244-83D42D977003}" dt="2022-04-18T04:00:56.286" v="7124" actId="20577"/>
          <ac:spMkLst>
            <pc:docMk/>
            <pc:sldMk cId="243768840" sldId="318"/>
            <ac:spMk id="9" creationId="{95CCE699-03D1-4642-B46A-B14EF17DA183}"/>
          </ac:spMkLst>
        </pc:spChg>
        <pc:spChg chg="mod">
          <ac:chgData name="Chris Zhang" userId="68dae393-55ed-4546-b2d2-45b82aed114d" providerId="ADAL" clId="{18E9AFA3-C47F-4EF6-9244-83D42D977003}" dt="2022-04-18T04:01:23.035" v="7144" actId="20577"/>
          <ac:spMkLst>
            <pc:docMk/>
            <pc:sldMk cId="243768840" sldId="318"/>
            <ac:spMk id="10" creationId="{BC1DF189-6F2F-4C21-88CC-C82D3D0D147B}"/>
          </ac:spMkLst>
        </pc:spChg>
      </pc:sldChg>
      <pc:sldMasterChg chg="delSldLayout">
        <pc:chgData name="Chris Zhang" userId="68dae393-55ed-4546-b2d2-45b82aed114d" providerId="ADAL" clId="{18E9AFA3-C47F-4EF6-9244-83D42D977003}" dt="2022-04-18T04:09:46.843" v="8234" actId="47"/>
        <pc:sldMasterMkLst>
          <pc:docMk/>
          <pc:sldMasterMk cId="1928452137" sldId="2147483666"/>
        </pc:sldMasterMkLst>
        <pc:sldLayoutChg chg="del">
          <pc:chgData name="Chris Zhang" userId="68dae393-55ed-4546-b2d2-45b82aed114d" providerId="ADAL" clId="{18E9AFA3-C47F-4EF6-9244-83D42D977003}" dt="2022-04-18T04:09:46.843" v="8234" actId="47"/>
          <pc:sldLayoutMkLst>
            <pc:docMk/>
            <pc:sldMasterMk cId="1928452137" sldId="2147483666"/>
            <pc:sldLayoutMk cId="4026250860" sldId="2147483685"/>
          </pc:sldLayoutMkLst>
        </pc:sldLayoutChg>
        <pc:sldLayoutChg chg="del">
          <pc:chgData name="Chris Zhang" userId="68dae393-55ed-4546-b2d2-45b82aed114d" providerId="ADAL" clId="{18E9AFA3-C47F-4EF6-9244-83D42D977003}" dt="2022-04-18T04:09:46.843" v="8234" actId="47"/>
          <pc:sldLayoutMkLst>
            <pc:docMk/>
            <pc:sldMasterMk cId="1928452137" sldId="2147483666"/>
            <pc:sldLayoutMk cId="2290034707" sldId="214748370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4/17/2022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4/17/2022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Introduce myself.</a:t>
            </a:r>
          </a:p>
          <a:p>
            <a:endParaRPr lang="en-AU" dirty="0"/>
          </a:p>
          <a:p>
            <a:r>
              <a:rPr lang="en-AU" dirty="0"/>
              <a:t>My name is Chris.  I am responsible for this analysis.   In the next 20 minutes I will go through the process and the findings from this analysis.</a:t>
            </a:r>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73182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My presentation is in the next 4 </a:t>
            </a:r>
            <a:r>
              <a:rPr lang="en-AU" dirty="0" err="1"/>
              <a:t>stpes</a:t>
            </a:r>
            <a:endParaRPr lang="en-AU"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194179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what is the problem….</a:t>
            </a:r>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8089333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5.xml"/><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 Id="rId5" Type="http://schemas.openxmlformats.org/officeDocument/2006/relationships/image" Target="../media/image48.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15.xml"/><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7.png"/><Relationship Id="rId1" Type="http://schemas.openxmlformats.org/officeDocument/2006/relationships/slideLayout" Target="../slideLayouts/slideLayout15.xml"/><Relationship Id="rId4" Type="http://schemas.openxmlformats.org/officeDocument/2006/relationships/image" Target="../media/image5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Insurance fraud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Chris Zhang</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Target variable</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1113504" y="2096289"/>
            <a:ext cx="2907088" cy="505020"/>
          </a:xfrm>
        </p:spPr>
        <p:txBody>
          <a:bodyPr/>
          <a:lstStyle/>
          <a:p>
            <a:r>
              <a:rPr lang="en-ZA" dirty="0" err="1"/>
              <a:t>Fraud_reported</a:t>
            </a:r>
            <a:endParaRPr lang="en-ZA" dirty="0"/>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1113504" y="2918925"/>
            <a:ext cx="4982496" cy="2765322"/>
          </a:xfrm>
        </p:spPr>
        <p:txBody>
          <a:bodyPr>
            <a:normAutofit/>
          </a:bodyPr>
          <a:lstStyle/>
          <a:p>
            <a:r>
              <a:rPr lang="en-AU" dirty="0"/>
              <a:t>247 Fraud Cases / 1000 total cases</a:t>
            </a:r>
          </a:p>
          <a:p>
            <a:r>
              <a:rPr lang="en-AU" dirty="0"/>
              <a:t>Imbalanced dataset</a:t>
            </a:r>
          </a:p>
          <a:p>
            <a:r>
              <a:rPr lang="en-AU" dirty="0"/>
              <a:t>This would affect the training of the model</a:t>
            </a:r>
          </a:p>
          <a:p>
            <a:r>
              <a:rPr lang="en-AU" dirty="0"/>
              <a:t>Techniques to unbalance would be needed</a:t>
            </a:r>
          </a:p>
          <a:p>
            <a:endParaRPr lang="en-AU"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pic>
        <p:nvPicPr>
          <p:cNvPr id="8" name="Picture 7">
            <a:extLst>
              <a:ext uri="{FF2B5EF4-FFF2-40B4-BE49-F238E27FC236}">
                <a16:creationId xmlns:a16="http://schemas.microsoft.com/office/drawing/2014/main" id="{465FBB56-5A22-41AF-8709-9632D74935C5}"/>
              </a:ext>
            </a:extLst>
          </p:cNvPr>
          <p:cNvPicPr>
            <a:picLocks noChangeAspect="1"/>
          </p:cNvPicPr>
          <p:nvPr/>
        </p:nvPicPr>
        <p:blipFill rotWithShape="1">
          <a:blip r:embed="rId2"/>
          <a:srcRect l="1" r="1453" b="984"/>
          <a:stretch/>
        </p:blipFill>
        <p:spPr>
          <a:xfrm>
            <a:off x="6332152" y="2601309"/>
            <a:ext cx="3642495" cy="2443028"/>
          </a:xfrm>
          <a:prstGeom prst="rect">
            <a:avLst/>
          </a:prstGeom>
        </p:spPr>
      </p:pic>
    </p:spTree>
    <p:extLst>
      <p:ext uri="{BB962C8B-B14F-4D97-AF65-F5344CB8AC3E}">
        <p14:creationId xmlns:p14="http://schemas.microsoft.com/office/powerpoint/2010/main" val="694589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39469"/>
            <a:ext cx="8421688" cy="1325563"/>
          </a:xfrm>
        </p:spPr>
        <p:txBody>
          <a:bodyPr/>
          <a:lstStyle/>
          <a:p>
            <a:r>
              <a:rPr lang="en-US" dirty="0"/>
              <a:t>Categorical variables</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pic>
        <p:nvPicPr>
          <p:cNvPr id="4" name="Picture 3" descr="Graphical user interface&#10;&#10;Description automatically generated">
            <a:extLst>
              <a:ext uri="{FF2B5EF4-FFF2-40B4-BE49-F238E27FC236}">
                <a16:creationId xmlns:a16="http://schemas.microsoft.com/office/drawing/2014/main" id="{D0654BE8-DF92-4B35-8581-E20208F6839F}"/>
              </a:ext>
            </a:extLst>
          </p:cNvPr>
          <p:cNvPicPr>
            <a:picLocks noChangeAspect="1"/>
          </p:cNvPicPr>
          <p:nvPr/>
        </p:nvPicPr>
        <p:blipFill>
          <a:blip r:embed="rId2"/>
          <a:stretch>
            <a:fillRect/>
          </a:stretch>
        </p:blipFill>
        <p:spPr>
          <a:xfrm>
            <a:off x="554209" y="1371161"/>
            <a:ext cx="11083582" cy="5056056"/>
          </a:xfrm>
          <a:prstGeom prst="rect">
            <a:avLst/>
          </a:prstGeom>
        </p:spPr>
      </p:pic>
    </p:spTree>
    <p:extLst>
      <p:ext uri="{BB962C8B-B14F-4D97-AF65-F5344CB8AC3E}">
        <p14:creationId xmlns:p14="http://schemas.microsoft.com/office/powerpoint/2010/main" val="3340781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Categorical variables</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pic>
        <p:nvPicPr>
          <p:cNvPr id="13" name="Picture 12">
            <a:extLst>
              <a:ext uri="{FF2B5EF4-FFF2-40B4-BE49-F238E27FC236}">
                <a16:creationId xmlns:a16="http://schemas.microsoft.com/office/drawing/2014/main" id="{B21BB93F-1D61-449A-9CA7-E3BBF53601E6}"/>
              </a:ext>
            </a:extLst>
          </p:cNvPr>
          <p:cNvPicPr>
            <a:picLocks noChangeAspect="1"/>
          </p:cNvPicPr>
          <p:nvPr/>
        </p:nvPicPr>
        <p:blipFill>
          <a:blip r:embed="rId2"/>
          <a:stretch>
            <a:fillRect/>
          </a:stretch>
        </p:blipFill>
        <p:spPr>
          <a:xfrm>
            <a:off x="2939574" y="2217740"/>
            <a:ext cx="6312852" cy="3623866"/>
          </a:xfrm>
          <a:prstGeom prst="rect">
            <a:avLst/>
          </a:prstGeom>
        </p:spPr>
      </p:pic>
    </p:spTree>
    <p:extLst>
      <p:ext uri="{BB962C8B-B14F-4D97-AF65-F5344CB8AC3E}">
        <p14:creationId xmlns:p14="http://schemas.microsoft.com/office/powerpoint/2010/main" val="1775077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Categorical variables</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pic>
        <p:nvPicPr>
          <p:cNvPr id="6" name="Picture 5">
            <a:extLst>
              <a:ext uri="{FF2B5EF4-FFF2-40B4-BE49-F238E27FC236}">
                <a16:creationId xmlns:a16="http://schemas.microsoft.com/office/drawing/2014/main" id="{58ADF7CF-F92E-4141-838F-585C260483F9}"/>
              </a:ext>
            </a:extLst>
          </p:cNvPr>
          <p:cNvPicPr>
            <a:picLocks noChangeAspect="1"/>
          </p:cNvPicPr>
          <p:nvPr/>
        </p:nvPicPr>
        <p:blipFill>
          <a:blip r:embed="rId2"/>
          <a:stretch>
            <a:fillRect/>
          </a:stretch>
        </p:blipFill>
        <p:spPr>
          <a:xfrm>
            <a:off x="3109495" y="2217740"/>
            <a:ext cx="5973009" cy="3581900"/>
          </a:xfrm>
          <a:prstGeom prst="rect">
            <a:avLst/>
          </a:prstGeom>
        </p:spPr>
      </p:pic>
    </p:spTree>
    <p:extLst>
      <p:ext uri="{BB962C8B-B14F-4D97-AF65-F5344CB8AC3E}">
        <p14:creationId xmlns:p14="http://schemas.microsoft.com/office/powerpoint/2010/main" val="728392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Categorical variables</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pic>
        <p:nvPicPr>
          <p:cNvPr id="5" name="Picture 4">
            <a:extLst>
              <a:ext uri="{FF2B5EF4-FFF2-40B4-BE49-F238E27FC236}">
                <a16:creationId xmlns:a16="http://schemas.microsoft.com/office/drawing/2014/main" id="{FEFBF40C-F435-4336-9722-178FB4993044}"/>
              </a:ext>
            </a:extLst>
          </p:cNvPr>
          <p:cNvPicPr>
            <a:picLocks noChangeAspect="1"/>
          </p:cNvPicPr>
          <p:nvPr/>
        </p:nvPicPr>
        <p:blipFill>
          <a:blip r:embed="rId2"/>
          <a:stretch>
            <a:fillRect/>
          </a:stretch>
        </p:blipFill>
        <p:spPr>
          <a:xfrm>
            <a:off x="3004706" y="2217740"/>
            <a:ext cx="6182588" cy="3581900"/>
          </a:xfrm>
          <a:prstGeom prst="rect">
            <a:avLst/>
          </a:prstGeom>
        </p:spPr>
      </p:pic>
    </p:spTree>
    <p:extLst>
      <p:ext uri="{BB962C8B-B14F-4D97-AF65-F5344CB8AC3E}">
        <p14:creationId xmlns:p14="http://schemas.microsoft.com/office/powerpoint/2010/main" val="2886631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Categorical variables</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pic>
        <p:nvPicPr>
          <p:cNvPr id="4" name="Picture 3">
            <a:extLst>
              <a:ext uri="{FF2B5EF4-FFF2-40B4-BE49-F238E27FC236}">
                <a16:creationId xmlns:a16="http://schemas.microsoft.com/office/drawing/2014/main" id="{FD6A85F7-1766-47FB-9FA8-058234A388F1}"/>
              </a:ext>
            </a:extLst>
          </p:cNvPr>
          <p:cNvPicPr>
            <a:picLocks noChangeAspect="1"/>
          </p:cNvPicPr>
          <p:nvPr/>
        </p:nvPicPr>
        <p:blipFill>
          <a:blip r:embed="rId2"/>
          <a:stretch>
            <a:fillRect/>
          </a:stretch>
        </p:blipFill>
        <p:spPr>
          <a:xfrm>
            <a:off x="3138074" y="2217740"/>
            <a:ext cx="5915851" cy="3562847"/>
          </a:xfrm>
          <a:prstGeom prst="rect">
            <a:avLst/>
          </a:prstGeom>
        </p:spPr>
      </p:pic>
    </p:spTree>
    <p:extLst>
      <p:ext uri="{BB962C8B-B14F-4D97-AF65-F5344CB8AC3E}">
        <p14:creationId xmlns:p14="http://schemas.microsoft.com/office/powerpoint/2010/main" val="4028503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520931" y="2361634"/>
            <a:ext cx="3107173" cy="1266469"/>
          </a:xfrm>
        </p:spPr>
        <p:txBody>
          <a:bodyPr/>
          <a:lstStyle/>
          <a:p>
            <a:r>
              <a:rPr lang="en-US" dirty="0"/>
              <a:t>Continuous variables</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pic>
        <p:nvPicPr>
          <p:cNvPr id="4" name="Picture 3" descr="Chart&#10;&#10;Description automatically generated">
            <a:extLst>
              <a:ext uri="{FF2B5EF4-FFF2-40B4-BE49-F238E27FC236}">
                <a16:creationId xmlns:a16="http://schemas.microsoft.com/office/drawing/2014/main" id="{A72E7A16-DA9A-47DE-9470-61BC46217A6D}"/>
              </a:ext>
            </a:extLst>
          </p:cNvPr>
          <p:cNvPicPr>
            <a:picLocks noChangeAspect="1"/>
          </p:cNvPicPr>
          <p:nvPr/>
        </p:nvPicPr>
        <p:blipFill>
          <a:blip r:embed="rId2"/>
          <a:stretch>
            <a:fillRect/>
          </a:stretch>
        </p:blipFill>
        <p:spPr>
          <a:xfrm>
            <a:off x="4466881" y="358922"/>
            <a:ext cx="6616531" cy="6499078"/>
          </a:xfrm>
          <a:prstGeom prst="rect">
            <a:avLst/>
          </a:prstGeom>
        </p:spPr>
      </p:pic>
    </p:spTree>
    <p:extLst>
      <p:ext uri="{BB962C8B-B14F-4D97-AF65-F5344CB8AC3E}">
        <p14:creationId xmlns:p14="http://schemas.microsoft.com/office/powerpoint/2010/main" val="1358225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Continuous variables</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pic>
        <p:nvPicPr>
          <p:cNvPr id="5" name="Picture 4">
            <a:extLst>
              <a:ext uri="{FF2B5EF4-FFF2-40B4-BE49-F238E27FC236}">
                <a16:creationId xmlns:a16="http://schemas.microsoft.com/office/drawing/2014/main" id="{481E6D5D-D6B7-4597-92CE-21EACD8FB3F0}"/>
              </a:ext>
            </a:extLst>
          </p:cNvPr>
          <p:cNvPicPr>
            <a:picLocks noChangeAspect="1"/>
          </p:cNvPicPr>
          <p:nvPr/>
        </p:nvPicPr>
        <p:blipFill rotWithShape="1">
          <a:blip r:embed="rId2"/>
          <a:srcRect l="2185" b="2052"/>
          <a:stretch/>
        </p:blipFill>
        <p:spPr>
          <a:xfrm>
            <a:off x="4170514" y="1966383"/>
            <a:ext cx="3850971" cy="3999440"/>
          </a:xfrm>
          <a:prstGeom prst="rect">
            <a:avLst/>
          </a:prstGeom>
        </p:spPr>
      </p:pic>
    </p:spTree>
    <p:extLst>
      <p:ext uri="{BB962C8B-B14F-4D97-AF65-F5344CB8AC3E}">
        <p14:creationId xmlns:p14="http://schemas.microsoft.com/office/powerpoint/2010/main" val="1314997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Continuous variables</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pic>
        <p:nvPicPr>
          <p:cNvPr id="4" name="Picture 3">
            <a:extLst>
              <a:ext uri="{FF2B5EF4-FFF2-40B4-BE49-F238E27FC236}">
                <a16:creationId xmlns:a16="http://schemas.microsoft.com/office/drawing/2014/main" id="{F80019B4-BBF1-41A3-A550-30DC5C79ACB1}"/>
              </a:ext>
            </a:extLst>
          </p:cNvPr>
          <p:cNvPicPr>
            <a:picLocks noChangeAspect="1"/>
          </p:cNvPicPr>
          <p:nvPr/>
        </p:nvPicPr>
        <p:blipFill>
          <a:blip r:embed="rId2"/>
          <a:stretch>
            <a:fillRect/>
          </a:stretch>
        </p:blipFill>
        <p:spPr>
          <a:xfrm>
            <a:off x="4038600" y="2004250"/>
            <a:ext cx="4114800" cy="4269402"/>
          </a:xfrm>
          <a:prstGeom prst="rect">
            <a:avLst/>
          </a:prstGeom>
        </p:spPr>
      </p:pic>
    </p:spTree>
    <p:extLst>
      <p:ext uri="{BB962C8B-B14F-4D97-AF65-F5344CB8AC3E}">
        <p14:creationId xmlns:p14="http://schemas.microsoft.com/office/powerpoint/2010/main" val="1564692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Continuous variables</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pic>
        <p:nvPicPr>
          <p:cNvPr id="4" name="Picture 3">
            <a:extLst>
              <a:ext uri="{FF2B5EF4-FFF2-40B4-BE49-F238E27FC236}">
                <a16:creationId xmlns:a16="http://schemas.microsoft.com/office/drawing/2014/main" id="{59054172-1675-4584-B494-3E7191BF1900}"/>
              </a:ext>
            </a:extLst>
          </p:cNvPr>
          <p:cNvPicPr>
            <a:picLocks noChangeAspect="1"/>
          </p:cNvPicPr>
          <p:nvPr/>
        </p:nvPicPr>
        <p:blipFill>
          <a:blip r:embed="rId2"/>
          <a:stretch>
            <a:fillRect/>
          </a:stretch>
        </p:blipFill>
        <p:spPr>
          <a:xfrm>
            <a:off x="3909176" y="1862912"/>
            <a:ext cx="4373647" cy="4524897"/>
          </a:xfrm>
          <a:prstGeom prst="rect">
            <a:avLst/>
          </a:prstGeom>
        </p:spPr>
      </p:pic>
    </p:spTree>
    <p:extLst>
      <p:ext uri="{BB962C8B-B14F-4D97-AF65-F5344CB8AC3E}">
        <p14:creationId xmlns:p14="http://schemas.microsoft.com/office/powerpoint/2010/main" val="627683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plan</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Background </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Visual Analysis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075968" y="3633788"/>
            <a:ext cx="2386596" cy="514350"/>
          </a:xfrm>
        </p:spPr>
        <p:txBody>
          <a:bodyPr/>
          <a:lstStyle/>
          <a:p>
            <a:r>
              <a:rPr lang="en-US" dirty="0"/>
              <a:t>ML Model analysis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710813" y="4710114"/>
            <a:ext cx="2335951" cy="514350"/>
          </a:xfrm>
        </p:spPr>
        <p:txBody>
          <a:bodyPr/>
          <a:lstStyle/>
          <a:p>
            <a:r>
              <a:rPr lang="en-US" dirty="0"/>
              <a:t>recommendations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Outline of the problem</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normAutofit/>
          </a:bodyPr>
          <a:lstStyle/>
          <a:p>
            <a:r>
              <a:rPr lang="en-US" dirty="0"/>
              <a:t>Data preprocessing / feature engineering / visualization / exploratory modelling / feature selection</a:t>
            </a:r>
          </a:p>
          <a:p>
            <a:r>
              <a:rPr lang="en-US" dirty="0"/>
              <a:t>                 </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Explore various basic types of ML models to determine further modelling directions</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Provide recommendations on next steps to produce productionable model</a:t>
            </a:r>
          </a:p>
          <a:p>
            <a:endParaRPr lang="en-US"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nchor="ctr">
            <a:normAutofit/>
          </a:bodyPr>
          <a:lstStyle/>
          <a:p>
            <a:r>
              <a:rPr lang="en-US" dirty="0"/>
              <a:t>Continuous variables</a:t>
            </a:r>
          </a:p>
        </p:txBody>
      </p:sp>
      <p:pic>
        <p:nvPicPr>
          <p:cNvPr id="9" name="Picture 8">
            <a:extLst>
              <a:ext uri="{FF2B5EF4-FFF2-40B4-BE49-F238E27FC236}">
                <a16:creationId xmlns:a16="http://schemas.microsoft.com/office/drawing/2014/main" id="{DB96B2CA-2066-4442-B452-6A0FEE5CD429}"/>
              </a:ext>
            </a:extLst>
          </p:cNvPr>
          <p:cNvPicPr>
            <a:picLocks noChangeAspect="1"/>
          </p:cNvPicPr>
          <p:nvPr/>
        </p:nvPicPr>
        <p:blipFill rotWithShape="1">
          <a:blip r:embed="rId2"/>
          <a:srcRect t="3195" r="-9" b="1253"/>
          <a:stretch/>
        </p:blipFill>
        <p:spPr>
          <a:xfrm>
            <a:off x="1487181" y="2480364"/>
            <a:ext cx="2251221" cy="2251221"/>
          </a:xfrm>
          <a:prstGeom prst="rect">
            <a:avLst/>
          </a:prstGeom>
          <a:noFill/>
        </p:spPr>
      </p:pic>
      <p:pic>
        <p:nvPicPr>
          <p:cNvPr id="7" name="Picture 6">
            <a:extLst>
              <a:ext uri="{FF2B5EF4-FFF2-40B4-BE49-F238E27FC236}">
                <a16:creationId xmlns:a16="http://schemas.microsoft.com/office/drawing/2014/main" id="{0A008D75-CCB3-4A10-BBCF-4A038C0C544F}"/>
              </a:ext>
            </a:extLst>
          </p:cNvPr>
          <p:cNvPicPr>
            <a:picLocks noChangeAspect="1"/>
          </p:cNvPicPr>
          <p:nvPr/>
        </p:nvPicPr>
        <p:blipFill rotWithShape="1">
          <a:blip r:embed="rId3"/>
          <a:srcRect t="2439" r="3" b="1185"/>
          <a:stretch/>
        </p:blipFill>
        <p:spPr>
          <a:xfrm>
            <a:off x="3836914" y="2480364"/>
            <a:ext cx="2251221" cy="2251221"/>
          </a:xfrm>
          <a:prstGeom prst="rect">
            <a:avLst/>
          </a:prstGeom>
          <a:noFill/>
        </p:spPr>
      </p:pic>
      <p:pic>
        <p:nvPicPr>
          <p:cNvPr id="13" name="Picture 12">
            <a:extLst>
              <a:ext uri="{FF2B5EF4-FFF2-40B4-BE49-F238E27FC236}">
                <a16:creationId xmlns:a16="http://schemas.microsoft.com/office/drawing/2014/main" id="{562C1D83-3242-4120-85B9-9636B43C55A6}"/>
              </a:ext>
            </a:extLst>
          </p:cNvPr>
          <p:cNvPicPr>
            <a:picLocks noChangeAspect="1"/>
          </p:cNvPicPr>
          <p:nvPr/>
        </p:nvPicPr>
        <p:blipFill rotWithShape="1">
          <a:blip r:embed="rId4"/>
          <a:srcRect b="3857"/>
          <a:stretch/>
        </p:blipFill>
        <p:spPr>
          <a:xfrm>
            <a:off x="6327578" y="2480364"/>
            <a:ext cx="2251221" cy="2251221"/>
          </a:xfrm>
          <a:prstGeom prst="rect">
            <a:avLst/>
          </a:prstGeom>
          <a:noFill/>
        </p:spPr>
      </p:pic>
      <p:pic>
        <p:nvPicPr>
          <p:cNvPr id="5" name="Picture 4">
            <a:extLst>
              <a:ext uri="{FF2B5EF4-FFF2-40B4-BE49-F238E27FC236}">
                <a16:creationId xmlns:a16="http://schemas.microsoft.com/office/drawing/2014/main" id="{D4573C0D-580C-429F-9C49-8962641349FE}"/>
              </a:ext>
            </a:extLst>
          </p:cNvPr>
          <p:cNvPicPr>
            <a:picLocks noChangeAspect="1"/>
          </p:cNvPicPr>
          <p:nvPr/>
        </p:nvPicPr>
        <p:blipFill rotWithShape="1">
          <a:blip r:embed="rId5"/>
          <a:srcRect t="981" r="-9" b="3200"/>
          <a:stretch/>
        </p:blipFill>
        <p:spPr>
          <a:xfrm>
            <a:off x="8747458" y="2480364"/>
            <a:ext cx="2251221" cy="2251221"/>
          </a:xfrm>
          <a:prstGeom prst="rect">
            <a:avLst/>
          </a:prstGeom>
          <a:noFill/>
        </p:spPr>
      </p:pic>
      <p:sp>
        <p:nvSpPr>
          <p:cNvPr id="18" name="Text Placeholder 6">
            <a:extLst>
              <a:ext uri="{FF2B5EF4-FFF2-40B4-BE49-F238E27FC236}">
                <a16:creationId xmlns:a16="http://schemas.microsoft.com/office/drawing/2014/main" id="{5FF078AE-DCA7-2ED9-F1F1-F7C1765E8266}"/>
              </a:ext>
            </a:extLst>
          </p:cNvPr>
          <p:cNvSpPr>
            <a:spLocks noGrp="1"/>
          </p:cNvSpPr>
          <p:nvPr>
            <p:ph type="body" idx="1"/>
          </p:nvPr>
        </p:nvSpPr>
        <p:spPr>
          <a:xfrm>
            <a:off x="1343248" y="5072398"/>
            <a:ext cx="2590618" cy="355188"/>
          </a:xfrm>
        </p:spPr>
        <p:txBody>
          <a:bodyPr/>
          <a:lstStyle/>
          <a:p>
            <a:r>
              <a:rPr lang="en-US" dirty="0"/>
              <a:t>Total Claim</a:t>
            </a:r>
          </a:p>
        </p:txBody>
      </p:sp>
      <p:sp>
        <p:nvSpPr>
          <p:cNvPr id="20" name="Text Placeholder 7">
            <a:extLst>
              <a:ext uri="{FF2B5EF4-FFF2-40B4-BE49-F238E27FC236}">
                <a16:creationId xmlns:a16="http://schemas.microsoft.com/office/drawing/2014/main" id="{D63B604A-C051-2635-D5CD-0B6BFE6D9C3D}"/>
              </a:ext>
            </a:extLst>
          </p:cNvPr>
          <p:cNvSpPr>
            <a:spLocks noGrp="1"/>
          </p:cNvSpPr>
          <p:nvPr>
            <p:ph type="body" idx="18"/>
          </p:nvPr>
        </p:nvSpPr>
        <p:spPr>
          <a:xfrm>
            <a:off x="3692980" y="5087080"/>
            <a:ext cx="2605271" cy="355188"/>
          </a:xfrm>
        </p:spPr>
        <p:txBody>
          <a:bodyPr/>
          <a:lstStyle/>
          <a:p>
            <a:r>
              <a:rPr lang="en-US" dirty="0"/>
              <a:t>Injury Claim</a:t>
            </a:r>
          </a:p>
        </p:txBody>
      </p:sp>
      <p:sp>
        <p:nvSpPr>
          <p:cNvPr id="22" name="Text Placeholder 8">
            <a:extLst>
              <a:ext uri="{FF2B5EF4-FFF2-40B4-BE49-F238E27FC236}">
                <a16:creationId xmlns:a16="http://schemas.microsoft.com/office/drawing/2014/main" id="{A27AF9CB-E007-CAE5-95B6-EC40749CA14D}"/>
              </a:ext>
            </a:extLst>
          </p:cNvPr>
          <p:cNvSpPr>
            <a:spLocks noGrp="1"/>
          </p:cNvSpPr>
          <p:nvPr>
            <p:ph type="body" idx="19"/>
          </p:nvPr>
        </p:nvSpPr>
        <p:spPr>
          <a:xfrm>
            <a:off x="6183644" y="5087080"/>
            <a:ext cx="2590618" cy="355188"/>
          </a:xfrm>
        </p:spPr>
        <p:txBody>
          <a:bodyPr/>
          <a:lstStyle/>
          <a:p>
            <a:r>
              <a:rPr lang="en-US" dirty="0"/>
              <a:t>Vehicle Claim</a:t>
            </a:r>
          </a:p>
        </p:txBody>
      </p:sp>
      <p:sp>
        <p:nvSpPr>
          <p:cNvPr id="24" name="Text Placeholder 9">
            <a:extLst>
              <a:ext uri="{FF2B5EF4-FFF2-40B4-BE49-F238E27FC236}">
                <a16:creationId xmlns:a16="http://schemas.microsoft.com/office/drawing/2014/main" id="{03892C54-0001-DD06-2D6C-1A2BC73ACF2E}"/>
              </a:ext>
            </a:extLst>
          </p:cNvPr>
          <p:cNvSpPr>
            <a:spLocks noGrp="1"/>
          </p:cNvSpPr>
          <p:nvPr>
            <p:ph type="body" idx="20"/>
          </p:nvPr>
        </p:nvSpPr>
        <p:spPr>
          <a:xfrm>
            <a:off x="8603524" y="5072398"/>
            <a:ext cx="2590617" cy="355188"/>
          </a:xfrm>
        </p:spPr>
        <p:txBody>
          <a:bodyPr/>
          <a:lstStyle/>
          <a:p>
            <a:r>
              <a:rPr lang="en-US" dirty="0"/>
              <a:t>Property Claim</a:t>
            </a:r>
          </a:p>
        </p:txBody>
      </p:sp>
    </p:spTree>
    <p:extLst>
      <p:ext uri="{BB962C8B-B14F-4D97-AF65-F5344CB8AC3E}">
        <p14:creationId xmlns:p14="http://schemas.microsoft.com/office/powerpoint/2010/main" val="3682723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7819283" cy="1240983"/>
          </a:xfrm>
        </p:spPr>
        <p:txBody>
          <a:bodyPr/>
          <a:lstStyle/>
          <a:p>
            <a:r>
              <a:rPr lang="en-US" dirty="0"/>
              <a:t>Advanced Analysis</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888218" y="1954635"/>
            <a:ext cx="4078065" cy="711068"/>
          </a:xfrm>
        </p:spPr>
        <p:txBody>
          <a:bodyPr/>
          <a:lstStyle/>
          <a:p>
            <a:r>
              <a:rPr lang="en-ZA" dirty="0"/>
              <a:t>Random forest features selector</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888218" y="2997740"/>
            <a:ext cx="4078065" cy="3168167"/>
          </a:xfrm>
        </p:spPr>
        <p:txBody>
          <a:bodyPr>
            <a:normAutofit/>
          </a:bodyPr>
          <a:lstStyle/>
          <a:p>
            <a:r>
              <a:rPr lang="en-AU" dirty="0"/>
              <a:t>Random forests are one the most popular machine learning algorithms. </a:t>
            </a:r>
          </a:p>
          <a:p>
            <a:r>
              <a:rPr lang="en-AU" dirty="0"/>
              <a:t>They are so successful because they provide in general a good predictive performance, low overfitting, and easy interpretability. </a:t>
            </a:r>
          </a:p>
          <a:p>
            <a:r>
              <a:rPr lang="en-AU" dirty="0"/>
              <a:t>This interpretability is given by the fact that it is straightforward to derive the </a:t>
            </a:r>
            <a:r>
              <a:rPr lang="en-AU" b="1" dirty="0"/>
              <a:t>importance of each variable </a:t>
            </a:r>
            <a:r>
              <a:rPr lang="en-AU" dirty="0"/>
              <a:t>on the </a:t>
            </a:r>
            <a:r>
              <a:rPr lang="en-AU" b="1" dirty="0"/>
              <a:t>tree decision</a:t>
            </a:r>
            <a:r>
              <a:rPr lang="en-AU" dirty="0"/>
              <a:t>. In other words, it is easy to compute how much each variable is contributing to the decision.</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dirty="0"/>
          </a:p>
        </p:txBody>
      </p:sp>
      <p:pic>
        <p:nvPicPr>
          <p:cNvPr id="8" name="Picture 7">
            <a:extLst>
              <a:ext uri="{FF2B5EF4-FFF2-40B4-BE49-F238E27FC236}">
                <a16:creationId xmlns:a16="http://schemas.microsoft.com/office/drawing/2014/main" id="{C22197D8-9701-4F07-9F95-29BD20A59C66}"/>
              </a:ext>
            </a:extLst>
          </p:cNvPr>
          <p:cNvPicPr>
            <a:picLocks noChangeAspect="1"/>
          </p:cNvPicPr>
          <p:nvPr/>
        </p:nvPicPr>
        <p:blipFill>
          <a:blip r:embed="rId2"/>
          <a:stretch>
            <a:fillRect/>
          </a:stretch>
        </p:blipFill>
        <p:spPr>
          <a:xfrm>
            <a:off x="5867899" y="1842091"/>
            <a:ext cx="4734586" cy="4315427"/>
          </a:xfrm>
          <a:prstGeom prst="rect">
            <a:avLst/>
          </a:prstGeom>
        </p:spPr>
      </p:pic>
    </p:spTree>
    <p:extLst>
      <p:ext uri="{BB962C8B-B14F-4D97-AF65-F5344CB8AC3E}">
        <p14:creationId xmlns:p14="http://schemas.microsoft.com/office/powerpoint/2010/main" val="528910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ML model Analysis</a:t>
            </a:r>
          </a:p>
        </p:txBody>
      </p:sp>
    </p:spTree>
    <p:extLst>
      <p:ext uri="{BB962C8B-B14F-4D97-AF65-F5344CB8AC3E}">
        <p14:creationId xmlns:p14="http://schemas.microsoft.com/office/powerpoint/2010/main" val="2874103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926199" y="4059652"/>
            <a:ext cx="3166478" cy="1657747"/>
          </a:xfrm>
        </p:spPr>
        <p:txBody>
          <a:bodyPr>
            <a:normAutofit/>
          </a:bodyPr>
          <a:lstStyle/>
          <a:p>
            <a:r>
              <a:rPr lang="en-US" dirty="0"/>
              <a:t>Basic models to determine suitability of data</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Logistic Regression</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ZA" dirty="0"/>
              <a:t>Regression based model</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K Nearest </a:t>
            </a:r>
            <a:r>
              <a:rPr lang="en-US" dirty="0" err="1"/>
              <a:t>Neighbours</a:t>
            </a:r>
            <a:r>
              <a:rPr lang="en-US" dirty="0"/>
              <a:t> (KNN)</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ZA" dirty="0"/>
              <a:t>Distance based model</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Naïve Bayes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ZA" dirty="0"/>
              <a:t>Bayesian probability-based model</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Random Forrest</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ZA" dirty="0"/>
              <a:t>Decision tree-based model</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23</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Modelling</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2750574" y="2133160"/>
            <a:ext cx="4057303" cy="505020"/>
          </a:xfrm>
        </p:spPr>
        <p:txBody>
          <a:bodyPr/>
          <a:lstStyle/>
          <a:p>
            <a:r>
              <a:rPr lang="en-ZA" dirty="0"/>
              <a:t>How the models are ran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2750574" y="2955795"/>
            <a:ext cx="6953865" cy="3168167"/>
          </a:xfrm>
        </p:spPr>
        <p:txBody>
          <a:bodyPr>
            <a:normAutofit/>
          </a:bodyPr>
          <a:lstStyle/>
          <a:p>
            <a:r>
              <a:rPr lang="en-AU" dirty="0"/>
              <a:t>Data is split into training and test. </a:t>
            </a:r>
          </a:p>
          <a:p>
            <a:r>
              <a:rPr lang="en-AU" dirty="0"/>
              <a:t>10 fold random search cross validation is used on the training data set</a:t>
            </a:r>
          </a:p>
          <a:p>
            <a:r>
              <a:rPr lang="en-AU" dirty="0"/>
              <a:t>Optimised to maximised the ‘</a:t>
            </a:r>
            <a:r>
              <a:rPr lang="en-AU" dirty="0" err="1"/>
              <a:t>roc_auc</a:t>
            </a:r>
            <a:r>
              <a:rPr lang="en-AU" dirty="0"/>
              <a:t>’ score</a:t>
            </a:r>
          </a:p>
          <a:p>
            <a:r>
              <a:rPr lang="en-AU" dirty="0"/>
              <a:t>ROC curve (receiver operating characteristic curve) is a graph showing the performance of a classification model at all classification thresholds.  By maximising the area under the curve (</a:t>
            </a:r>
            <a:r>
              <a:rPr lang="en-AU" dirty="0" err="1"/>
              <a:t>auc</a:t>
            </a:r>
            <a:r>
              <a:rPr lang="en-AU" dirty="0"/>
              <a:t>), we can ensure the model’s performance is optimised.</a:t>
            </a:r>
          </a:p>
          <a:p>
            <a:r>
              <a:rPr lang="en-AU" dirty="0"/>
              <a:t>ROC curve is plotted against the test data set</a:t>
            </a:r>
          </a:p>
          <a:p>
            <a:r>
              <a:rPr lang="en-AU" dirty="0"/>
              <a:t>Confusion matrix is visualised to see how well the model identifies the true and false positives</a:t>
            </a:r>
          </a:p>
          <a:p>
            <a:endParaRPr lang="en-AU"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24</a:t>
            </a:fld>
            <a:endParaRPr lang="en-US" dirty="0"/>
          </a:p>
        </p:txBody>
      </p:sp>
    </p:spTree>
    <p:extLst>
      <p:ext uri="{BB962C8B-B14F-4D97-AF65-F5344CB8AC3E}">
        <p14:creationId xmlns:p14="http://schemas.microsoft.com/office/powerpoint/2010/main" val="1538612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a:t>20XX</a:t>
            </a:r>
            <a:endParaRPr lang="en-US" dirty="0"/>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a:t>Pitch Deck</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25</a:t>
            </a:fld>
            <a:endParaRPr lang="en-US" dirty="0"/>
          </a:p>
        </p:txBody>
      </p:sp>
      <p:pic>
        <p:nvPicPr>
          <p:cNvPr id="47" name="Picture 46">
            <a:extLst>
              <a:ext uri="{FF2B5EF4-FFF2-40B4-BE49-F238E27FC236}">
                <a16:creationId xmlns:a16="http://schemas.microsoft.com/office/drawing/2014/main" id="{AF288F47-2928-461F-BA61-028A769751CA}"/>
              </a:ext>
            </a:extLst>
          </p:cNvPr>
          <p:cNvPicPr>
            <a:picLocks noChangeAspect="1"/>
          </p:cNvPicPr>
          <p:nvPr/>
        </p:nvPicPr>
        <p:blipFill rotWithShape="1">
          <a:blip r:embed="rId2"/>
          <a:srcRect t="19269"/>
          <a:stretch/>
        </p:blipFill>
        <p:spPr>
          <a:xfrm>
            <a:off x="380472" y="1694575"/>
            <a:ext cx="2851841" cy="4369605"/>
          </a:xfrm>
          <a:prstGeom prst="rect">
            <a:avLst/>
          </a:prstGeom>
        </p:spPr>
      </p:pic>
      <p:pic>
        <p:nvPicPr>
          <p:cNvPr id="49" name="Picture 48">
            <a:extLst>
              <a:ext uri="{FF2B5EF4-FFF2-40B4-BE49-F238E27FC236}">
                <a16:creationId xmlns:a16="http://schemas.microsoft.com/office/drawing/2014/main" id="{7F81C29A-668D-4482-9387-2DD7C633A053}"/>
              </a:ext>
            </a:extLst>
          </p:cNvPr>
          <p:cNvPicPr>
            <a:picLocks noChangeAspect="1"/>
          </p:cNvPicPr>
          <p:nvPr/>
        </p:nvPicPr>
        <p:blipFill rotWithShape="1">
          <a:blip r:embed="rId3"/>
          <a:srcRect t="20664"/>
          <a:stretch/>
        </p:blipFill>
        <p:spPr>
          <a:xfrm>
            <a:off x="3409967" y="1694575"/>
            <a:ext cx="2745152" cy="4369605"/>
          </a:xfrm>
          <a:prstGeom prst="rect">
            <a:avLst/>
          </a:prstGeom>
        </p:spPr>
      </p:pic>
      <p:pic>
        <p:nvPicPr>
          <p:cNvPr id="52" name="Picture 51">
            <a:extLst>
              <a:ext uri="{FF2B5EF4-FFF2-40B4-BE49-F238E27FC236}">
                <a16:creationId xmlns:a16="http://schemas.microsoft.com/office/drawing/2014/main" id="{861C9244-2AF8-4289-B6D9-8A01AB8440D6}"/>
              </a:ext>
            </a:extLst>
          </p:cNvPr>
          <p:cNvPicPr>
            <a:picLocks noChangeAspect="1"/>
          </p:cNvPicPr>
          <p:nvPr/>
        </p:nvPicPr>
        <p:blipFill rotWithShape="1">
          <a:blip r:embed="rId4"/>
          <a:srcRect t="20819"/>
          <a:stretch/>
        </p:blipFill>
        <p:spPr>
          <a:xfrm>
            <a:off x="6332774" y="1694575"/>
            <a:ext cx="2578818" cy="4369605"/>
          </a:xfrm>
          <a:prstGeom prst="rect">
            <a:avLst/>
          </a:prstGeom>
        </p:spPr>
      </p:pic>
      <p:pic>
        <p:nvPicPr>
          <p:cNvPr id="54" name="Picture 53">
            <a:extLst>
              <a:ext uri="{FF2B5EF4-FFF2-40B4-BE49-F238E27FC236}">
                <a16:creationId xmlns:a16="http://schemas.microsoft.com/office/drawing/2014/main" id="{0AF7078D-BE7D-4E4F-90E0-1B5141B42272}"/>
              </a:ext>
            </a:extLst>
          </p:cNvPr>
          <p:cNvPicPr>
            <a:picLocks noChangeAspect="1"/>
          </p:cNvPicPr>
          <p:nvPr/>
        </p:nvPicPr>
        <p:blipFill rotWithShape="1">
          <a:blip r:embed="rId5"/>
          <a:srcRect t="20951"/>
          <a:stretch/>
        </p:blipFill>
        <p:spPr>
          <a:xfrm>
            <a:off x="9074834" y="1694576"/>
            <a:ext cx="2566962" cy="4362486"/>
          </a:xfrm>
          <a:prstGeom prst="rect">
            <a:avLst/>
          </a:prstGeom>
        </p:spPr>
      </p:pic>
      <p:sp>
        <p:nvSpPr>
          <p:cNvPr id="55" name="Content Placeholder 2">
            <a:extLst>
              <a:ext uri="{FF2B5EF4-FFF2-40B4-BE49-F238E27FC236}">
                <a16:creationId xmlns:a16="http://schemas.microsoft.com/office/drawing/2014/main" id="{B659DA9A-34FD-472D-A108-BBA8A603BECB}"/>
              </a:ext>
            </a:extLst>
          </p:cNvPr>
          <p:cNvSpPr>
            <a:spLocks noGrp="1"/>
          </p:cNvSpPr>
          <p:nvPr>
            <p:ph type="body" sz="quarter" idx="13"/>
          </p:nvPr>
        </p:nvSpPr>
        <p:spPr>
          <a:xfrm>
            <a:off x="458131" y="793820"/>
            <a:ext cx="2696521" cy="365125"/>
          </a:xfrm>
        </p:spPr>
        <p:txBody>
          <a:bodyPr vert="horz" lIns="91440" tIns="45720" rIns="91440" bIns="45720" rtlCol="0" anchor="t">
            <a:normAutofit lnSpcReduction="10000"/>
          </a:bodyPr>
          <a:lstStyle/>
          <a:p>
            <a:pPr algn="ctr"/>
            <a:r>
              <a:rPr lang="en-US" dirty="0"/>
              <a:t>Logistic Regression</a:t>
            </a:r>
          </a:p>
        </p:txBody>
      </p:sp>
      <p:sp>
        <p:nvSpPr>
          <p:cNvPr id="56" name="Text Placeholder 4">
            <a:extLst>
              <a:ext uri="{FF2B5EF4-FFF2-40B4-BE49-F238E27FC236}">
                <a16:creationId xmlns:a16="http://schemas.microsoft.com/office/drawing/2014/main" id="{4F009F48-9324-4033-BF20-7C4E04A4AAA2}"/>
              </a:ext>
            </a:extLst>
          </p:cNvPr>
          <p:cNvSpPr txBox="1">
            <a:spLocks/>
          </p:cNvSpPr>
          <p:nvPr/>
        </p:nvSpPr>
        <p:spPr>
          <a:xfrm>
            <a:off x="3445560" y="793819"/>
            <a:ext cx="2413667"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dirty="0"/>
              <a:t>KNN</a:t>
            </a:r>
          </a:p>
        </p:txBody>
      </p:sp>
      <p:sp>
        <p:nvSpPr>
          <p:cNvPr id="57" name="Text Placeholder 4">
            <a:extLst>
              <a:ext uri="{FF2B5EF4-FFF2-40B4-BE49-F238E27FC236}">
                <a16:creationId xmlns:a16="http://schemas.microsoft.com/office/drawing/2014/main" id="{C125CBB2-81A4-409C-8772-0496491229E8}"/>
              </a:ext>
            </a:extLst>
          </p:cNvPr>
          <p:cNvSpPr txBox="1">
            <a:spLocks/>
          </p:cNvSpPr>
          <p:nvPr/>
        </p:nvSpPr>
        <p:spPr>
          <a:xfrm>
            <a:off x="6322311" y="793817"/>
            <a:ext cx="2413667"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dirty="0"/>
              <a:t>Naïve Bayes</a:t>
            </a:r>
          </a:p>
        </p:txBody>
      </p:sp>
      <p:sp>
        <p:nvSpPr>
          <p:cNvPr id="58" name="Text Placeholder 4">
            <a:extLst>
              <a:ext uri="{FF2B5EF4-FFF2-40B4-BE49-F238E27FC236}">
                <a16:creationId xmlns:a16="http://schemas.microsoft.com/office/drawing/2014/main" id="{8355517E-1793-4C3E-AA23-9B02B32AADB7}"/>
              </a:ext>
            </a:extLst>
          </p:cNvPr>
          <p:cNvSpPr txBox="1">
            <a:spLocks/>
          </p:cNvSpPr>
          <p:nvPr/>
        </p:nvSpPr>
        <p:spPr>
          <a:xfrm>
            <a:off x="9199063" y="793818"/>
            <a:ext cx="2413667"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dirty="0"/>
              <a:t>Random Forrest</a:t>
            </a:r>
          </a:p>
        </p:txBody>
      </p:sp>
    </p:spTree>
    <p:extLst>
      <p:ext uri="{BB962C8B-B14F-4D97-AF65-F5344CB8AC3E}">
        <p14:creationId xmlns:p14="http://schemas.microsoft.com/office/powerpoint/2010/main" val="3154759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F472A360-2B4C-4042-95A2-F487E15F0137}"/>
              </a:ext>
            </a:extLst>
          </p:cNvPr>
          <p:cNvSpPr>
            <a:spLocks noGrp="1"/>
          </p:cNvSpPr>
          <p:nvPr>
            <p:ph type="sldNum" sz="quarter" idx="22"/>
          </p:nvPr>
        </p:nvSpPr>
        <p:spPr/>
        <p:txBody>
          <a:bodyPr/>
          <a:lstStyle/>
          <a:p>
            <a:fld id="{B5CEABB6-07DC-46E8-9B57-56EC44A396E5}" type="slidenum">
              <a:rPr lang="en-US" smtClean="0"/>
              <a:pPr/>
              <a:t>26</a:t>
            </a:fld>
            <a:endParaRPr lang="en-US" dirty="0"/>
          </a:p>
        </p:txBody>
      </p:sp>
      <p:sp>
        <p:nvSpPr>
          <p:cNvPr id="17" name="Text Placeholder 4">
            <a:extLst>
              <a:ext uri="{FF2B5EF4-FFF2-40B4-BE49-F238E27FC236}">
                <a16:creationId xmlns:a16="http://schemas.microsoft.com/office/drawing/2014/main" id="{65F4F6EB-1259-442A-86E3-931DE3A7DE5A}"/>
              </a:ext>
            </a:extLst>
          </p:cNvPr>
          <p:cNvSpPr txBox="1">
            <a:spLocks/>
          </p:cNvSpPr>
          <p:nvPr/>
        </p:nvSpPr>
        <p:spPr>
          <a:xfrm>
            <a:off x="1023800" y="1654567"/>
            <a:ext cx="2413667"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dirty="0"/>
              <a:t>Control</a:t>
            </a:r>
          </a:p>
        </p:txBody>
      </p:sp>
      <p:sp>
        <p:nvSpPr>
          <p:cNvPr id="18" name="Text Placeholder 4">
            <a:extLst>
              <a:ext uri="{FF2B5EF4-FFF2-40B4-BE49-F238E27FC236}">
                <a16:creationId xmlns:a16="http://schemas.microsoft.com/office/drawing/2014/main" id="{D9D000FF-B979-46CD-A84D-C8E78DB7E2BA}"/>
              </a:ext>
            </a:extLst>
          </p:cNvPr>
          <p:cNvSpPr txBox="1">
            <a:spLocks/>
          </p:cNvSpPr>
          <p:nvPr/>
        </p:nvSpPr>
        <p:spPr>
          <a:xfrm>
            <a:off x="5147687" y="773722"/>
            <a:ext cx="2413667"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dirty="0"/>
              <a:t>SMOTE</a:t>
            </a:r>
          </a:p>
        </p:txBody>
      </p:sp>
      <p:sp>
        <p:nvSpPr>
          <p:cNvPr id="19" name="Text Placeholder 4">
            <a:extLst>
              <a:ext uri="{FF2B5EF4-FFF2-40B4-BE49-F238E27FC236}">
                <a16:creationId xmlns:a16="http://schemas.microsoft.com/office/drawing/2014/main" id="{2F01935D-FC5E-45A7-AD68-F68850D9735B}"/>
              </a:ext>
            </a:extLst>
          </p:cNvPr>
          <p:cNvSpPr txBox="1">
            <a:spLocks/>
          </p:cNvSpPr>
          <p:nvPr/>
        </p:nvSpPr>
        <p:spPr>
          <a:xfrm>
            <a:off x="8736623" y="773721"/>
            <a:ext cx="2413667"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dirty="0"/>
              <a:t>ADASYN</a:t>
            </a:r>
          </a:p>
        </p:txBody>
      </p:sp>
      <p:sp>
        <p:nvSpPr>
          <p:cNvPr id="20" name="Rectangle 19">
            <a:extLst>
              <a:ext uri="{FF2B5EF4-FFF2-40B4-BE49-F238E27FC236}">
                <a16:creationId xmlns:a16="http://schemas.microsoft.com/office/drawing/2014/main" id="{D6CAEDB5-3CD4-4D26-90FB-2791BD6BA5FE}"/>
              </a:ext>
            </a:extLst>
          </p:cNvPr>
          <p:cNvSpPr/>
          <p:nvPr/>
        </p:nvSpPr>
        <p:spPr>
          <a:xfrm>
            <a:off x="4580389" y="486561"/>
            <a:ext cx="7365534" cy="61155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pic>
        <p:nvPicPr>
          <p:cNvPr id="22" name="Picture 21">
            <a:extLst>
              <a:ext uri="{FF2B5EF4-FFF2-40B4-BE49-F238E27FC236}">
                <a16:creationId xmlns:a16="http://schemas.microsoft.com/office/drawing/2014/main" id="{468DB52C-416E-40B0-A76F-26AB88446054}"/>
              </a:ext>
            </a:extLst>
          </p:cNvPr>
          <p:cNvPicPr>
            <a:picLocks noChangeAspect="1"/>
          </p:cNvPicPr>
          <p:nvPr/>
        </p:nvPicPr>
        <p:blipFill rotWithShape="1">
          <a:blip r:embed="rId2"/>
          <a:srcRect t="1533"/>
          <a:stretch/>
        </p:blipFill>
        <p:spPr>
          <a:xfrm>
            <a:off x="4655327" y="1551963"/>
            <a:ext cx="3686689" cy="2467019"/>
          </a:xfrm>
          <a:prstGeom prst="rect">
            <a:avLst/>
          </a:prstGeom>
        </p:spPr>
      </p:pic>
      <p:pic>
        <p:nvPicPr>
          <p:cNvPr id="24" name="Picture 23">
            <a:extLst>
              <a:ext uri="{FF2B5EF4-FFF2-40B4-BE49-F238E27FC236}">
                <a16:creationId xmlns:a16="http://schemas.microsoft.com/office/drawing/2014/main" id="{6AF560AA-E9EF-48C4-A5CB-9E8BB43CD005}"/>
              </a:ext>
            </a:extLst>
          </p:cNvPr>
          <p:cNvPicPr>
            <a:picLocks noChangeAspect="1"/>
          </p:cNvPicPr>
          <p:nvPr/>
        </p:nvPicPr>
        <p:blipFill>
          <a:blip r:embed="rId3"/>
          <a:stretch>
            <a:fillRect/>
          </a:stretch>
        </p:blipFill>
        <p:spPr>
          <a:xfrm>
            <a:off x="8329204" y="1551962"/>
            <a:ext cx="3629532" cy="2457793"/>
          </a:xfrm>
          <a:prstGeom prst="rect">
            <a:avLst/>
          </a:prstGeom>
        </p:spPr>
      </p:pic>
      <p:sp>
        <p:nvSpPr>
          <p:cNvPr id="25" name="TextBox 24">
            <a:extLst>
              <a:ext uri="{FF2B5EF4-FFF2-40B4-BE49-F238E27FC236}">
                <a16:creationId xmlns:a16="http://schemas.microsoft.com/office/drawing/2014/main" id="{C5BE68EE-FE27-430A-BDBE-7E679ED1C42A}"/>
              </a:ext>
            </a:extLst>
          </p:cNvPr>
          <p:cNvSpPr txBox="1"/>
          <p:nvPr/>
        </p:nvSpPr>
        <p:spPr>
          <a:xfrm>
            <a:off x="5637402" y="4432098"/>
            <a:ext cx="5821959" cy="1384995"/>
          </a:xfrm>
          <a:prstGeom prst="rect">
            <a:avLst/>
          </a:prstGeom>
          <a:noFill/>
        </p:spPr>
        <p:txBody>
          <a:bodyPr wrap="square" rtlCol="0">
            <a:spAutoFit/>
          </a:bodyPr>
          <a:lstStyle/>
          <a:p>
            <a:r>
              <a:rPr lang="en-AU" sz="1200" b="0" dirty="0">
                <a:effectLst/>
                <a:latin typeface="Consolas" panose="020B0609020204030204" pitchFamily="49" charset="0"/>
              </a:rPr>
              <a:t>ADASYN (Adaptive Synthetic) is an algorithm that generates synthetic data, and its greatest advantages are not copying the same minority data, and generating more data for “harder to learn” examples.</a:t>
            </a:r>
          </a:p>
          <a:p>
            <a:r>
              <a:rPr lang="en-AU" sz="1200" b="0" dirty="0">
                <a:effectLst/>
                <a:latin typeface="Consolas" panose="020B0609020204030204" pitchFamily="49" charset="0"/>
              </a:rPr>
              <a:t>ADASYN does is same as SMOTE just with a minor improvement. After creating those sample, it adds a random small value to the points thus making it more realistic.</a:t>
            </a:r>
          </a:p>
        </p:txBody>
      </p:sp>
      <p:pic>
        <p:nvPicPr>
          <p:cNvPr id="26" name="Picture 25">
            <a:extLst>
              <a:ext uri="{FF2B5EF4-FFF2-40B4-BE49-F238E27FC236}">
                <a16:creationId xmlns:a16="http://schemas.microsoft.com/office/drawing/2014/main" id="{A95994A6-B9F7-48C4-A029-8CC7BCA33CC3}"/>
              </a:ext>
            </a:extLst>
          </p:cNvPr>
          <p:cNvPicPr>
            <a:picLocks noChangeAspect="1"/>
          </p:cNvPicPr>
          <p:nvPr/>
        </p:nvPicPr>
        <p:blipFill rotWithShape="1">
          <a:blip r:embed="rId4"/>
          <a:srcRect l="1" r="1453" b="984"/>
          <a:stretch/>
        </p:blipFill>
        <p:spPr>
          <a:xfrm>
            <a:off x="409387" y="2207486"/>
            <a:ext cx="3642495" cy="2443028"/>
          </a:xfrm>
          <a:prstGeom prst="rect">
            <a:avLst/>
          </a:prstGeom>
        </p:spPr>
      </p:pic>
    </p:spTree>
    <p:extLst>
      <p:ext uri="{BB962C8B-B14F-4D97-AF65-F5344CB8AC3E}">
        <p14:creationId xmlns:p14="http://schemas.microsoft.com/office/powerpoint/2010/main" val="2113962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61E87172-6771-4A33-9AEB-7000A71E944E}"/>
              </a:ext>
            </a:extLst>
          </p:cNvPr>
          <p:cNvPicPr>
            <a:picLocks noChangeAspect="1"/>
          </p:cNvPicPr>
          <p:nvPr/>
        </p:nvPicPr>
        <p:blipFill rotWithShape="1">
          <a:blip r:embed="rId2"/>
          <a:srcRect t="20951"/>
          <a:stretch/>
        </p:blipFill>
        <p:spPr>
          <a:xfrm>
            <a:off x="1185311" y="1222574"/>
            <a:ext cx="3004852" cy="5106669"/>
          </a:xfrm>
          <a:prstGeom prst="rect">
            <a:avLst/>
          </a:prstGeom>
        </p:spPr>
      </p:pic>
      <p:pic>
        <p:nvPicPr>
          <p:cNvPr id="19" name="Picture 18">
            <a:extLst>
              <a:ext uri="{FF2B5EF4-FFF2-40B4-BE49-F238E27FC236}">
                <a16:creationId xmlns:a16="http://schemas.microsoft.com/office/drawing/2014/main" id="{34A3BDDE-434B-4E2E-A082-089B5B5ACC35}"/>
              </a:ext>
            </a:extLst>
          </p:cNvPr>
          <p:cNvPicPr>
            <a:picLocks noChangeAspect="1"/>
          </p:cNvPicPr>
          <p:nvPr/>
        </p:nvPicPr>
        <p:blipFill>
          <a:blip r:embed="rId3"/>
          <a:stretch>
            <a:fillRect/>
          </a:stretch>
        </p:blipFill>
        <p:spPr>
          <a:xfrm>
            <a:off x="4803031" y="1222574"/>
            <a:ext cx="3102981" cy="5081486"/>
          </a:xfrm>
          <a:prstGeom prst="rect">
            <a:avLst/>
          </a:prstGeom>
        </p:spPr>
      </p:pic>
      <p:pic>
        <p:nvPicPr>
          <p:cNvPr id="41" name="Picture 40">
            <a:extLst>
              <a:ext uri="{FF2B5EF4-FFF2-40B4-BE49-F238E27FC236}">
                <a16:creationId xmlns:a16="http://schemas.microsoft.com/office/drawing/2014/main" id="{57D70BD8-BCDA-4F8F-8201-BA0ECDCA9BF3}"/>
              </a:ext>
            </a:extLst>
          </p:cNvPr>
          <p:cNvPicPr>
            <a:picLocks noChangeAspect="1"/>
          </p:cNvPicPr>
          <p:nvPr/>
        </p:nvPicPr>
        <p:blipFill>
          <a:blip r:embed="rId4"/>
          <a:stretch>
            <a:fillRect/>
          </a:stretch>
        </p:blipFill>
        <p:spPr>
          <a:xfrm>
            <a:off x="8632529" y="1222574"/>
            <a:ext cx="3125433" cy="5081486"/>
          </a:xfrm>
          <a:prstGeom prst="rect">
            <a:avLst/>
          </a:prstGeom>
        </p:spPr>
      </p:pic>
      <p:sp>
        <p:nvSpPr>
          <p:cNvPr id="42" name="Text Placeholder 4">
            <a:extLst>
              <a:ext uri="{FF2B5EF4-FFF2-40B4-BE49-F238E27FC236}">
                <a16:creationId xmlns:a16="http://schemas.microsoft.com/office/drawing/2014/main" id="{DD54E4CF-E87C-4D96-AB36-83A182660808}"/>
              </a:ext>
            </a:extLst>
          </p:cNvPr>
          <p:cNvSpPr txBox="1">
            <a:spLocks/>
          </p:cNvSpPr>
          <p:nvPr/>
        </p:nvSpPr>
        <p:spPr>
          <a:xfrm>
            <a:off x="1480903" y="773723"/>
            <a:ext cx="2413667"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dirty="0"/>
              <a:t>Control</a:t>
            </a:r>
          </a:p>
        </p:txBody>
      </p:sp>
      <p:sp>
        <p:nvSpPr>
          <p:cNvPr id="43" name="Text Placeholder 4">
            <a:extLst>
              <a:ext uri="{FF2B5EF4-FFF2-40B4-BE49-F238E27FC236}">
                <a16:creationId xmlns:a16="http://schemas.microsoft.com/office/drawing/2014/main" id="{03D1019D-9F84-4123-9295-AB67D67F0D59}"/>
              </a:ext>
            </a:extLst>
          </p:cNvPr>
          <p:cNvSpPr txBox="1">
            <a:spLocks/>
          </p:cNvSpPr>
          <p:nvPr/>
        </p:nvSpPr>
        <p:spPr>
          <a:xfrm>
            <a:off x="5147687" y="773722"/>
            <a:ext cx="2413667"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dirty="0"/>
              <a:t>SMOTE</a:t>
            </a:r>
          </a:p>
        </p:txBody>
      </p:sp>
      <p:sp>
        <p:nvSpPr>
          <p:cNvPr id="44" name="Text Placeholder 4">
            <a:extLst>
              <a:ext uri="{FF2B5EF4-FFF2-40B4-BE49-F238E27FC236}">
                <a16:creationId xmlns:a16="http://schemas.microsoft.com/office/drawing/2014/main" id="{05286B69-99E3-41B3-9A15-2E648B79F756}"/>
              </a:ext>
            </a:extLst>
          </p:cNvPr>
          <p:cNvSpPr txBox="1">
            <a:spLocks/>
          </p:cNvSpPr>
          <p:nvPr/>
        </p:nvSpPr>
        <p:spPr>
          <a:xfrm>
            <a:off x="8736623" y="773721"/>
            <a:ext cx="2413667"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dirty="0"/>
              <a:t>ADASYN</a:t>
            </a:r>
          </a:p>
        </p:txBody>
      </p:sp>
      <p:sp>
        <p:nvSpPr>
          <p:cNvPr id="45" name="Rectangle 44">
            <a:extLst>
              <a:ext uri="{FF2B5EF4-FFF2-40B4-BE49-F238E27FC236}">
                <a16:creationId xmlns:a16="http://schemas.microsoft.com/office/drawing/2014/main" id="{81EE0FE6-A7A5-4093-9DFB-341CDCE72866}"/>
              </a:ext>
            </a:extLst>
          </p:cNvPr>
          <p:cNvSpPr/>
          <p:nvPr/>
        </p:nvSpPr>
        <p:spPr>
          <a:xfrm>
            <a:off x="4580389" y="486561"/>
            <a:ext cx="7365534" cy="61155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46" name="Text Placeholder 4">
            <a:extLst>
              <a:ext uri="{FF2B5EF4-FFF2-40B4-BE49-F238E27FC236}">
                <a16:creationId xmlns:a16="http://schemas.microsoft.com/office/drawing/2014/main" id="{A2A97A2F-DE83-4715-BFE5-293CA4BED8CA}"/>
              </a:ext>
            </a:extLst>
          </p:cNvPr>
          <p:cNvSpPr txBox="1">
            <a:spLocks/>
          </p:cNvSpPr>
          <p:nvPr/>
        </p:nvSpPr>
        <p:spPr>
          <a:xfrm>
            <a:off x="194099" y="284861"/>
            <a:ext cx="2413667"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b="1" dirty="0"/>
              <a:t>Random Forrest</a:t>
            </a:r>
          </a:p>
        </p:txBody>
      </p:sp>
    </p:spTree>
    <p:extLst>
      <p:ext uri="{BB962C8B-B14F-4D97-AF65-F5344CB8AC3E}">
        <p14:creationId xmlns:p14="http://schemas.microsoft.com/office/powerpoint/2010/main" val="1504626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Placeholder 4">
            <a:extLst>
              <a:ext uri="{FF2B5EF4-FFF2-40B4-BE49-F238E27FC236}">
                <a16:creationId xmlns:a16="http://schemas.microsoft.com/office/drawing/2014/main" id="{DD54E4CF-E87C-4D96-AB36-83A182660808}"/>
              </a:ext>
            </a:extLst>
          </p:cNvPr>
          <p:cNvSpPr txBox="1">
            <a:spLocks/>
          </p:cNvSpPr>
          <p:nvPr/>
        </p:nvSpPr>
        <p:spPr>
          <a:xfrm>
            <a:off x="1480903" y="773723"/>
            <a:ext cx="2413667"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dirty="0"/>
              <a:t>Control</a:t>
            </a:r>
          </a:p>
        </p:txBody>
      </p:sp>
      <p:sp>
        <p:nvSpPr>
          <p:cNvPr id="43" name="Text Placeholder 4">
            <a:extLst>
              <a:ext uri="{FF2B5EF4-FFF2-40B4-BE49-F238E27FC236}">
                <a16:creationId xmlns:a16="http://schemas.microsoft.com/office/drawing/2014/main" id="{03D1019D-9F84-4123-9295-AB67D67F0D59}"/>
              </a:ext>
            </a:extLst>
          </p:cNvPr>
          <p:cNvSpPr txBox="1">
            <a:spLocks/>
          </p:cNvSpPr>
          <p:nvPr/>
        </p:nvSpPr>
        <p:spPr>
          <a:xfrm>
            <a:off x="5147687" y="773722"/>
            <a:ext cx="2413667"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dirty="0"/>
              <a:t>SMOTE</a:t>
            </a:r>
          </a:p>
        </p:txBody>
      </p:sp>
      <p:sp>
        <p:nvSpPr>
          <p:cNvPr id="44" name="Text Placeholder 4">
            <a:extLst>
              <a:ext uri="{FF2B5EF4-FFF2-40B4-BE49-F238E27FC236}">
                <a16:creationId xmlns:a16="http://schemas.microsoft.com/office/drawing/2014/main" id="{05286B69-99E3-41B3-9A15-2E648B79F756}"/>
              </a:ext>
            </a:extLst>
          </p:cNvPr>
          <p:cNvSpPr txBox="1">
            <a:spLocks/>
          </p:cNvSpPr>
          <p:nvPr/>
        </p:nvSpPr>
        <p:spPr>
          <a:xfrm>
            <a:off x="8736623" y="773721"/>
            <a:ext cx="2413667"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dirty="0"/>
              <a:t>ADASYN</a:t>
            </a:r>
          </a:p>
        </p:txBody>
      </p:sp>
      <p:sp>
        <p:nvSpPr>
          <p:cNvPr id="45" name="Rectangle 44">
            <a:extLst>
              <a:ext uri="{FF2B5EF4-FFF2-40B4-BE49-F238E27FC236}">
                <a16:creationId xmlns:a16="http://schemas.microsoft.com/office/drawing/2014/main" id="{81EE0FE6-A7A5-4093-9DFB-341CDCE72866}"/>
              </a:ext>
            </a:extLst>
          </p:cNvPr>
          <p:cNvSpPr/>
          <p:nvPr/>
        </p:nvSpPr>
        <p:spPr>
          <a:xfrm>
            <a:off x="4580389" y="486561"/>
            <a:ext cx="7239699" cy="61155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46" name="Text Placeholder 4">
            <a:extLst>
              <a:ext uri="{FF2B5EF4-FFF2-40B4-BE49-F238E27FC236}">
                <a16:creationId xmlns:a16="http://schemas.microsoft.com/office/drawing/2014/main" id="{A2A97A2F-DE83-4715-BFE5-293CA4BED8CA}"/>
              </a:ext>
            </a:extLst>
          </p:cNvPr>
          <p:cNvSpPr txBox="1">
            <a:spLocks/>
          </p:cNvSpPr>
          <p:nvPr/>
        </p:nvSpPr>
        <p:spPr>
          <a:xfrm>
            <a:off x="194099" y="284861"/>
            <a:ext cx="2413667"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b="1" dirty="0"/>
              <a:t>Naïve Bayes</a:t>
            </a:r>
          </a:p>
        </p:txBody>
      </p:sp>
      <p:pic>
        <p:nvPicPr>
          <p:cNvPr id="10" name="Picture 9">
            <a:extLst>
              <a:ext uri="{FF2B5EF4-FFF2-40B4-BE49-F238E27FC236}">
                <a16:creationId xmlns:a16="http://schemas.microsoft.com/office/drawing/2014/main" id="{DD47F0A1-AF4B-4396-871C-51D3617C5B43}"/>
              </a:ext>
            </a:extLst>
          </p:cNvPr>
          <p:cNvPicPr>
            <a:picLocks noChangeAspect="1"/>
          </p:cNvPicPr>
          <p:nvPr/>
        </p:nvPicPr>
        <p:blipFill rotWithShape="1">
          <a:blip r:embed="rId2"/>
          <a:srcRect t="20819"/>
          <a:stretch/>
        </p:blipFill>
        <p:spPr>
          <a:xfrm>
            <a:off x="1084782" y="1142908"/>
            <a:ext cx="3045967" cy="5161152"/>
          </a:xfrm>
          <a:prstGeom prst="rect">
            <a:avLst/>
          </a:prstGeom>
        </p:spPr>
      </p:pic>
      <p:pic>
        <p:nvPicPr>
          <p:cNvPr id="3" name="Picture 2">
            <a:extLst>
              <a:ext uri="{FF2B5EF4-FFF2-40B4-BE49-F238E27FC236}">
                <a16:creationId xmlns:a16="http://schemas.microsoft.com/office/drawing/2014/main" id="{ED039340-B528-4045-A875-2B353033B80C}"/>
              </a:ext>
            </a:extLst>
          </p:cNvPr>
          <p:cNvPicPr>
            <a:picLocks noChangeAspect="1"/>
          </p:cNvPicPr>
          <p:nvPr/>
        </p:nvPicPr>
        <p:blipFill>
          <a:blip r:embed="rId3"/>
          <a:stretch>
            <a:fillRect/>
          </a:stretch>
        </p:blipFill>
        <p:spPr>
          <a:xfrm>
            <a:off x="4853024" y="1133421"/>
            <a:ext cx="3103834" cy="5170639"/>
          </a:xfrm>
          <a:prstGeom prst="rect">
            <a:avLst/>
          </a:prstGeom>
        </p:spPr>
      </p:pic>
      <p:pic>
        <p:nvPicPr>
          <p:cNvPr id="5" name="Picture 4">
            <a:extLst>
              <a:ext uri="{FF2B5EF4-FFF2-40B4-BE49-F238E27FC236}">
                <a16:creationId xmlns:a16="http://schemas.microsoft.com/office/drawing/2014/main" id="{98767B16-33BF-480E-B111-B421AC5F3C40}"/>
              </a:ext>
            </a:extLst>
          </p:cNvPr>
          <p:cNvPicPr>
            <a:picLocks noChangeAspect="1"/>
          </p:cNvPicPr>
          <p:nvPr/>
        </p:nvPicPr>
        <p:blipFill>
          <a:blip r:embed="rId4"/>
          <a:stretch>
            <a:fillRect/>
          </a:stretch>
        </p:blipFill>
        <p:spPr>
          <a:xfrm>
            <a:off x="8521003" y="1133421"/>
            <a:ext cx="3030637" cy="5178565"/>
          </a:xfrm>
          <a:prstGeom prst="rect">
            <a:avLst/>
          </a:prstGeom>
        </p:spPr>
      </p:pic>
    </p:spTree>
    <p:extLst>
      <p:ext uri="{BB962C8B-B14F-4D97-AF65-F5344CB8AC3E}">
        <p14:creationId xmlns:p14="http://schemas.microsoft.com/office/powerpoint/2010/main" val="3198993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recommendations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ZA" dirty="0"/>
              <a:t>Cool and stylish product</a:t>
            </a:r>
          </a:p>
          <a:p>
            <a:r>
              <a:rPr lang="en-ZA" noProof="1"/>
              <a:t>Areas for community connections </a:t>
            </a:r>
          </a:p>
          <a:p>
            <a:r>
              <a:rPr lang="en-ZA" noProof="1"/>
              <a:t>Online store and market swap</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29</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6"/>
            <a:ext cx="3171825" cy="712490"/>
          </a:xfrm>
        </p:spPr>
        <p:txBody>
          <a:bodyPr/>
          <a:lstStyle/>
          <a:p>
            <a:r>
              <a:rPr lang="en-ZA" dirty="0"/>
              <a:t>Background</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1857724"/>
            <a:ext cx="4455243" cy="4100624"/>
          </a:xfrm>
        </p:spPr>
        <p:txBody>
          <a:bodyPr>
            <a:normAutofit/>
          </a:bodyPr>
          <a:lstStyle/>
          <a:p>
            <a:r>
              <a:rPr lang="en-AU" dirty="0"/>
              <a:t>What is the problem?</a:t>
            </a:r>
          </a:p>
          <a:p>
            <a:r>
              <a:rPr lang="en-AU" dirty="0"/>
              <a:t>Vehicle insurance fraud involves conspiring to make false or exaggerated claims involving property damage or personal injuries following an accident. </a:t>
            </a:r>
          </a:p>
          <a:p>
            <a:endParaRPr lang="en-AU" dirty="0"/>
          </a:p>
          <a:p>
            <a:r>
              <a:rPr lang="en-AU" dirty="0"/>
              <a:t>How:</a:t>
            </a:r>
          </a:p>
          <a:p>
            <a:r>
              <a:rPr lang="en-AU" dirty="0"/>
              <a:t>Using</a:t>
            </a:r>
          </a:p>
          <a:p>
            <a:pPr marL="285750" indent="-285750">
              <a:buFontTx/>
              <a:buChar char="-"/>
            </a:pPr>
            <a:r>
              <a:rPr lang="en-AU" dirty="0"/>
              <a:t>Sample data set of 1000 auto incidents and claim. </a:t>
            </a:r>
          </a:p>
          <a:p>
            <a:endParaRPr lang="en-US" dirty="0"/>
          </a:p>
          <a:p>
            <a:r>
              <a:rPr lang="en-US" dirty="0"/>
              <a:t>Goal:</a:t>
            </a:r>
          </a:p>
          <a:p>
            <a:r>
              <a:rPr lang="en-US" dirty="0"/>
              <a:t>Detect Fraud</a:t>
            </a:r>
            <a:endParaRPr lang="en-AU" dirty="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2022</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3</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1828" y="1115847"/>
            <a:ext cx="5431971" cy="846301"/>
          </a:xfrm>
        </p:spPr>
        <p:txBody>
          <a:bodyPr/>
          <a:lstStyle/>
          <a:p>
            <a:r>
              <a:rPr lang="en-ZA" dirty="0"/>
              <a:t>Additional features</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0595" y="1808886"/>
            <a:ext cx="5433204" cy="365125"/>
          </a:xfrm>
        </p:spPr>
        <p:txBody>
          <a:bodyPr vert="horz" lIns="91440" tIns="45720" rIns="91440" bIns="45720" rtlCol="0" anchor="t">
            <a:noAutofit/>
          </a:bodyPr>
          <a:lstStyle/>
          <a:p>
            <a:r>
              <a:rPr lang="en-ZA" noProof="1"/>
              <a:t>Spatial</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0169" y="2138311"/>
            <a:ext cx="5431971" cy="557950"/>
          </a:xfrm>
        </p:spPr>
        <p:txBody>
          <a:bodyPr>
            <a:normAutofit fontScale="92500" lnSpcReduction="20000"/>
          </a:bodyPr>
          <a:lstStyle/>
          <a:p>
            <a:r>
              <a:rPr lang="en-ZA" noProof="1"/>
              <a:t>Looking at the location of the holder versus the location of the accident</a:t>
            </a:r>
          </a:p>
          <a:p>
            <a:r>
              <a:rPr lang="en-ZA" noProof="1"/>
              <a:t>Surrounding areas of the accident.  Is it on a straight road or corner etc</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0595" y="2908682"/>
            <a:ext cx="5433204" cy="365125"/>
          </a:xfrm>
        </p:spPr>
        <p:txBody>
          <a:bodyPr vert="horz" lIns="91440" tIns="45720" rIns="91440" bIns="45720" rtlCol="0" anchor="t">
            <a:noAutofit/>
          </a:bodyPr>
          <a:lstStyle/>
          <a:p>
            <a:r>
              <a:rPr lang="en-ZA" noProof="1"/>
              <a:t>Time</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0169" y="3238107"/>
            <a:ext cx="5431971" cy="557950"/>
          </a:xfrm>
        </p:spPr>
        <p:txBody>
          <a:bodyPr>
            <a:normAutofit fontScale="85000" lnSpcReduction="20000"/>
          </a:bodyPr>
          <a:lstStyle/>
          <a:p>
            <a:r>
              <a:rPr lang="en-ZA" noProof="1"/>
              <a:t>Looking at creating features such as day of the week, or holiday periods.  Maybe people who have an accident during weekends are more likely to commit fraud.</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0595" y="4008478"/>
            <a:ext cx="5433204" cy="365125"/>
          </a:xfrm>
        </p:spPr>
        <p:txBody>
          <a:bodyPr vert="horz" lIns="91440" tIns="45720" rIns="91440" bIns="45720" rtlCol="0" anchor="t">
            <a:normAutofit lnSpcReduction="10000"/>
          </a:bodyPr>
          <a:lstStyle/>
          <a:p>
            <a:r>
              <a:rPr lang="en-ZA" noProof="1"/>
              <a:t>Payment behavior</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0169" y="4337903"/>
            <a:ext cx="5431971" cy="557950"/>
          </a:xfrm>
        </p:spPr>
        <p:txBody>
          <a:bodyPr>
            <a:normAutofit/>
          </a:bodyPr>
          <a:lstStyle/>
          <a:p>
            <a:r>
              <a:rPr lang="en-ZA" noProof="1"/>
              <a:t>It is not apparent in the dataset if the client pays their premium on time.   Fraud claims may be the result of their financial situation. </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30</a:t>
            </a:fld>
            <a:endParaRPr lang="en-ZA" dirty="0"/>
          </a:p>
        </p:txBody>
      </p:sp>
      <p:sp>
        <p:nvSpPr>
          <p:cNvPr id="12" name="Text Placeholder 9">
            <a:extLst>
              <a:ext uri="{FF2B5EF4-FFF2-40B4-BE49-F238E27FC236}">
                <a16:creationId xmlns:a16="http://schemas.microsoft.com/office/drawing/2014/main" id="{1433C4E8-CB50-4416-A6DA-49F8140AC889}"/>
              </a:ext>
            </a:extLst>
          </p:cNvPr>
          <p:cNvSpPr txBox="1">
            <a:spLocks/>
          </p:cNvSpPr>
          <p:nvPr/>
        </p:nvSpPr>
        <p:spPr>
          <a:xfrm>
            <a:off x="5920106" y="4999851"/>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noProof="1"/>
              <a:t>Generate additiona components</a:t>
            </a:r>
          </a:p>
        </p:txBody>
      </p:sp>
      <p:sp>
        <p:nvSpPr>
          <p:cNvPr id="13" name="Text Placeholder 4">
            <a:extLst>
              <a:ext uri="{FF2B5EF4-FFF2-40B4-BE49-F238E27FC236}">
                <a16:creationId xmlns:a16="http://schemas.microsoft.com/office/drawing/2014/main" id="{45F2DF67-C598-4B96-AA59-A7A775B6216D}"/>
              </a:ext>
            </a:extLst>
          </p:cNvPr>
          <p:cNvSpPr txBox="1">
            <a:spLocks/>
          </p:cNvSpPr>
          <p:nvPr/>
        </p:nvSpPr>
        <p:spPr>
          <a:xfrm>
            <a:off x="5919680" y="5329276"/>
            <a:ext cx="5431971" cy="557950"/>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noProof="1"/>
              <a:t>Perhaps using statistical methods such as Principal Component Analysis (PCA) can improve the performance of model.  However, that makes the model harder to explain and may over complicate things.</a:t>
            </a:r>
          </a:p>
        </p:txBody>
      </p:sp>
    </p:spTree>
    <p:extLst>
      <p:ext uri="{BB962C8B-B14F-4D97-AF65-F5344CB8AC3E}">
        <p14:creationId xmlns:p14="http://schemas.microsoft.com/office/powerpoint/2010/main" val="2069393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1828" y="1115847"/>
            <a:ext cx="5431971" cy="846301"/>
          </a:xfrm>
        </p:spPr>
        <p:txBody>
          <a:bodyPr/>
          <a:lstStyle/>
          <a:p>
            <a:r>
              <a:rPr lang="en-ZA" dirty="0"/>
              <a:t>Modelling </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Balancing out the training data</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630060"/>
          </a:xfrm>
        </p:spPr>
        <p:txBody>
          <a:bodyPr>
            <a:normAutofit/>
          </a:bodyPr>
          <a:lstStyle/>
          <a:p>
            <a:r>
              <a:rPr lang="en-ZA" noProof="1"/>
              <a:t>Balancing out the dataset using oversampling have improved the performance of the predictions.   Worth further exploration</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Model type selection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fontScale="92500"/>
          </a:bodyPr>
          <a:lstStyle/>
          <a:p>
            <a:r>
              <a:rPr lang="en-ZA" noProof="1"/>
              <a:t>Decision tree based model perform better in picking out the not fraud.  While probability based models perform better picking out the frauds. </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Advanced modelling</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924096"/>
          </a:xfrm>
        </p:spPr>
        <p:txBody>
          <a:bodyPr>
            <a:normAutofit fontScale="92500" lnSpcReduction="20000"/>
          </a:bodyPr>
          <a:lstStyle/>
          <a:p>
            <a:r>
              <a:rPr lang="en-ZA" noProof="1"/>
              <a:t>Explore the advanced types, e.g. XgBoost, Adaboost for decision tree based.  For probability based, SVN, Bernouli Naïve Bayes etc</a:t>
            </a:r>
          </a:p>
          <a:p>
            <a:r>
              <a:rPr lang="en-ZA" noProof="1"/>
              <a:t>Using a combination of the model and combining together using methods such as bagging and ensembling to improve analysis results.</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31</a:t>
            </a:fld>
            <a:endParaRPr lang="en-ZA" dirty="0"/>
          </a:p>
        </p:txBody>
      </p:sp>
    </p:spTree>
    <p:extLst>
      <p:ext uri="{BB962C8B-B14F-4D97-AF65-F5344CB8AC3E}">
        <p14:creationId xmlns:p14="http://schemas.microsoft.com/office/powerpoint/2010/main" val="243768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title"/>
          </p:nvPr>
        </p:nvSpPr>
        <p:spPr>
          <a:xfrm>
            <a:off x="1333499" y="1020445"/>
            <a:ext cx="3171825" cy="1325563"/>
          </a:xfrm>
        </p:spPr>
        <p:txBody>
          <a:bodyPr anchor="b">
            <a:normAutofit/>
          </a:bodyPr>
          <a:lstStyle/>
          <a:p>
            <a:r>
              <a:rPr lang="en-US" dirty="0"/>
              <a:t>THANK YOU</a:t>
            </a:r>
          </a:p>
        </p:txBody>
      </p:sp>
      <p:pic>
        <p:nvPicPr>
          <p:cNvPr id="12" name="Picture 11" descr="A picture containing person, wall, indoor, person&#10;&#10;Description automatically generated">
            <a:extLst>
              <a:ext uri="{FF2B5EF4-FFF2-40B4-BE49-F238E27FC236}">
                <a16:creationId xmlns:a16="http://schemas.microsoft.com/office/drawing/2014/main" id="{DA263A1A-EDF6-4223-A72A-CA42DA6197EF}"/>
              </a:ext>
            </a:extLst>
          </p:cNvPr>
          <p:cNvPicPr>
            <a:picLocks noChangeAspect="1"/>
          </p:cNvPicPr>
          <p:nvPr/>
        </p:nvPicPr>
        <p:blipFill rotWithShape="1">
          <a:blip r:embed="rId2"/>
          <a:srcRect t="42" r="6" b="5122"/>
          <a:stretch/>
        </p:blipFill>
        <p:spPr>
          <a:xfrm>
            <a:off x="1333499" y="2924175"/>
            <a:ext cx="3171825" cy="2519363"/>
          </a:xfrm>
          <a:prstGeom prst="rect">
            <a:avLst/>
          </a:prstGeom>
          <a:noFill/>
        </p:spPr>
      </p:pic>
      <p:sp>
        <p:nvSpPr>
          <p:cNvPr id="13" name="Date Placeholder 3">
            <a:extLst>
              <a:ext uri="{FF2B5EF4-FFF2-40B4-BE49-F238E27FC236}">
                <a16:creationId xmlns:a16="http://schemas.microsoft.com/office/drawing/2014/main" id="{2A2B4676-E344-A239-04F3-32112A6F7092}"/>
              </a:ext>
            </a:extLst>
          </p:cNvPr>
          <p:cNvSpPr>
            <a:spLocks noGrp="1"/>
          </p:cNvSpPr>
          <p:nvPr>
            <p:ph type="dt" sz="half" idx="10"/>
          </p:nvPr>
        </p:nvSpPr>
        <p:spPr>
          <a:xfrm>
            <a:off x="1333500" y="6356350"/>
            <a:ext cx="985157" cy="365125"/>
          </a:xfrm>
        </p:spPr>
        <p:txBody>
          <a:bodyPr anchor="ctr">
            <a:normAutofit/>
          </a:bodyPr>
          <a:lstStyle/>
          <a:p>
            <a:pPr>
              <a:spcAft>
                <a:spcPts val="600"/>
              </a:spcAft>
            </a:pPr>
            <a:r>
              <a:rPr lang="en-US"/>
              <a:t>20XX</a:t>
            </a:r>
          </a:p>
        </p:txBody>
      </p:sp>
      <p:sp>
        <p:nvSpPr>
          <p:cNvPr id="15" name="Footer Placeholder 4">
            <a:extLst>
              <a:ext uri="{FF2B5EF4-FFF2-40B4-BE49-F238E27FC236}">
                <a16:creationId xmlns:a16="http://schemas.microsoft.com/office/drawing/2014/main" id="{092DB625-884E-D7D4-0DF3-7A2769C59D75}"/>
              </a:ext>
            </a:extLst>
          </p:cNvPr>
          <p:cNvSpPr>
            <a:spLocks noGrp="1"/>
          </p:cNvSpPr>
          <p:nvPr>
            <p:ph type="ftr" sz="quarter" idx="11"/>
          </p:nvPr>
        </p:nvSpPr>
        <p:spPr>
          <a:xfrm>
            <a:off x="2669886" y="6356349"/>
            <a:ext cx="2482842" cy="365125"/>
          </a:xfrm>
        </p:spPr>
        <p:txBody>
          <a:bodyPr anchor="ctr">
            <a:normAutofit/>
          </a:bodyPr>
          <a:lstStyle/>
          <a:p>
            <a:pPr>
              <a:spcAft>
                <a:spcPts val="600"/>
              </a:spcAft>
            </a:pPr>
            <a:r>
              <a:rPr lang="en-US"/>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5536305" y="6356350"/>
            <a:ext cx="987552" cy="365125"/>
          </a:xfrm>
        </p:spPr>
        <p:txBody>
          <a:bodyPr anchor="ctr">
            <a:normAutofit/>
          </a:bodyPr>
          <a:lstStyle/>
          <a:p>
            <a:pPr>
              <a:spcAft>
                <a:spcPts val="600"/>
              </a:spcAft>
            </a:pPr>
            <a:fld id="{B5CEABB6-07DC-46E8-9B57-56EC44A396E5}" type="slidenum">
              <a:rPr lang="en-US" smtClean="0"/>
              <a:pPr>
                <a:spcAft>
                  <a:spcPts val="600"/>
                </a:spcAft>
              </a:pPr>
              <a:t>32</a:t>
            </a:fld>
            <a:endParaRPr lang="en-US"/>
          </a:p>
        </p:txBody>
      </p:sp>
    </p:spTree>
    <p:extLst>
      <p:ext uri="{BB962C8B-B14F-4D97-AF65-F5344CB8AC3E}">
        <p14:creationId xmlns:p14="http://schemas.microsoft.com/office/powerpoint/2010/main" val="2436493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677626" y="420693"/>
            <a:ext cx="4716980" cy="1325563"/>
          </a:xfrm>
        </p:spPr>
        <p:txBody>
          <a:bodyPr/>
          <a:lstStyle/>
          <a:p>
            <a:r>
              <a:rPr lang="en-US" dirty="0"/>
              <a:t>Data</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838200" y="2026723"/>
            <a:ext cx="1878084" cy="365125"/>
          </a:xfrm>
        </p:spPr>
        <p:txBody>
          <a:bodyPr vert="horz" lIns="91440" tIns="45720" rIns="91440" bIns="45720" rtlCol="0" anchor="t">
            <a:normAutofit lnSpcReduction="10000"/>
          </a:bodyPr>
          <a:lstStyle/>
          <a:p>
            <a:r>
              <a:rPr lang="en-US" dirty="0"/>
              <a:t>Size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838200" y="2480308"/>
            <a:ext cx="1878084" cy="1057308"/>
          </a:xfrm>
        </p:spPr>
        <p:txBody>
          <a:bodyPr/>
          <a:lstStyle/>
          <a:p>
            <a:r>
              <a:rPr lang="en-US" dirty="0"/>
              <a:t>1000 rows</a:t>
            </a:r>
          </a:p>
          <a:p>
            <a:r>
              <a:rPr lang="en-US" dirty="0"/>
              <a:t>39 Columns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3608899" y="1948748"/>
            <a:ext cx="2009602" cy="365125"/>
          </a:xfrm>
        </p:spPr>
        <p:txBody>
          <a:bodyPr>
            <a:normAutofit lnSpcReduction="10000"/>
          </a:bodyPr>
          <a:lstStyle/>
          <a:p>
            <a:r>
              <a:rPr lang="en-US" dirty="0"/>
              <a:t>Features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3301648" y="2371692"/>
            <a:ext cx="2624104" cy="1057308"/>
          </a:xfrm>
        </p:spPr>
        <p:txBody>
          <a:bodyPr/>
          <a:lstStyle/>
          <a:p>
            <a:r>
              <a:rPr lang="en-US" dirty="0"/>
              <a:t>20 nominal / categorical</a:t>
            </a:r>
          </a:p>
          <a:p>
            <a:r>
              <a:rPr lang="en-US" dirty="0"/>
              <a:t>18 numerical</a:t>
            </a:r>
          </a:p>
          <a:p>
            <a:r>
              <a:rPr lang="en-US" dirty="0"/>
              <a:t>1 Target</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
        <p:nvSpPr>
          <p:cNvPr id="22" name="Text Placeholder 4">
            <a:extLst>
              <a:ext uri="{FF2B5EF4-FFF2-40B4-BE49-F238E27FC236}">
                <a16:creationId xmlns:a16="http://schemas.microsoft.com/office/drawing/2014/main" id="{CBC4E9EC-23A6-4DCB-83A8-7B5C434FAC1B}"/>
              </a:ext>
            </a:extLst>
          </p:cNvPr>
          <p:cNvSpPr txBox="1">
            <a:spLocks/>
          </p:cNvSpPr>
          <p:nvPr/>
        </p:nvSpPr>
        <p:spPr>
          <a:xfrm>
            <a:off x="829406" y="3883708"/>
            <a:ext cx="1895671" cy="36512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Data quality</a:t>
            </a:r>
          </a:p>
        </p:txBody>
      </p:sp>
      <p:sp>
        <p:nvSpPr>
          <p:cNvPr id="23" name="Text Placeholder 5">
            <a:extLst>
              <a:ext uri="{FF2B5EF4-FFF2-40B4-BE49-F238E27FC236}">
                <a16:creationId xmlns:a16="http://schemas.microsoft.com/office/drawing/2014/main" id="{285C068B-EF15-486F-843B-1A6E7B1F5C98}"/>
              </a:ext>
            </a:extLst>
          </p:cNvPr>
          <p:cNvSpPr txBox="1">
            <a:spLocks/>
          </p:cNvSpPr>
          <p:nvPr/>
        </p:nvSpPr>
        <p:spPr>
          <a:xfrm>
            <a:off x="820614" y="4364021"/>
            <a:ext cx="189567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 null values</a:t>
            </a:r>
          </a:p>
          <a:p>
            <a:r>
              <a:rPr lang="en-US" dirty="0"/>
              <a:t>No errors</a:t>
            </a:r>
          </a:p>
          <a:p>
            <a:r>
              <a:rPr lang="en-US" dirty="0"/>
              <a:t>No duplicates</a:t>
            </a:r>
          </a:p>
        </p:txBody>
      </p:sp>
      <p:pic>
        <p:nvPicPr>
          <p:cNvPr id="20" name="Picture 19">
            <a:extLst>
              <a:ext uri="{FF2B5EF4-FFF2-40B4-BE49-F238E27FC236}">
                <a16:creationId xmlns:a16="http://schemas.microsoft.com/office/drawing/2014/main" id="{141BEC7F-5889-4E1B-81C0-14E866D2E480}"/>
              </a:ext>
            </a:extLst>
          </p:cNvPr>
          <p:cNvPicPr>
            <a:picLocks noChangeAspect="1"/>
          </p:cNvPicPr>
          <p:nvPr/>
        </p:nvPicPr>
        <p:blipFill>
          <a:blip r:embed="rId2"/>
          <a:stretch>
            <a:fillRect/>
          </a:stretch>
        </p:blipFill>
        <p:spPr>
          <a:xfrm>
            <a:off x="7036267" y="781179"/>
            <a:ext cx="3402607" cy="5295641"/>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Data Preprocessing</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290284" y="1935838"/>
            <a:ext cx="3611432" cy="563804"/>
          </a:xfrm>
        </p:spPr>
        <p:txBody>
          <a:bodyPr/>
          <a:lstStyle/>
          <a:p>
            <a:r>
              <a:rPr lang="en-ZA" dirty="0"/>
              <a:t>Features to remove</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2750574" y="2955796"/>
            <a:ext cx="6953865" cy="2765322"/>
          </a:xfrm>
        </p:spPr>
        <p:txBody>
          <a:bodyPr>
            <a:normAutofit fontScale="92500" lnSpcReduction="10000"/>
          </a:bodyPr>
          <a:lstStyle/>
          <a:p>
            <a:r>
              <a:rPr lang="en-AU" b="1" dirty="0" err="1"/>
              <a:t>policy_number</a:t>
            </a:r>
            <a:r>
              <a:rPr lang="en-AU" b="1" dirty="0"/>
              <a:t> </a:t>
            </a:r>
          </a:p>
          <a:p>
            <a:r>
              <a:rPr lang="en-AU" dirty="0"/>
              <a:t>    - as it is an identifier only</a:t>
            </a:r>
          </a:p>
          <a:p>
            <a:r>
              <a:rPr lang="en-AU" b="1" dirty="0" err="1"/>
              <a:t>incident_location</a:t>
            </a:r>
            <a:r>
              <a:rPr lang="en-AU" b="1" dirty="0"/>
              <a:t> </a:t>
            </a:r>
          </a:p>
          <a:p>
            <a:r>
              <a:rPr lang="en-AU" dirty="0"/>
              <a:t>    -  as each piece of data have an unique location.  It is not useable as a categorical information in current state.   To make it useable, it would need to have to be spatially analysed.   This is beyond the scope given the resources of this project.</a:t>
            </a:r>
          </a:p>
          <a:p>
            <a:r>
              <a:rPr lang="en-AU" b="1" dirty="0" err="1"/>
              <a:t>insured_zip</a:t>
            </a:r>
            <a:endParaRPr lang="en-AU" b="1" dirty="0"/>
          </a:p>
          <a:p>
            <a:r>
              <a:rPr lang="en-AU" dirty="0"/>
              <a:t>    - this is removed as it is an identifier for where the policy holder live.  While it doesn't hold enough value in itself.  However if linked to the demographics of the area, then it might be a better feature.  E.g. To see if how well off the suburb and its relation to the data.  It is beyond the scope of this project.</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Data Preprocessing</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290283" y="1935838"/>
            <a:ext cx="4057303" cy="505020"/>
          </a:xfrm>
        </p:spPr>
        <p:txBody>
          <a:bodyPr/>
          <a:lstStyle/>
          <a:p>
            <a:r>
              <a:rPr lang="en-ZA" dirty="0"/>
              <a:t>Features to re-engineer</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2750574" y="2955796"/>
            <a:ext cx="6953865" cy="2765322"/>
          </a:xfrm>
        </p:spPr>
        <p:txBody>
          <a:bodyPr>
            <a:normAutofit/>
          </a:bodyPr>
          <a:lstStyle/>
          <a:p>
            <a:r>
              <a:rPr lang="en-AU" b="1" dirty="0"/>
              <a:t>'</a:t>
            </a:r>
            <a:r>
              <a:rPr lang="en-AU" b="1" dirty="0" err="1"/>
              <a:t>policy_length</a:t>
            </a:r>
            <a:r>
              <a:rPr lang="en-AU" b="1" dirty="0"/>
              <a:t>' </a:t>
            </a:r>
            <a:r>
              <a:rPr lang="en-AU" dirty="0"/>
              <a:t>= number of days from '</a:t>
            </a:r>
            <a:r>
              <a:rPr lang="en-AU" dirty="0" err="1"/>
              <a:t>policy_bind_date</a:t>
            </a:r>
            <a:r>
              <a:rPr lang="en-AU" dirty="0"/>
              <a:t>' to '</a:t>
            </a:r>
            <a:r>
              <a:rPr lang="en-AU" dirty="0" err="1"/>
              <a:t>incident_date</a:t>
            </a:r>
            <a:r>
              <a:rPr lang="en-AU" dirty="0"/>
              <a:t>' </a:t>
            </a:r>
          </a:p>
          <a:p>
            <a:r>
              <a:rPr lang="en-AU" dirty="0"/>
              <a:t>Makes more sense to use the dates rather than on their own, looking at the amount of time between the policy is taken out and the incident time.</a:t>
            </a:r>
          </a:p>
          <a:p>
            <a:r>
              <a:rPr lang="en-AU" dirty="0"/>
              <a:t>  Those features are removed since the information is contained within </a:t>
            </a:r>
          </a:p>
          <a:p>
            <a:endParaRPr lang="en-AU" dirty="0"/>
          </a:p>
          <a:p>
            <a:r>
              <a:rPr lang="en-AU" b="1" dirty="0" err="1"/>
              <a:t>policy_csl</a:t>
            </a:r>
            <a:r>
              <a:rPr lang="en-AU" b="1" dirty="0"/>
              <a:t> </a:t>
            </a:r>
            <a:r>
              <a:rPr lang="en-AU" dirty="0"/>
              <a:t>have been converted into two components, lower and upper, those numbers may have information contained that helps the analysis.  So they are split out into two additional variables</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429440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Data Preprocessing</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1613452" y="2149688"/>
            <a:ext cx="1682814" cy="578763"/>
          </a:xfrm>
        </p:spPr>
        <p:txBody>
          <a:bodyPr/>
          <a:lstStyle/>
          <a:p>
            <a:r>
              <a:rPr lang="en-ZA" dirty="0"/>
              <a:t>Cleaned</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417143" y="2942303"/>
            <a:ext cx="2448231" cy="3240090"/>
          </a:xfrm>
        </p:spPr>
        <p:txBody>
          <a:bodyPr>
            <a:normAutofit lnSpcReduction="10000"/>
          </a:bodyPr>
          <a:lstStyle/>
          <a:p>
            <a:r>
              <a:rPr lang="en-AU" dirty="0"/>
              <a:t>- </a:t>
            </a:r>
            <a:r>
              <a:rPr lang="en-AU" b="1" dirty="0" err="1"/>
              <a:t>incident_severity</a:t>
            </a:r>
            <a:endParaRPr lang="en-AU" b="1" dirty="0"/>
          </a:p>
          <a:p>
            <a:r>
              <a:rPr lang="en-AU" dirty="0"/>
              <a:t>    - inherit ranking in the data.   Set to ordinal.</a:t>
            </a:r>
          </a:p>
          <a:p>
            <a:r>
              <a:rPr lang="en-AU" dirty="0"/>
              <a:t>- </a:t>
            </a:r>
            <a:r>
              <a:rPr lang="en-AU" b="1" dirty="0" err="1"/>
              <a:t>policy_csl</a:t>
            </a:r>
            <a:r>
              <a:rPr lang="en-AU" b="1" dirty="0"/>
              <a:t> </a:t>
            </a:r>
          </a:p>
          <a:p>
            <a:r>
              <a:rPr lang="en-AU" dirty="0"/>
              <a:t>    - </a:t>
            </a:r>
            <a:r>
              <a:rPr lang="en-AU" dirty="0" err="1"/>
              <a:t>policy_csl</a:t>
            </a:r>
            <a:r>
              <a:rPr lang="en-AU" dirty="0"/>
              <a:t> have 3 categories that have inherit ordinal value to them.  Hence converted.</a:t>
            </a:r>
          </a:p>
          <a:p>
            <a:r>
              <a:rPr lang="en-AU" dirty="0"/>
              <a:t>- </a:t>
            </a:r>
            <a:r>
              <a:rPr lang="en-AU" b="1" dirty="0" err="1"/>
              <a:t>insured_education_level</a:t>
            </a:r>
            <a:endParaRPr lang="en-AU" b="1" dirty="0"/>
          </a:p>
          <a:p>
            <a:r>
              <a:rPr lang="en-AU" dirty="0"/>
              <a:t>    - education level have inherit ranking, converted to ordinal</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
        <p:nvSpPr>
          <p:cNvPr id="7" name="Text Placeholder 5">
            <a:extLst>
              <a:ext uri="{FF2B5EF4-FFF2-40B4-BE49-F238E27FC236}">
                <a16:creationId xmlns:a16="http://schemas.microsoft.com/office/drawing/2014/main" id="{E357D85A-F05E-4E35-87E1-6EA8FD0E11E1}"/>
              </a:ext>
            </a:extLst>
          </p:cNvPr>
          <p:cNvSpPr txBox="1">
            <a:spLocks/>
          </p:cNvSpPr>
          <p:nvPr/>
        </p:nvSpPr>
        <p:spPr>
          <a:xfrm>
            <a:off x="4413186" y="2149687"/>
            <a:ext cx="2053982" cy="57876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ZA" dirty="0"/>
              <a:t>Converted</a:t>
            </a:r>
          </a:p>
        </p:txBody>
      </p:sp>
      <p:sp>
        <p:nvSpPr>
          <p:cNvPr id="8" name="Text Placeholder 2">
            <a:extLst>
              <a:ext uri="{FF2B5EF4-FFF2-40B4-BE49-F238E27FC236}">
                <a16:creationId xmlns:a16="http://schemas.microsoft.com/office/drawing/2014/main" id="{6B1232BE-2B4C-4298-BE42-BD8D3E6A6ADC}"/>
              </a:ext>
            </a:extLst>
          </p:cNvPr>
          <p:cNvSpPr txBox="1">
            <a:spLocks/>
          </p:cNvSpPr>
          <p:nvPr/>
        </p:nvSpPr>
        <p:spPr>
          <a:xfrm>
            <a:off x="1619865" y="3078699"/>
            <a:ext cx="2352367" cy="310369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a:t>'?' was used to indicate as a third category from 'yes and 'no' in some of the columns.  'unknown' is imputed in its place as '?' may cause problems.</a:t>
            </a:r>
          </a:p>
          <a:p>
            <a:r>
              <a:rPr lang="en-AU"/>
              <a:t>- </a:t>
            </a:r>
            <a:r>
              <a:rPr lang="en-AU" b="1"/>
              <a:t>collision_type</a:t>
            </a:r>
          </a:p>
          <a:p>
            <a:r>
              <a:rPr lang="en-AU"/>
              <a:t>- </a:t>
            </a:r>
            <a:r>
              <a:rPr lang="en-AU" b="1"/>
              <a:t>police_report_available</a:t>
            </a:r>
          </a:p>
          <a:p>
            <a:r>
              <a:rPr lang="en-AU"/>
              <a:t>- </a:t>
            </a:r>
            <a:r>
              <a:rPr lang="en-AU" b="1"/>
              <a:t>property_damage</a:t>
            </a:r>
            <a:endParaRPr lang="en-AU" b="1" dirty="0"/>
          </a:p>
        </p:txBody>
      </p:sp>
      <p:sp>
        <p:nvSpPr>
          <p:cNvPr id="9" name="Text Placeholder 5">
            <a:extLst>
              <a:ext uri="{FF2B5EF4-FFF2-40B4-BE49-F238E27FC236}">
                <a16:creationId xmlns:a16="http://schemas.microsoft.com/office/drawing/2014/main" id="{9AEA339A-E241-4CA8-997F-C69C88CD4D88}"/>
              </a:ext>
            </a:extLst>
          </p:cNvPr>
          <p:cNvSpPr txBox="1">
            <a:spLocks/>
          </p:cNvSpPr>
          <p:nvPr/>
        </p:nvSpPr>
        <p:spPr>
          <a:xfrm>
            <a:off x="7838769" y="2102315"/>
            <a:ext cx="4018934" cy="62613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ZA" dirty="0"/>
              <a:t>Impossible value remove</a:t>
            </a:r>
          </a:p>
        </p:txBody>
      </p:sp>
      <p:sp>
        <p:nvSpPr>
          <p:cNvPr id="12" name="Text Placeholder 2">
            <a:extLst>
              <a:ext uri="{FF2B5EF4-FFF2-40B4-BE49-F238E27FC236}">
                <a16:creationId xmlns:a16="http://schemas.microsoft.com/office/drawing/2014/main" id="{D530D6D6-CC4C-4AF5-90D2-BC55761F89B6}"/>
              </a:ext>
            </a:extLst>
          </p:cNvPr>
          <p:cNvSpPr txBox="1">
            <a:spLocks/>
          </p:cNvSpPr>
          <p:nvPr/>
        </p:nvSpPr>
        <p:spPr>
          <a:xfrm>
            <a:off x="8089490" y="2829233"/>
            <a:ext cx="2982861" cy="270141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 </a:t>
            </a:r>
            <a:r>
              <a:rPr lang="en-AU" b="1" dirty="0" err="1"/>
              <a:t>umbrealla_limit</a:t>
            </a:r>
            <a:endParaRPr lang="en-AU" b="1" dirty="0"/>
          </a:p>
          <a:p>
            <a:r>
              <a:rPr lang="en-AU" dirty="0"/>
              <a:t>    - umbrella limit cannot negative. Any negative values is probably an error and converted to its absolute value.</a:t>
            </a:r>
          </a:p>
          <a:p>
            <a:r>
              <a:rPr lang="en-AU" dirty="0"/>
              <a:t>- </a:t>
            </a:r>
            <a:r>
              <a:rPr lang="en-AU" b="1" dirty="0"/>
              <a:t>capital-loss</a:t>
            </a:r>
          </a:p>
          <a:p>
            <a:r>
              <a:rPr lang="en-AU" dirty="0"/>
              <a:t>    - capital loss is mostly represented as negative.  This is converted to its absolute value.</a:t>
            </a:r>
          </a:p>
        </p:txBody>
      </p:sp>
    </p:spTree>
    <p:extLst>
      <p:ext uri="{BB962C8B-B14F-4D97-AF65-F5344CB8AC3E}">
        <p14:creationId xmlns:p14="http://schemas.microsoft.com/office/powerpoint/2010/main" val="15165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Data Preprocessing</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2750574" y="2133160"/>
            <a:ext cx="4057303" cy="505020"/>
          </a:xfrm>
        </p:spPr>
        <p:txBody>
          <a:bodyPr/>
          <a:lstStyle/>
          <a:p>
            <a:r>
              <a:rPr lang="en-ZA" dirty="0"/>
              <a:t>More to do</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2750574" y="2955796"/>
            <a:ext cx="6953865" cy="2765322"/>
          </a:xfrm>
        </p:spPr>
        <p:txBody>
          <a:bodyPr>
            <a:normAutofit fontScale="92500" lnSpcReduction="20000"/>
          </a:bodyPr>
          <a:lstStyle/>
          <a:p>
            <a:r>
              <a:rPr lang="en-AU" dirty="0"/>
              <a:t>Analyse the location of the accident, road conditions, traffic conditions.  </a:t>
            </a:r>
          </a:p>
          <a:p>
            <a:r>
              <a:rPr lang="en-AU" dirty="0"/>
              <a:t>This would require spatial analysis linking in map data to give more characteristics to the accident site.</a:t>
            </a:r>
          </a:p>
          <a:p>
            <a:endParaRPr lang="en-AU" dirty="0"/>
          </a:p>
          <a:p>
            <a:r>
              <a:rPr lang="en-AU" dirty="0"/>
              <a:t>Analyse the location of accident</a:t>
            </a:r>
          </a:p>
          <a:p>
            <a:r>
              <a:rPr lang="en-AU" dirty="0"/>
              <a:t>How far from the place of resident?   Perhaps the distance yield further information on likelihood of fraud.</a:t>
            </a:r>
          </a:p>
          <a:p>
            <a:endParaRPr lang="en-AU" dirty="0"/>
          </a:p>
          <a:p>
            <a:r>
              <a:rPr lang="en-AU" dirty="0"/>
              <a:t>Time analysis</a:t>
            </a:r>
          </a:p>
          <a:p>
            <a:r>
              <a:rPr lang="en-AU" dirty="0"/>
              <a:t>Create variables such as days of week, public holidays, against when the insurance is purchase and when the incident happened</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310917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Visual Analysis</a:t>
            </a:r>
          </a:p>
        </p:txBody>
      </p:sp>
    </p:spTree>
    <p:extLst>
      <p:ext uri="{BB962C8B-B14F-4D97-AF65-F5344CB8AC3E}">
        <p14:creationId xmlns:p14="http://schemas.microsoft.com/office/powerpoint/2010/main" val="70778917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1106</TotalTime>
  <Words>1311</Words>
  <Application>Microsoft Office PowerPoint</Application>
  <PresentationFormat>Widescreen</PresentationFormat>
  <Paragraphs>210</Paragraphs>
  <Slides>32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Consolas</vt:lpstr>
      <vt:lpstr>Tenorite</vt:lpstr>
      <vt:lpstr>Monoline</vt:lpstr>
      <vt:lpstr>Insurance fraud analysis</vt:lpstr>
      <vt:lpstr>plan</vt:lpstr>
      <vt:lpstr>Background</vt:lpstr>
      <vt:lpstr>Data</vt:lpstr>
      <vt:lpstr>Data Preprocessing</vt:lpstr>
      <vt:lpstr>Data Preprocessing</vt:lpstr>
      <vt:lpstr>Data Preprocessing</vt:lpstr>
      <vt:lpstr>Data Preprocessing</vt:lpstr>
      <vt:lpstr>Visual Analysis</vt:lpstr>
      <vt:lpstr>Target variable</vt:lpstr>
      <vt:lpstr>Categorical variables</vt:lpstr>
      <vt:lpstr>Categorical variables</vt:lpstr>
      <vt:lpstr>Categorical variables</vt:lpstr>
      <vt:lpstr>Categorical variables</vt:lpstr>
      <vt:lpstr>Categorical variables</vt:lpstr>
      <vt:lpstr>Continuous variables</vt:lpstr>
      <vt:lpstr>Continuous variables</vt:lpstr>
      <vt:lpstr>Continuous variables</vt:lpstr>
      <vt:lpstr>Continuous variables</vt:lpstr>
      <vt:lpstr>Continuous variables</vt:lpstr>
      <vt:lpstr>Advanced Analysis</vt:lpstr>
      <vt:lpstr>ML model Analysis</vt:lpstr>
      <vt:lpstr>Basic models to determine suitability of data</vt:lpstr>
      <vt:lpstr>Modelling</vt:lpstr>
      <vt:lpstr>PowerPoint Presentation</vt:lpstr>
      <vt:lpstr>PowerPoint Presentation</vt:lpstr>
      <vt:lpstr>PowerPoint Presentation</vt:lpstr>
      <vt:lpstr>PowerPoint Presentation</vt:lpstr>
      <vt:lpstr>recommendations</vt:lpstr>
      <vt:lpstr>Additional features</vt:lpstr>
      <vt:lpstr>Modelling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fraud analysis</dc:title>
  <dc:creator>Chris Yinan Zhang</dc:creator>
  <cp:lastModifiedBy>Chris Yinan Zhang</cp:lastModifiedBy>
  <cp:revision>1</cp:revision>
  <dcterms:created xsi:type="dcterms:W3CDTF">2022-04-17T09:46:44Z</dcterms:created>
  <dcterms:modified xsi:type="dcterms:W3CDTF">2022-04-18T04:12:57Z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