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波" initials="李" lastIdx="3" clrIdx="0">
    <p:extLst>
      <p:ext uri="{19B8F6BF-5375-455C-9EA6-DF929625EA0E}">
        <p15:presenceInfo xmlns:p15="http://schemas.microsoft.com/office/powerpoint/2012/main" userId="40f7b3cee7382e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5T11:43:31.052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21818-F1DC-4C57-8B7C-8B2617B07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35420F-BAA4-46BD-B475-D1A5595E2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FBA2E-4398-432B-A51C-FBA59B70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5781-52AC-4CC4-852D-2227003844A7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ABEC3-D68A-4922-AB70-A4230F52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26929-3ABD-470D-9315-116F9B2E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B41A-02BE-4251-BD8C-A5476E70E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6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03A65-4BFD-4CE7-8AA6-ACAB2BA9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0A4EC2-EA27-450F-ABAC-62D5FA39D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9BD37-9BB5-4AA8-9272-C30E0928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5781-52AC-4CC4-852D-2227003844A7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2BE7D-3BCA-4C1A-BA24-F26D23F4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AF855-A555-4827-9AE9-D7FDCE67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B41A-02BE-4251-BD8C-A5476E70E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1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CA0A0-9AAD-48AC-B9A6-FA6146319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12271-966E-48DD-885A-AA14C3487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D1298-1C9E-4AB3-BD23-253CC853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5781-52AC-4CC4-852D-2227003844A7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C6E94-EC61-40B8-B892-26053C56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BFC00-4E36-48E1-A98B-37B2243A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B41A-02BE-4251-BD8C-A5476E70E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0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494E9-89DF-4272-A912-D2E3B190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ED879-8D11-41D6-A587-97B7699D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C23B0-1E3F-4971-878B-A8359173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5781-52AC-4CC4-852D-2227003844A7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F8046-4E79-4965-9CFE-7F33E72B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92301-DFC9-455B-994A-285A465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B41A-02BE-4251-BD8C-A5476E70E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53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908F2-975A-4154-BCFC-2A2C12D3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D89A1-19F3-4198-BEE7-6A001B2A2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3EFFF-15B1-498C-9408-87E451E6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5781-52AC-4CC4-852D-2227003844A7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53428-0248-409E-BEF4-96B8FB18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84F79-3B83-492F-ADBC-8A3C5FE8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B41A-02BE-4251-BD8C-A5476E70E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4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51A6B-FF07-4632-920B-42B43AC1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CED78-E4E9-4131-BAC2-14BB59FCE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E49D74-DD90-405D-BCEC-F843E3B62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0BF07-597C-4D10-9CEA-8CC11035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5781-52AC-4CC4-852D-2227003844A7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587A3D-ABB3-43DD-89AD-DBEA51BA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8B060-2743-4E19-963F-BFAC5B6D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B41A-02BE-4251-BD8C-A5476E70E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2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AD9DB-B254-4BD2-A9E5-71DA720A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020A3-2646-4F49-9ACF-5684A57B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BB9BD8-B929-40EA-BC3D-4E2FED3F8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98DEF7-E728-4340-ADAA-A4B90E196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6B21BF-D458-43F2-A0E1-8CBAC950B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B59A7A-D334-4100-A4FA-6EA2D9D8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5781-52AC-4CC4-852D-2227003844A7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06B1FF-545E-4D01-B132-B2B4AFBD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44F29C-DEDA-4CE9-B9D2-7E38178C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B41A-02BE-4251-BD8C-A5476E70E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1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C976F-0447-4106-9E16-466D77EC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9090B6-5C88-4689-99CC-AD752623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5781-52AC-4CC4-852D-2227003844A7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3418ED-CCDB-4FA9-850B-0F0E5DA2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611F77-E1F7-469E-AB2D-79C12292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B41A-02BE-4251-BD8C-A5476E70E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4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4946ED-C788-4E70-8F20-82DA9B73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5781-52AC-4CC4-852D-2227003844A7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C4AF95-9A10-4D48-85CA-F43ED0DD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FA97AF-BBF7-4E64-9BD9-48DCE1B5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B41A-02BE-4251-BD8C-A5476E70E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8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AA1D-5613-4A67-80CC-33105A1D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D4253-9355-4E00-870D-BF52A52F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74E654-CFC8-4007-A5F9-916DEF911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E2328-702D-4890-BE9D-98072BA6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5781-52AC-4CC4-852D-2227003844A7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2DB5C6-596F-49A9-B78B-A2995F98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9C4B5-4018-4438-9932-E1E0F777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B41A-02BE-4251-BD8C-A5476E70E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5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FD57C-6D28-401C-956F-84E2B117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078FF3-D2F7-4289-ACA1-4621AB482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47300-842A-4353-829F-99E541C9E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F06849-B982-4EAF-BEA4-CA57C31D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5781-52AC-4CC4-852D-2227003844A7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C61B8-DA9E-434F-9FAB-DE67790D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9890D-EB67-4D11-8AB7-370E06D1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B41A-02BE-4251-BD8C-A5476E70E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7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0EADC2-7647-488B-AF0C-418D6AB1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A3D68-03E1-4B03-84A2-423DC59F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F50AA-C122-4F93-A4B6-F2A6864D0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C5781-52AC-4CC4-852D-2227003844A7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45E8A-4546-40B2-B45F-8BD5F822B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21AA9-AF5E-41E5-93D6-2C9490259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BB41A-02BE-4251-BD8C-A5476E70E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E173B-645F-4AF6-9396-52867FDB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18293"/>
            <a:ext cx="10515600" cy="1068554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信管</a:t>
            </a:r>
            <a:r>
              <a:rPr lang="en-US" altLang="zh-CN" sz="6000" dirty="0"/>
              <a:t>2</a:t>
            </a:r>
            <a:r>
              <a:rPr lang="zh-CN" altLang="en-US" sz="6000" dirty="0"/>
              <a:t>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95889-4D7C-47D2-8726-87C8F3C0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9"/>
            <a:ext cx="7487654" cy="10685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800" dirty="0">
                <a:latin typeface="+mj-lt"/>
              </a:rPr>
              <a:t>学号</a:t>
            </a:r>
            <a:r>
              <a:rPr lang="en-US" altLang="zh-CN" sz="6000" dirty="0">
                <a:latin typeface="+mj-lt"/>
              </a:rPr>
              <a:t>20190307233</a:t>
            </a:r>
            <a:endParaRPr lang="zh-CN" altLang="en-US" sz="6000" dirty="0"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872C72-5E43-4038-9B9E-5B5579B0BF36}"/>
              </a:ext>
            </a:extLst>
          </p:cNvPr>
          <p:cNvSpPr txBox="1"/>
          <p:nvPr/>
        </p:nvSpPr>
        <p:spPr>
          <a:xfrm>
            <a:off x="838198" y="2759243"/>
            <a:ext cx="5450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+mj-ea"/>
                <a:ea typeface="+mj-ea"/>
              </a:rPr>
              <a:t>姓名 李波</a:t>
            </a:r>
          </a:p>
        </p:txBody>
      </p:sp>
    </p:spTree>
    <p:extLst>
      <p:ext uri="{BB962C8B-B14F-4D97-AF65-F5344CB8AC3E}">
        <p14:creationId xmlns:p14="http://schemas.microsoft.com/office/powerpoint/2010/main" val="169327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AB8DCBD-F1CF-410C-B2B7-94F36272C976}"/>
              </a:ext>
            </a:extLst>
          </p:cNvPr>
          <p:cNvSpPr/>
          <p:nvPr/>
        </p:nvSpPr>
        <p:spPr>
          <a:xfrm>
            <a:off x="1423915" y="2707712"/>
            <a:ext cx="1537252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顾客姓名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8352A5-B5B1-42F4-BB70-A0C4D4DD81EA}"/>
              </a:ext>
            </a:extLst>
          </p:cNvPr>
          <p:cNvSpPr/>
          <p:nvPr/>
        </p:nvSpPr>
        <p:spPr>
          <a:xfrm>
            <a:off x="1423915" y="1295906"/>
            <a:ext cx="1537252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顾客号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AC74824-742D-4FA3-BAA8-0927D536691A}"/>
              </a:ext>
            </a:extLst>
          </p:cNvPr>
          <p:cNvSpPr/>
          <p:nvPr/>
        </p:nvSpPr>
        <p:spPr>
          <a:xfrm>
            <a:off x="9481229" y="2707712"/>
            <a:ext cx="1537252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商品规格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B9D9C8D-BB80-4549-8D6D-EDD05A6A567C}"/>
              </a:ext>
            </a:extLst>
          </p:cNvPr>
          <p:cNvSpPr/>
          <p:nvPr/>
        </p:nvSpPr>
        <p:spPr>
          <a:xfrm>
            <a:off x="1423915" y="105334"/>
            <a:ext cx="1537252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联系电话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27AE634-0CBD-46A5-8305-C3314357F0A3}"/>
              </a:ext>
            </a:extLst>
          </p:cNvPr>
          <p:cNvSpPr/>
          <p:nvPr/>
        </p:nvSpPr>
        <p:spPr>
          <a:xfrm>
            <a:off x="9523077" y="4119518"/>
            <a:ext cx="1537252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商品单价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079EC9F-9CCB-4AA6-86B3-40023562636F}"/>
              </a:ext>
            </a:extLst>
          </p:cNvPr>
          <p:cNvSpPr/>
          <p:nvPr/>
        </p:nvSpPr>
        <p:spPr>
          <a:xfrm>
            <a:off x="1433335" y="4119517"/>
            <a:ext cx="1537252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家庭住址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D9F699-89BD-4361-B8D6-1CA552FA6603}"/>
              </a:ext>
            </a:extLst>
          </p:cNvPr>
          <p:cNvSpPr/>
          <p:nvPr/>
        </p:nvSpPr>
        <p:spPr>
          <a:xfrm>
            <a:off x="9481229" y="1295905"/>
            <a:ext cx="1537252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商品号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F8DF30-604A-4A96-8F09-1135153DF490}"/>
              </a:ext>
            </a:extLst>
          </p:cNvPr>
          <p:cNvSpPr/>
          <p:nvPr/>
        </p:nvSpPr>
        <p:spPr>
          <a:xfrm>
            <a:off x="9481229" y="152680"/>
            <a:ext cx="1537252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商品名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A701CB5-D45A-4785-B541-39D8A790F65F}"/>
              </a:ext>
            </a:extLst>
          </p:cNvPr>
          <p:cNvSpPr/>
          <p:nvPr/>
        </p:nvSpPr>
        <p:spPr>
          <a:xfrm>
            <a:off x="4219074" y="2326105"/>
            <a:ext cx="1251284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顾客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25FD0D3-467B-4B25-ACAA-603BCF049D08}"/>
              </a:ext>
            </a:extLst>
          </p:cNvPr>
          <p:cNvSpPr/>
          <p:nvPr/>
        </p:nvSpPr>
        <p:spPr>
          <a:xfrm>
            <a:off x="6721644" y="2326105"/>
            <a:ext cx="1251284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商家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6E25DBC-405A-41C6-8CFC-40377A9F68C9}"/>
              </a:ext>
            </a:extLst>
          </p:cNvPr>
          <p:cNvCxnSpPr>
            <a:stCxn id="11" idx="2"/>
          </p:cNvCxnSpPr>
          <p:nvPr/>
        </p:nvCxnSpPr>
        <p:spPr>
          <a:xfrm flipH="1">
            <a:off x="7972928" y="590002"/>
            <a:ext cx="1508301" cy="173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9BB360A-FFE0-487B-8D8A-4C6F066B3312}"/>
              </a:ext>
            </a:extLst>
          </p:cNvPr>
          <p:cNvCxnSpPr>
            <a:stCxn id="10" idx="2"/>
          </p:cNvCxnSpPr>
          <p:nvPr/>
        </p:nvCxnSpPr>
        <p:spPr>
          <a:xfrm flipH="1">
            <a:off x="7828547" y="1733227"/>
            <a:ext cx="1652682" cy="83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62ED0EE-AB9D-4661-9B1D-F4356AB67FC5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7780421" y="2863269"/>
            <a:ext cx="1700808" cy="28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D8ED9D5-2067-451D-8CD9-E9EFD9E0ADEE}"/>
              </a:ext>
            </a:extLst>
          </p:cNvPr>
          <p:cNvCxnSpPr>
            <a:stCxn id="8" idx="2"/>
          </p:cNvCxnSpPr>
          <p:nvPr/>
        </p:nvCxnSpPr>
        <p:spPr>
          <a:xfrm flipH="1" flipV="1">
            <a:off x="7876675" y="3032009"/>
            <a:ext cx="1646402" cy="152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4D34475-FDBF-4065-B8EC-EB75F6DADA0B}"/>
              </a:ext>
            </a:extLst>
          </p:cNvPr>
          <p:cNvCxnSpPr/>
          <p:nvPr/>
        </p:nvCxnSpPr>
        <p:spPr>
          <a:xfrm>
            <a:off x="2791326" y="542655"/>
            <a:ext cx="1636295" cy="2024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4D17C50-609A-4A28-B168-53EF891863C4}"/>
              </a:ext>
            </a:extLst>
          </p:cNvPr>
          <p:cNvCxnSpPr/>
          <p:nvPr/>
        </p:nvCxnSpPr>
        <p:spPr>
          <a:xfrm>
            <a:off x="2768663" y="1733226"/>
            <a:ext cx="1594791" cy="1130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B64154E-5918-4FBF-BB49-DCC72954ED2E}"/>
              </a:ext>
            </a:extLst>
          </p:cNvPr>
          <p:cNvCxnSpPr/>
          <p:nvPr/>
        </p:nvCxnSpPr>
        <p:spPr>
          <a:xfrm>
            <a:off x="2749478" y="3103899"/>
            <a:ext cx="157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E7DFAEB-DBA8-47B6-956F-307103709940}"/>
              </a:ext>
            </a:extLst>
          </p:cNvPr>
          <p:cNvCxnSpPr/>
          <p:nvPr/>
        </p:nvCxnSpPr>
        <p:spPr>
          <a:xfrm flipV="1">
            <a:off x="2768663" y="3004151"/>
            <a:ext cx="1803337" cy="137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ED621EC-2CB4-46D3-B1A5-85D1AA4EFFF7}"/>
              </a:ext>
            </a:extLst>
          </p:cNvPr>
          <p:cNvCxnSpPr>
            <a:stCxn id="31" idx="3"/>
          </p:cNvCxnSpPr>
          <p:nvPr/>
        </p:nvCxnSpPr>
        <p:spPr>
          <a:xfrm>
            <a:off x="5470358" y="2763427"/>
            <a:ext cx="1427748" cy="18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80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2DB7B1F-0668-4CE8-B57A-6F6428FE7C15}"/>
              </a:ext>
            </a:extLst>
          </p:cNvPr>
          <p:cNvSpPr/>
          <p:nvPr/>
        </p:nvSpPr>
        <p:spPr>
          <a:xfrm>
            <a:off x="2929691" y="383006"/>
            <a:ext cx="1411705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年龄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56084DD-3563-421E-B6D3-7F6A1FC0FA20}"/>
              </a:ext>
            </a:extLst>
          </p:cNvPr>
          <p:cNvSpPr/>
          <p:nvPr/>
        </p:nvSpPr>
        <p:spPr>
          <a:xfrm>
            <a:off x="4491792" y="724904"/>
            <a:ext cx="1411705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工资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A61B12B-1F8A-42D6-8AE5-ADAA9D2F2876}"/>
              </a:ext>
            </a:extLst>
          </p:cNvPr>
          <p:cNvSpPr/>
          <p:nvPr/>
        </p:nvSpPr>
        <p:spPr>
          <a:xfrm>
            <a:off x="465224" y="1609224"/>
            <a:ext cx="1411705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职工号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2C324B5-B2CF-47B2-A61D-C0A4C817DD44}"/>
              </a:ext>
            </a:extLst>
          </p:cNvPr>
          <p:cNvSpPr/>
          <p:nvPr/>
        </p:nvSpPr>
        <p:spPr>
          <a:xfrm>
            <a:off x="160421" y="2759242"/>
            <a:ext cx="1411705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177A8A2-A2C9-435D-B13A-BB88841E66BA}"/>
              </a:ext>
            </a:extLst>
          </p:cNvPr>
          <p:cNvSpPr/>
          <p:nvPr/>
        </p:nvSpPr>
        <p:spPr>
          <a:xfrm>
            <a:off x="6380749" y="5366084"/>
            <a:ext cx="1411705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代号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4692FD6-004C-4243-BC20-7FD0662FA937}"/>
              </a:ext>
            </a:extLst>
          </p:cNvPr>
          <p:cNvSpPr/>
          <p:nvPr/>
        </p:nvSpPr>
        <p:spPr>
          <a:xfrm>
            <a:off x="7972928" y="5741069"/>
            <a:ext cx="1411705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名称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474AA12-FCA6-4A0A-A4CC-19FA8E519FC3}"/>
              </a:ext>
            </a:extLst>
          </p:cNvPr>
          <p:cNvSpPr/>
          <p:nvPr/>
        </p:nvSpPr>
        <p:spPr>
          <a:xfrm>
            <a:off x="9745580" y="5586664"/>
            <a:ext cx="1411705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律贴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9EF8E93-D415-4B60-B966-F4793277173E}"/>
              </a:ext>
            </a:extLst>
          </p:cNvPr>
          <p:cNvSpPr/>
          <p:nvPr/>
        </p:nvSpPr>
        <p:spPr>
          <a:xfrm>
            <a:off x="10627895" y="4572001"/>
            <a:ext cx="1411705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面积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2E9A01-A68B-4A98-9965-D84C7486D84C}"/>
              </a:ext>
            </a:extLst>
          </p:cNvPr>
          <p:cNvSpPr/>
          <p:nvPr/>
        </p:nvSpPr>
        <p:spPr>
          <a:xfrm>
            <a:off x="6438901" y="1313448"/>
            <a:ext cx="1411705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部门号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AD6AE9-05DF-4727-A0A5-D472684E755A}"/>
              </a:ext>
            </a:extLst>
          </p:cNvPr>
          <p:cNvSpPr/>
          <p:nvPr/>
        </p:nvSpPr>
        <p:spPr>
          <a:xfrm>
            <a:off x="10668000" y="948491"/>
            <a:ext cx="1411705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负责人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DCD0EC9-7FA9-4D07-B513-C5EA354F49A9}"/>
              </a:ext>
            </a:extLst>
          </p:cNvPr>
          <p:cNvSpPr/>
          <p:nvPr/>
        </p:nvSpPr>
        <p:spPr>
          <a:xfrm>
            <a:off x="7523752" y="328864"/>
            <a:ext cx="1411705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名称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BFA5A26-3A7F-4486-BA63-B31687BC2EDA}"/>
              </a:ext>
            </a:extLst>
          </p:cNvPr>
          <p:cNvSpPr/>
          <p:nvPr/>
        </p:nvSpPr>
        <p:spPr>
          <a:xfrm>
            <a:off x="9200150" y="328864"/>
            <a:ext cx="1411705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电话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F0C0E25-FA8B-4C7A-85DC-3397044FDF63}"/>
              </a:ext>
            </a:extLst>
          </p:cNvPr>
          <p:cNvSpPr/>
          <p:nvPr/>
        </p:nvSpPr>
        <p:spPr>
          <a:xfrm>
            <a:off x="1341523" y="678782"/>
            <a:ext cx="1411705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性别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3F8C30C-A947-4768-84FB-DB2D7A7CA882}"/>
              </a:ext>
            </a:extLst>
          </p:cNvPr>
          <p:cNvSpPr/>
          <p:nvPr/>
        </p:nvSpPr>
        <p:spPr>
          <a:xfrm>
            <a:off x="2999874" y="2759242"/>
            <a:ext cx="1411705" cy="930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职工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D535333-CCB8-4E2B-8BA1-B5FBB4B594C4}"/>
              </a:ext>
            </a:extLst>
          </p:cNvPr>
          <p:cNvSpPr/>
          <p:nvPr/>
        </p:nvSpPr>
        <p:spPr>
          <a:xfrm>
            <a:off x="8229605" y="3850106"/>
            <a:ext cx="1411705" cy="930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职称职务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4735FC8-3D5B-4862-AF54-2DF2ED81C368}"/>
              </a:ext>
            </a:extLst>
          </p:cNvPr>
          <p:cNvSpPr/>
          <p:nvPr/>
        </p:nvSpPr>
        <p:spPr>
          <a:xfrm>
            <a:off x="8704849" y="2294021"/>
            <a:ext cx="1411705" cy="930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部门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FA5F550-C6BE-4CAE-957C-4C42B836B721}"/>
              </a:ext>
            </a:extLst>
          </p:cNvPr>
          <p:cNvSpPr/>
          <p:nvPr/>
        </p:nvSpPr>
        <p:spPr>
          <a:xfrm>
            <a:off x="3545308" y="5476374"/>
            <a:ext cx="2141618" cy="1038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任职日期</a:t>
            </a: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971E5178-770A-4243-80F2-401D9C67F46F}"/>
              </a:ext>
            </a:extLst>
          </p:cNvPr>
          <p:cNvSpPr/>
          <p:nvPr/>
        </p:nvSpPr>
        <p:spPr>
          <a:xfrm>
            <a:off x="5518484" y="2539666"/>
            <a:ext cx="1411705" cy="6847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分工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4A4C3864-6AE8-42A6-80A3-3584C05FC618}"/>
              </a:ext>
            </a:extLst>
          </p:cNvPr>
          <p:cNvSpPr/>
          <p:nvPr/>
        </p:nvSpPr>
        <p:spPr>
          <a:xfrm>
            <a:off x="5518483" y="3787942"/>
            <a:ext cx="1411705" cy="6847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任职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4114D71-0825-4632-90A3-949E9F8975DD}"/>
              </a:ext>
            </a:extLst>
          </p:cNvPr>
          <p:cNvCxnSpPr>
            <a:stCxn id="5" idx="6"/>
            <a:endCxn id="15" idx="1"/>
          </p:cNvCxnSpPr>
          <p:nvPr/>
        </p:nvCxnSpPr>
        <p:spPr>
          <a:xfrm>
            <a:off x="1572126" y="3224463"/>
            <a:ext cx="1427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4C894F6-7B08-49A4-9927-06E59FBCD94A}"/>
              </a:ext>
            </a:extLst>
          </p:cNvPr>
          <p:cNvCxnSpPr>
            <a:stCxn id="4" idx="6"/>
            <a:endCxn id="15" idx="1"/>
          </p:cNvCxnSpPr>
          <p:nvPr/>
        </p:nvCxnSpPr>
        <p:spPr>
          <a:xfrm>
            <a:off x="1876929" y="2074445"/>
            <a:ext cx="1122945" cy="115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E0641A4-EE5F-4F51-8C9A-0D286C3B21F8}"/>
              </a:ext>
            </a:extLst>
          </p:cNvPr>
          <p:cNvCxnSpPr>
            <a:stCxn id="14" idx="5"/>
          </p:cNvCxnSpPr>
          <p:nvPr/>
        </p:nvCxnSpPr>
        <p:spPr>
          <a:xfrm>
            <a:off x="2546489" y="1472964"/>
            <a:ext cx="1300609" cy="1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0E5A202-ED8D-41AB-8C6F-1C8D54DBF452}"/>
              </a:ext>
            </a:extLst>
          </p:cNvPr>
          <p:cNvCxnSpPr>
            <a:stCxn id="2" idx="4"/>
          </p:cNvCxnSpPr>
          <p:nvPr/>
        </p:nvCxnSpPr>
        <p:spPr>
          <a:xfrm>
            <a:off x="3635544" y="1313448"/>
            <a:ext cx="240629" cy="1547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D93532A-F5CB-4B65-89BC-13B553E97B88}"/>
              </a:ext>
            </a:extLst>
          </p:cNvPr>
          <p:cNvCxnSpPr>
            <a:stCxn id="3" idx="3"/>
          </p:cNvCxnSpPr>
          <p:nvPr/>
        </p:nvCxnSpPr>
        <p:spPr>
          <a:xfrm flipH="1">
            <a:off x="4163929" y="1519086"/>
            <a:ext cx="534602" cy="13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0F8ECC9-EDCD-4644-B8C9-475884993708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 flipV="1">
            <a:off x="4411579" y="2882065"/>
            <a:ext cx="1106905" cy="34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D8187D8-8857-434C-B3CA-A75A94C3B05D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4411579" y="3224463"/>
            <a:ext cx="1106904" cy="905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063F8A1-28C8-4ADD-95B6-F8BFBD7C0B55}"/>
              </a:ext>
            </a:extLst>
          </p:cNvPr>
          <p:cNvCxnSpPr>
            <a:stCxn id="18" idx="7"/>
            <a:endCxn id="22" idx="2"/>
          </p:cNvCxnSpPr>
          <p:nvPr/>
        </p:nvCxnSpPr>
        <p:spPr>
          <a:xfrm flipV="1">
            <a:off x="5373293" y="4472739"/>
            <a:ext cx="851043" cy="115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C84C80F-6F3A-4136-AC32-30D2B689BFA2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 flipV="1">
            <a:off x="6930189" y="2759242"/>
            <a:ext cx="1774660" cy="12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C767F98-047E-4014-9A4B-5E4325A48F3D}"/>
              </a:ext>
            </a:extLst>
          </p:cNvPr>
          <p:cNvCxnSpPr>
            <a:stCxn id="22" idx="3"/>
            <a:endCxn id="16" idx="1"/>
          </p:cNvCxnSpPr>
          <p:nvPr/>
        </p:nvCxnSpPr>
        <p:spPr>
          <a:xfrm>
            <a:off x="6930188" y="4130341"/>
            <a:ext cx="1299417" cy="184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4527E04-0B44-4929-B2CC-ABEDCEAA1B21}"/>
              </a:ext>
            </a:extLst>
          </p:cNvPr>
          <p:cNvCxnSpPr>
            <a:stCxn id="10" idx="6"/>
          </p:cNvCxnSpPr>
          <p:nvPr/>
        </p:nvCxnSpPr>
        <p:spPr>
          <a:xfrm>
            <a:off x="7850606" y="1778669"/>
            <a:ext cx="1084851" cy="73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1999624-2A45-4AB2-8604-0DFE9D0F74E6}"/>
              </a:ext>
            </a:extLst>
          </p:cNvPr>
          <p:cNvCxnSpPr>
            <a:stCxn id="12" idx="5"/>
          </p:cNvCxnSpPr>
          <p:nvPr/>
        </p:nvCxnSpPr>
        <p:spPr>
          <a:xfrm>
            <a:off x="8728718" y="1123046"/>
            <a:ext cx="530585" cy="134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85757C3-E0D5-402D-981B-464821406FBF}"/>
              </a:ext>
            </a:extLst>
          </p:cNvPr>
          <p:cNvCxnSpPr>
            <a:stCxn id="13" idx="4"/>
          </p:cNvCxnSpPr>
          <p:nvPr/>
        </p:nvCxnSpPr>
        <p:spPr>
          <a:xfrm flipH="1">
            <a:off x="9590976" y="1259306"/>
            <a:ext cx="315027" cy="128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EDD9C04-C241-4B72-AD50-6DABA6DE77BC}"/>
              </a:ext>
            </a:extLst>
          </p:cNvPr>
          <p:cNvCxnSpPr>
            <a:stCxn id="11" idx="3"/>
          </p:cNvCxnSpPr>
          <p:nvPr/>
        </p:nvCxnSpPr>
        <p:spPr>
          <a:xfrm flipH="1">
            <a:off x="9778065" y="1742673"/>
            <a:ext cx="1096674" cy="983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D48F0DB-BEA2-455D-8BDF-2B5D3FB215D7}"/>
              </a:ext>
            </a:extLst>
          </p:cNvPr>
          <p:cNvCxnSpPr>
            <a:stCxn id="6" idx="7"/>
          </p:cNvCxnSpPr>
          <p:nvPr/>
        </p:nvCxnSpPr>
        <p:spPr>
          <a:xfrm flipV="1">
            <a:off x="7585715" y="4780548"/>
            <a:ext cx="643889" cy="721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CFC7D7A-9237-4B8C-A550-56553DEB1F81}"/>
              </a:ext>
            </a:extLst>
          </p:cNvPr>
          <p:cNvCxnSpPr>
            <a:stCxn id="7" idx="0"/>
          </p:cNvCxnSpPr>
          <p:nvPr/>
        </p:nvCxnSpPr>
        <p:spPr>
          <a:xfrm flipV="1">
            <a:off x="8678781" y="4667300"/>
            <a:ext cx="100258" cy="1073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A7403ED-2709-4F6C-80ED-B3C4A1952001}"/>
              </a:ext>
            </a:extLst>
          </p:cNvPr>
          <p:cNvCxnSpPr/>
          <p:nvPr/>
        </p:nvCxnSpPr>
        <p:spPr>
          <a:xfrm flipV="1">
            <a:off x="8229604" y="4585394"/>
            <a:ext cx="146380" cy="195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81D7963-B2A8-433E-B892-7B242844B180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9228215" y="4667300"/>
            <a:ext cx="724104" cy="1055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226258A-A4B8-4581-8677-FDFABA9723DD}"/>
              </a:ext>
            </a:extLst>
          </p:cNvPr>
          <p:cNvCxnSpPr/>
          <p:nvPr/>
        </p:nvCxnSpPr>
        <p:spPr>
          <a:xfrm flipH="1" flipV="1">
            <a:off x="9384633" y="4315327"/>
            <a:ext cx="1490106" cy="59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9011171-D1C1-492F-A177-3A8C1815A8B9}"/>
              </a:ext>
            </a:extLst>
          </p:cNvPr>
          <p:cNvSpPr/>
          <p:nvPr/>
        </p:nvSpPr>
        <p:spPr>
          <a:xfrm>
            <a:off x="10098503" y="1868906"/>
            <a:ext cx="1588169" cy="946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班号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38AE1FA-FB21-4120-8FC8-775DEECA7CB2}"/>
              </a:ext>
            </a:extLst>
          </p:cNvPr>
          <p:cNvSpPr/>
          <p:nvPr/>
        </p:nvSpPr>
        <p:spPr>
          <a:xfrm>
            <a:off x="10082460" y="2955758"/>
            <a:ext cx="1588169" cy="946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班名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ED0A45E-1A3C-47A4-BB49-B60A45266C2A}"/>
              </a:ext>
            </a:extLst>
          </p:cNvPr>
          <p:cNvSpPr/>
          <p:nvPr/>
        </p:nvSpPr>
        <p:spPr>
          <a:xfrm>
            <a:off x="10082460" y="753979"/>
            <a:ext cx="1588169" cy="946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班主任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AB29F7A-6DA9-4041-BF44-2915DB10FC8D}"/>
              </a:ext>
            </a:extLst>
          </p:cNvPr>
          <p:cNvSpPr/>
          <p:nvPr/>
        </p:nvSpPr>
        <p:spPr>
          <a:xfrm>
            <a:off x="505328" y="1227221"/>
            <a:ext cx="1588169" cy="946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学号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D44C33-D5BA-469D-9988-9F89F2A20E95}"/>
              </a:ext>
            </a:extLst>
          </p:cNvPr>
          <p:cNvSpPr/>
          <p:nvPr/>
        </p:nvSpPr>
        <p:spPr>
          <a:xfrm>
            <a:off x="521371" y="3533274"/>
            <a:ext cx="1588169" cy="946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0DD067B-C838-462E-B330-F91358230ABD}"/>
              </a:ext>
            </a:extLst>
          </p:cNvPr>
          <p:cNvSpPr/>
          <p:nvPr/>
        </p:nvSpPr>
        <p:spPr>
          <a:xfrm>
            <a:off x="521371" y="4672265"/>
            <a:ext cx="1588169" cy="946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身份证号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AA8105B-CD51-4CF2-A05D-26C569EC4BBB}"/>
              </a:ext>
            </a:extLst>
          </p:cNvPr>
          <p:cNvSpPr/>
          <p:nvPr/>
        </p:nvSpPr>
        <p:spPr>
          <a:xfrm>
            <a:off x="505327" y="2342148"/>
            <a:ext cx="1588169" cy="946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性别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9E906AA-3E53-4B47-BF96-044F3CA6C437}"/>
              </a:ext>
            </a:extLst>
          </p:cNvPr>
          <p:cNvSpPr/>
          <p:nvPr/>
        </p:nvSpPr>
        <p:spPr>
          <a:xfrm>
            <a:off x="8494291" y="5779170"/>
            <a:ext cx="1588169" cy="946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宿舍地址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96B5C4-8838-429F-B934-774C391FF1FE}"/>
              </a:ext>
            </a:extLst>
          </p:cNvPr>
          <p:cNvSpPr/>
          <p:nvPr/>
        </p:nvSpPr>
        <p:spPr>
          <a:xfrm>
            <a:off x="5470356" y="5839330"/>
            <a:ext cx="1588169" cy="946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E07147-320D-43B0-AF26-A7F467355B4A}"/>
              </a:ext>
            </a:extLst>
          </p:cNvPr>
          <p:cNvSpPr/>
          <p:nvPr/>
        </p:nvSpPr>
        <p:spPr>
          <a:xfrm>
            <a:off x="3096126" y="2658979"/>
            <a:ext cx="1588169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E49B97-BA3E-4447-8DE9-9A84B36A4CC9}"/>
              </a:ext>
            </a:extLst>
          </p:cNvPr>
          <p:cNvSpPr/>
          <p:nvPr/>
        </p:nvSpPr>
        <p:spPr>
          <a:xfrm>
            <a:off x="7275095" y="2001253"/>
            <a:ext cx="1588169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8991A2-73D2-460F-BF3A-0296463764B0}"/>
              </a:ext>
            </a:extLst>
          </p:cNvPr>
          <p:cNvSpPr/>
          <p:nvPr/>
        </p:nvSpPr>
        <p:spPr>
          <a:xfrm>
            <a:off x="6617368" y="4479758"/>
            <a:ext cx="1588169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674A8D6-8BD5-4ABC-9992-014201697170}"/>
              </a:ext>
            </a:extLst>
          </p:cNvPr>
          <p:cNvCxnSpPr>
            <a:stCxn id="5" idx="6"/>
          </p:cNvCxnSpPr>
          <p:nvPr/>
        </p:nvCxnSpPr>
        <p:spPr>
          <a:xfrm>
            <a:off x="2093497" y="1700463"/>
            <a:ext cx="1163050" cy="1114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D3F9D6-1903-4524-BE33-1142097CA5E1}"/>
              </a:ext>
            </a:extLst>
          </p:cNvPr>
          <p:cNvCxnSpPr/>
          <p:nvPr/>
        </p:nvCxnSpPr>
        <p:spPr>
          <a:xfrm>
            <a:off x="1860887" y="2815390"/>
            <a:ext cx="1467848" cy="28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5F10CF1-8D24-4A5E-B7E3-9546A11559B0}"/>
              </a:ext>
            </a:extLst>
          </p:cNvPr>
          <p:cNvCxnSpPr/>
          <p:nvPr/>
        </p:nvCxnSpPr>
        <p:spPr>
          <a:xfrm flipV="1">
            <a:off x="1868909" y="3324726"/>
            <a:ext cx="1459826" cy="85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F04BCA0-6987-4628-87B1-44E944AE1AFD}"/>
              </a:ext>
            </a:extLst>
          </p:cNvPr>
          <p:cNvCxnSpPr/>
          <p:nvPr/>
        </p:nvCxnSpPr>
        <p:spPr>
          <a:xfrm flipV="1">
            <a:off x="1860887" y="3429000"/>
            <a:ext cx="1467848" cy="171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A0EBCE2-5934-4FE3-9BFC-2F74428A169A}"/>
              </a:ext>
            </a:extLst>
          </p:cNvPr>
          <p:cNvCxnSpPr/>
          <p:nvPr/>
        </p:nvCxnSpPr>
        <p:spPr>
          <a:xfrm flipV="1">
            <a:off x="6617368" y="5145507"/>
            <a:ext cx="441157" cy="1167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A74BA3B-352D-4D49-A9BB-D0AC694620A4}"/>
              </a:ext>
            </a:extLst>
          </p:cNvPr>
          <p:cNvCxnSpPr/>
          <p:nvPr/>
        </p:nvCxnSpPr>
        <p:spPr>
          <a:xfrm flipH="1" flipV="1">
            <a:off x="7836563" y="5145507"/>
            <a:ext cx="1026701" cy="90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2C9CC7C-FDAB-4733-B0D1-75CDA01491F1}"/>
              </a:ext>
            </a:extLst>
          </p:cNvPr>
          <p:cNvCxnSpPr/>
          <p:nvPr/>
        </p:nvCxnSpPr>
        <p:spPr>
          <a:xfrm flipH="1">
            <a:off x="8349913" y="1090863"/>
            <a:ext cx="1981203" cy="125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E07C891-A1A1-4A7C-BC2F-0494A34ACB97}"/>
              </a:ext>
            </a:extLst>
          </p:cNvPr>
          <p:cNvCxnSpPr/>
          <p:nvPr/>
        </p:nvCxnSpPr>
        <p:spPr>
          <a:xfrm flipH="1" flipV="1">
            <a:off x="8863264" y="2366212"/>
            <a:ext cx="1548062" cy="7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CAB9945-B66C-40D9-8DD4-DCA72F94E34C}"/>
              </a:ext>
            </a:extLst>
          </p:cNvPr>
          <p:cNvCxnSpPr/>
          <p:nvPr/>
        </p:nvCxnSpPr>
        <p:spPr>
          <a:xfrm flipH="1" flipV="1">
            <a:off x="8863264" y="2642938"/>
            <a:ext cx="1612231" cy="838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816E8C6-4034-418D-BC8B-9C30D2DC6D3F}"/>
              </a:ext>
            </a:extLst>
          </p:cNvPr>
          <p:cNvCxnSpPr/>
          <p:nvPr/>
        </p:nvCxnSpPr>
        <p:spPr>
          <a:xfrm flipH="1">
            <a:off x="4539916" y="2442411"/>
            <a:ext cx="2999873" cy="61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D033240-11FB-4666-BB6C-B46C74632FE4}"/>
              </a:ext>
            </a:extLst>
          </p:cNvPr>
          <p:cNvCxnSpPr/>
          <p:nvPr/>
        </p:nvCxnSpPr>
        <p:spPr>
          <a:xfrm flipH="1" flipV="1">
            <a:off x="4527881" y="3429000"/>
            <a:ext cx="2310065" cy="1243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9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70</Words>
  <Application>Microsoft Office PowerPoint</Application>
  <PresentationFormat>宽屏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信管2班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信管2班</dc:title>
  <dc:creator>李 波</dc:creator>
  <cp:lastModifiedBy>李 波</cp:lastModifiedBy>
  <cp:revision>5</cp:revision>
  <dcterms:created xsi:type="dcterms:W3CDTF">2020-03-05T03:21:02Z</dcterms:created>
  <dcterms:modified xsi:type="dcterms:W3CDTF">2020-03-05T04:31:41Z</dcterms:modified>
</cp:coreProperties>
</file>