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93" r:id="rId3"/>
    <p:sldId id="286" r:id="rId4"/>
    <p:sldId id="298" r:id="rId5"/>
    <p:sldId id="306" r:id="rId6"/>
    <p:sldId id="307" r:id="rId7"/>
    <p:sldId id="309" r:id="rId8"/>
    <p:sldId id="308" r:id="rId9"/>
    <p:sldId id="310" r:id="rId10"/>
    <p:sldId id="311" r:id="rId11"/>
    <p:sldId id="312" r:id="rId12"/>
    <p:sldId id="280" r:id="rId13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76F8-47C1-49D1-B01F-A82FAA0893FB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A008-DB4F-480E-BF00-5F89612374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2752"/>
            <a:ext cx="911939" cy="365125"/>
          </a:xfrm>
        </p:spPr>
        <p:txBody>
          <a:bodyPr/>
          <a:lstStyle/>
          <a:p>
            <a:fld id="{BC1CBBFD-8DC3-4CE0-87CE-316BA1CC2809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2752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27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AA7D23-3B47-40D1-812E-28B928D22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315999"/>
            <a:ext cx="911939" cy="365125"/>
          </a:xfrm>
        </p:spPr>
        <p:txBody>
          <a:bodyPr/>
          <a:lstStyle/>
          <a:p>
            <a:fld id="{54ED5195-C2EA-47FB-857E-31D75CBF3396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7" y="6315999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3159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5D7237-B22F-47CC-8E09-F07835343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7BA7-902C-4E81-9927-63EAB9AA0421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B5E-8F1E-4FF7-BC87-62A51B650E8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CC4-3C54-498B-AF80-F0A8D512ED4E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284-9E93-4371-A81F-FD28446DACFA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A8AC-6228-46D8-BBBA-7A13DA4153F2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5E57-FFDA-4188-8286-5DE52C09AB29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1551"/>
            <a:ext cx="911939" cy="365125"/>
          </a:xfrm>
        </p:spPr>
        <p:txBody>
          <a:bodyPr/>
          <a:lstStyle/>
          <a:p>
            <a:fld id="{364FD4F3-2649-4F55-B807-C78E8563980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1551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155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274F37-E04A-447B-96F3-D2569C6D6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66093" y="6298748"/>
            <a:ext cx="911939" cy="365125"/>
          </a:xfrm>
        </p:spPr>
        <p:txBody>
          <a:bodyPr/>
          <a:lstStyle/>
          <a:p>
            <a:fld id="{41B0B63A-E146-4E54-B0ED-BC926616A08A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98748"/>
            <a:ext cx="592012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623" y="62987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47A522-99AA-449E-BD6F-8950FFCD2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271550"/>
            <a:ext cx="911939" cy="365125"/>
          </a:xfrm>
        </p:spPr>
        <p:txBody>
          <a:bodyPr/>
          <a:lstStyle/>
          <a:p>
            <a:fld id="{03D230E3-49CF-43FB-B49E-47D00C9F1F38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271550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271550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A9605E-D1F2-4408-979C-EDC0932F81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338A466-280B-400E-9E84-91B4E3241D04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59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88D1BF-1A19-433C-838D-17C945A55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E69F7F11-2B15-4720-90C2-C2EA3343A46D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2CD07-012E-44D3-A42E-768C49F08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082" y="6317775"/>
            <a:ext cx="911939" cy="365125"/>
          </a:xfrm>
        </p:spPr>
        <p:txBody>
          <a:bodyPr/>
          <a:lstStyle/>
          <a:p>
            <a:fld id="{163CEE38-5458-46B0-825F-E483F63764D1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735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12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AD483-8A3E-4B62-AE70-10E08EF5C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88F3D0F9-0F44-4879-8D3C-7B698DF38F12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85D46-F0F6-4E52-BE3E-90401F6D8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65CC09A-6FF3-48F8-B684-8A6224DCACE8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F2769-E4BD-40E1-8186-F59FF5EFB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DFC5-09FD-4447-8F81-7861935325F7}" type="datetime1">
              <a:rPr lang="en-US" altLang="zh-TW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5786" y="6267118"/>
            <a:ext cx="5859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585ECD-EC69-482C-A8BC-21DD5C5A3A0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35E8-171D-443D-894C-283B9C39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第一次</a:t>
            </a:r>
            <a:r>
              <a:rPr lang="en-US" altLang="zh-TW" b="1" dirty="0">
                <a:solidFill>
                  <a:schemeClr val="accent2"/>
                </a:solidFill>
              </a:rPr>
              <a:t>MVC</a:t>
            </a:r>
            <a:r>
              <a:rPr lang="zh-TW" altLang="en-US" b="1" dirty="0">
                <a:solidFill>
                  <a:schemeClr val="accent2"/>
                </a:solidFill>
              </a:rPr>
              <a:t> 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D1331-D944-4ED1-B9D7-C3E6FDC4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9433"/>
            <a:ext cx="7766936" cy="1096899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豐碩資訊有限公司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8401D1-58B0-4F2C-9A4F-6258C17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77D20-015F-7945-D9D3-9608B7F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變更檢視和版面配置頁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6EA97-EEEA-4FD0-C043-05C0FCCD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52595"/>
          </a:xfrm>
        </p:spPr>
        <p:txBody>
          <a:bodyPr>
            <a:normAutofit/>
          </a:bodyPr>
          <a:lstStyle/>
          <a:p>
            <a:r>
              <a:rPr lang="zh-TW" altLang="en-US" dirty="0"/>
              <a:t>使用版面配置頁的優勢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重複使用：版面配置頁允許你在多個視圖中重複使用相同的版面結構和元素，從而提高代碼的可重用性和維護性。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一致性：通過使用版面配置頁，你可以確保整個網站的外觀保持一致，從而提供統一的使用者體驗。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可變性：雖然版面配置頁定義了整體的結構，但你仍然可以在具體的視圖中修改或替換某些部分。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透過使用</a:t>
            </a:r>
            <a:r>
              <a:rPr lang="en-US" altLang="zh-TW" dirty="0"/>
              <a:t>MVC</a:t>
            </a:r>
            <a:r>
              <a:rPr lang="zh-TW" altLang="en-US" dirty="0"/>
              <a:t>的版面配置頁，你可以更有效地管理和組織你的網站的外觀和結構，並實現重複使用和一致性。藉由定義和使用版面配置頁，你可以將更多的精力集中於視圖的特定內容上，同時保持整體一致性。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EA976D-276B-F31F-E920-617867A7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14939-F0DF-F98D-0663-B03CAA5D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其他問答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C4E5D-1CDA-E9F8-691A-B5EEDA65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97" y="1432679"/>
            <a:ext cx="8596668" cy="3880773"/>
          </a:xfrm>
        </p:spPr>
        <p:txBody>
          <a:bodyPr/>
          <a:lstStyle/>
          <a:p>
            <a:r>
              <a:rPr lang="zh-TW" altLang="en-US" dirty="0"/>
              <a:t>請於課堂內建立專案並實際執行專案，查看運行結果。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EBBAFA-B460-E6F7-7C40-A1D459F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FF961-B2DB-4F60-A77C-6B2FAF5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內容結束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12ECE18-0507-4241-B900-3F05A28B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81E05EF-FAF6-4FCA-8BFA-05E2E0C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基礎和環境設置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7"/>
            <a:ext cx="8596668" cy="4735936"/>
          </a:xfrm>
        </p:spPr>
        <p:txBody>
          <a:bodyPr>
            <a:normAutofit/>
          </a:bodyPr>
          <a:lstStyle/>
          <a:p>
            <a:r>
              <a:rPr lang="en-US" altLang="zh-TW" dirty="0"/>
              <a:t>MVC</a:t>
            </a:r>
            <a:r>
              <a:rPr lang="zh-TW" altLang="en-US" dirty="0"/>
              <a:t>架構概述：</a:t>
            </a:r>
            <a:br>
              <a:rPr lang="en-US" altLang="zh-TW" dirty="0"/>
            </a:b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MVC</a:t>
            </a:r>
            <a:r>
              <a:rPr lang="zh-TW" altLang="en-US" dirty="0"/>
              <a:t>是一種軟體架構模式，它將應用程式分為三個主要組件：</a:t>
            </a:r>
            <a:r>
              <a:rPr lang="en-US" altLang="zh-TW" dirty="0"/>
              <a:t>Model</a:t>
            </a:r>
            <a:r>
              <a:rPr lang="zh-TW" altLang="en-US" dirty="0"/>
              <a:t>（模型）、</a:t>
            </a:r>
            <a:r>
              <a:rPr lang="en-US" altLang="zh-TW" dirty="0"/>
              <a:t>View</a:t>
            </a:r>
            <a:r>
              <a:rPr lang="zh-TW" altLang="en-US" dirty="0"/>
              <a:t>（視圖）和</a:t>
            </a:r>
            <a:r>
              <a:rPr lang="en-US" altLang="zh-TW" dirty="0"/>
              <a:t>Controller</a:t>
            </a:r>
            <a:r>
              <a:rPr lang="zh-TW" altLang="en-US" dirty="0"/>
              <a:t>（控制器）。</a:t>
            </a:r>
            <a:br>
              <a:rPr lang="en-US" altLang="zh-TW" dirty="0"/>
            </a:b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模型（</a:t>
            </a:r>
            <a:r>
              <a:rPr lang="en-US" altLang="zh-TW" dirty="0"/>
              <a:t>Model</a:t>
            </a:r>
            <a:r>
              <a:rPr lang="zh-TW" altLang="en-US" dirty="0"/>
              <a:t>）代表應用程式的資料和業務邏輯。</a:t>
            </a:r>
            <a:br>
              <a:rPr lang="en-US" altLang="zh-TW" dirty="0"/>
            </a:b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視圖（</a:t>
            </a:r>
            <a:r>
              <a:rPr lang="en-US" altLang="zh-TW" dirty="0"/>
              <a:t>View</a:t>
            </a:r>
            <a:r>
              <a:rPr lang="zh-TW" altLang="en-US" dirty="0"/>
              <a:t>）負責呈現資料給使用者，通常是使用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和</a:t>
            </a:r>
            <a:r>
              <a:rPr lang="en-US" altLang="zh-TW" dirty="0"/>
              <a:t>JavaScript</a:t>
            </a:r>
            <a:r>
              <a:rPr lang="zh-TW" altLang="en-US" dirty="0"/>
              <a:t>來建構。</a:t>
            </a:r>
          </a:p>
          <a:p>
            <a:pPr marL="0" indent="0">
              <a:buNone/>
            </a:pPr>
            <a:r>
              <a:rPr lang="zh-TW" altLang="en-US" dirty="0"/>
              <a:t>控制器（</a:t>
            </a:r>
            <a:r>
              <a:rPr lang="en-US" altLang="zh-TW" dirty="0"/>
              <a:t>Controller</a:t>
            </a:r>
            <a:r>
              <a:rPr lang="zh-TW" altLang="en-US" dirty="0"/>
              <a:t>）處理用戶的輸入、協調模型和視圖之間的交互。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2665-0D17-58B2-368D-F5CCAA88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effectLst/>
                <a:latin typeface="Söhne"/>
              </a:rPr>
              <a:t>開發環境設置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FEEAF-3935-F7FC-F810-B1B8F1D1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92024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下載並安裝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Visual Studio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：前往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Microsoft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官方網站下載最新版本的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Visual Studio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，並按照安裝指南進行安裝。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zh-TW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選擇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MVC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專案模板：在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Visual Studio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中創建新專案時，選擇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MVC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專案模板。這將為你提供一個基本的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MVC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專案架構和初始文件。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zh-TW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選擇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.NET Framework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版本：根據你的需求選擇適當的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.NET Framework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版本。較新的版本提供更多功能和改進，但較舊的版本可能需要特定的配置。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zh-TW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安裝必要的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NuGet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套件：使用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NuGet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套件管理器，將所需的套件安裝到你的專案中。常見的套件包括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Entity Framework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、身份驗證和授權相關套件等。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E9BAF-468D-F3CA-72F2-66787A9C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7CED-C758-ADF8-E94F-C666B3C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MVC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EE5CA-78F6-24D3-33A1-39908B70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299"/>
            <a:ext cx="8596668" cy="4932948"/>
          </a:xfrm>
        </p:spPr>
        <p:txBody>
          <a:bodyPr>
            <a:normAutofit/>
          </a:bodyPr>
          <a:lstStyle/>
          <a:p>
            <a:r>
              <a:rPr lang="zh-TW" altLang="en-US" dirty="0"/>
              <a:t>打開</a:t>
            </a:r>
            <a:r>
              <a:rPr lang="en-US" altLang="zh-TW" dirty="0"/>
              <a:t>Visual Studio</a:t>
            </a:r>
            <a:r>
              <a:rPr lang="zh-TW" altLang="en-US" dirty="0"/>
              <a:t>，選擇「建立新專案」。</a:t>
            </a:r>
          </a:p>
          <a:p>
            <a:r>
              <a:rPr lang="zh-TW" altLang="en-US" dirty="0"/>
              <a:t>在「建立新專案」對話框中，選擇「</a:t>
            </a:r>
            <a:r>
              <a:rPr lang="en-US" altLang="zh-TW" dirty="0"/>
              <a:t>ASP.NET Web </a:t>
            </a:r>
            <a:r>
              <a:rPr lang="zh-TW" altLang="en-US" dirty="0"/>
              <a:t>應用程式」。</a:t>
            </a:r>
          </a:p>
          <a:p>
            <a:r>
              <a:rPr lang="zh-TW" altLang="en-US" dirty="0"/>
              <a:t>在下一個對話框中，選擇「</a:t>
            </a:r>
            <a:r>
              <a:rPr lang="en-US" altLang="zh-TW" dirty="0"/>
              <a:t>MVC</a:t>
            </a:r>
            <a:r>
              <a:rPr lang="zh-TW" altLang="en-US" dirty="0"/>
              <a:t>」模板並確定。</a:t>
            </a:r>
          </a:p>
          <a:p>
            <a:r>
              <a:rPr lang="zh-TW" altLang="en-US" dirty="0"/>
              <a:t>輸入專案的名稱和位置，然後按一下「建立」按鈕。</a:t>
            </a:r>
          </a:p>
          <a:p>
            <a:r>
              <a:rPr lang="en-US" altLang="zh-TW" dirty="0"/>
              <a:t>Visual Studio</a:t>
            </a:r>
            <a:r>
              <a:rPr lang="zh-TW" altLang="en-US" dirty="0"/>
              <a:t>將創建一個基本的</a:t>
            </a:r>
            <a:r>
              <a:rPr lang="en-US" altLang="zh-TW" dirty="0"/>
              <a:t>MVC</a:t>
            </a:r>
            <a:r>
              <a:rPr lang="zh-TW" altLang="en-US" dirty="0"/>
              <a:t>專案結構，其中包含預設的控制器、視圖和模型。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A285D-1B67-97DD-2B54-E63D37CF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7CED-C758-ADF8-E94F-C666B3C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MVC</a:t>
            </a:r>
            <a:r>
              <a:rPr lang="zh-TW" altLang="en-US" dirty="0"/>
              <a:t>專案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A285D-1B67-97DD-2B54-E63D37CF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  <p:pic>
        <p:nvPicPr>
          <p:cNvPr id="1026" name="Picture 2" descr="其他資訊對話方塊">
            <a:extLst>
              <a:ext uri="{FF2B5EF4-FFF2-40B4-BE49-F238E27FC236}">
                <a16:creationId xmlns:a16="http://schemas.microsoft.com/office/drawing/2014/main" id="{4F60E156-525D-CEA1-45D0-FB2533D3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6" y="1365011"/>
            <a:ext cx="6887783" cy="48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98ED8-432D-7C93-D492-BBACC011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新增控制器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4F1AD9-8358-4D47-FFBD-8CF8A1F8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  <p:pic>
        <p:nvPicPr>
          <p:cNvPr id="2050" name="Picture 2" descr="方案總管，以滑鼠右鍵按一下 [控制器] &gt;新增 &gt; 控制器">
            <a:extLst>
              <a:ext uri="{FF2B5EF4-FFF2-40B4-BE49-F238E27FC236}">
                <a16:creationId xmlns:a16="http://schemas.microsoft.com/office/drawing/2014/main" id="{CFCF5015-D657-A99C-4096-689C7EE18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35463"/>
            <a:ext cx="4204120" cy="381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新增 MVC 控制器">
            <a:extLst>
              <a:ext uri="{FF2B5EF4-FFF2-40B4-BE49-F238E27FC236}">
                <a16:creationId xmlns:a16="http://schemas.microsoft.com/office/drawing/2014/main" id="{68A0B1FB-BA82-F97E-3E4F-54116EAF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2" y="2135463"/>
            <a:ext cx="5604492" cy="38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6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98ED8-432D-7C93-D492-BBACC011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新增檢視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4F1AD9-8358-4D47-FFBD-8CF8A1F8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  <p:pic>
        <p:nvPicPr>
          <p:cNvPr id="3074" name="Picture 2" descr="[新增項目] 對話方塊">
            <a:extLst>
              <a:ext uri="{FF2B5EF4-FFF2-40B4-BE49-F238E27FC236}">
                <a16:creationId xmlns:a16="http://schemas.microsoft.com/office/drawing/2014/main" id="{9636FCFA-30B0-0362-B9EC-6DF1E52114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66372"/>
            <a:ext cx="5209339" cy="36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5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77D20-015F-7945-D9D3-9608B7F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變更檢視和版面配置頁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6EA97-EEEA-4FD0-C043-05C0FCCD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52595"/>
          </a:xfrm>
        </p:spPr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中的版面配置頁（</a:t>
            </a:r>
            <a:r>
              <a:rPr lang="en-US" altLang="zh-TW" dirty="0"/>
              <a:t>Layout Page</a:t>
            </a:r>
            <a:r>
              <a:rPr lang="zh-TW" altLang="en-US" dirty="0"/>
              <a:t>）是一個可以用於共用和統一網站外觀的概念。它允許你在多個視圖中重複使用相同的版面結構和元素，例如導航菜單、頁首、頁尾等。</a:t>
            </a:r>
            <a:endParaRPr lang="en-US" altLang="zh-TW" dirty="0"/>
          </a:p>
          <a:p>
            <a:r>
              <a:rPr lang="zh-TW" altLang="en-US" dirty="0"/>
              <a:t>創建版面配置頁：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MVC</a:t>
            </a:r>
            <a:r>
              <a:rPr lang="zh-TW" altLang="en-US" dirty="0"/>
              <a:t>專案中，通常有一個名為「</a:t>
            </a:r>
            <a:r>
              <a:rPr lang="en-US" altLang="zh-TW" dirty="0"/>
              <a:t>_</a:t>
            </a:r>
            <a:r>
              <a:rPr lang="en-US" altLang="zh-TW" dirty="0" err="1"/>
              <a:t>Layout.cshtml</a:t>
            </a:r>
            <a:r>
              <a:rPr lang="zh-TW" altLang="en-US" dirty="0"/>
              <a:t>」（</a:t>
            </a:r>
            <a:r>
              <a:rPr lang="en-US" altLang="zh-TW" dirty="0"/>
              <a:t>C#</a:t>
            </a:r>
            <a:r>
              <a:rPr lang="zh-TW" altLang="en-US" dirty="0"/>
              <a:t>）或「</a:t>
            </a:r>
            <a:r>
              <a:rPr lang="en-US" altLang="zh-TW" dirty="0"/>
              <a:t>_</a:t>
            </a:r>
            <a:r>
              <a:rPr lang="en-US" altLang="zh-TW" dirty="0" err="1"/>
              <a:t>Layout.vbhtml</a:t>
            </a:r>
            <a:r>
              <a:rPr lang="zh-TW" altLang="en-US" dirty="0"/>
              <a:t>」（</a:t>
            </a:r>
            <a:r>
              <a:rPr lang="en-US" altLang="zh-TW" dirty="0"/>
              <a:t>VB</a:t>
            </a:r>
            <a:r>
              <a:rPr lang="zh-TW" altLang="en-US" dirty="0"/>
              <a:t>）的特殊檔案，它代表了版面配置頁。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可以在專案的「</a:t>
            </a:r>
            <a:r>
              <a:rPr lang="en-US" altLang="zh-TW" dirty="0"/>
              <a:t>Views/Shared</a:t>
            </a:r>
            <a:r>
              <a:rPr lang="zh-TW" altLang="en-US" dirty="0"/>
              <a:t>」資料夾中找到版面配置頁檔案。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如果你希望使用不同的名稱，你可以創建自己的版面配置頁並將其設定為視圖中的版面配置。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EA976D-276B-F31F-E920-617867A7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77D20-015F-7945-D9D3-9608B7F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變更檢視和版面配置頁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6EA97-EEEA-4FD0-C043-05C0FCCD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52595"/>
          </a:xfrm>
        </p:spPr>
        <p:txBody>
          <a:bodyPr/>
          <a:lstStyle/>
          <a:p>
            <a:r>
              <a:rPr lang="zh-TW" altLang="en-US" dirty="0"/>
              <a:t>定義版面配置頁結構：</a:t>
            </a:r>
            <a:br>
              <a:rPr lang="en-US" altLang="zh-TW" dirty="0"/>
            </a:br>
            <a:r>
              <a:rPr lang="zh-TW" altLang="en-US" dirty="0"/>
              <a:t>版面配置頁使用</a:t>
            </a:r>
            <a:r>
              <a:rPr lang="en-US" altLang="zh-TW" dirty="0"/>
              <a:t>Razor</a:t>
            </a:r>
            <a:r>
              <a:rPr lang="zh-TW" altLang="en-US" dirty="0"/>
              <a:t>語法，它是一種</a:t>
            </a:r>
            <a:r>
              <a:rPr lang="en-US" altLang="zh-TW" dirty="0"/>
              <a:t>MVC</a:t>
            </a:r>
            <a:r>
              <a:rPr lang="zh-TW" altLang="en-US" dirty="0"/>
              <a:t>中常用的樣板引擎。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在版面配置頁中，你可以定義整體頁面結構，例如頁首、頁尾、導航菜單等。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你可以在版面配置頁中使用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和其他</a:t>
            </a:r>
            <a:r>
              <a:rPr lang="en-US" altLang="zh-TW" dirty="0"/>
              <a:t>Razor</a:t>
            </a:r>
            <a:r>
              <a:rPr lang="zh-TW" altLang="en-US" dirty="0"/>
              <a:t>語法來定義頁面的外觀和功能。</a:t>
            </a:r>
            <a:endParaRPr lang="en-US" altLang="zh-TW" dirty="0"/>
          </a:p>
          <a:p>
            <a:r>
              <a:rPr lang="zh-TW" altLang="en-US" dirty="0"/>
              <a:t>引用版面配置頁：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視圖可以通過指定版面配置頁來引用它。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在視圖中，你可以使用</a:t>
            </a:r>
            <a:r>
              <a:rPr lang="en-US" altLang="zh-TW" dirty="0"/>
              <a:t>@{ Layout = "</a:t>
            </a:r>
            <a:r>
              <a:rPr lang="zh-TW" altLang="en-US" dirty="0"/>
              <a:t>路徑</a:t>
            </a:r>
            <a:r>
              <a:rPr lang="en-US" altLang="zh-TW" dirty="0"/>
              <a:t>/</a:t>
            </a:r>
            <a:r>
              <a:rPr lang="zh-TW" altLang="en-US" dirty="0"/>
              <a:t>檔案名稱</a:t>
            </a:r>
            <a:r>
              <a:rPr lang="en-US" altLang="zh-TW" dirty="0"/>
              <a:t>"; }</a:t>
            </a:r>
            <a:r>
              <a:rPr lang="zh-TW" altLang="en-US" dirty="0"/>
              <a:t>的</a:t>
            </a:r>
            <a:r>
              <a:rPr lang="en-US" altLang="zh-TW" dirty="0"/>
              <a:t>Razor</a:t>
            </a:r>
            <a:r>
              <a:rPr lang="zh-TW" altLang="en-US" dirty="0"/>
              <a:t>語法，指定使用的版面配置頁。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該設定通常放在視圖檔案的最上方。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EA976D-276B-F31F-E920-617867A7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3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6305</TotalTime>
  <Words>841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Trebuchet MS</vt:lpstr>
      <vt:lpstr>Wingdings 3</vt:lpstr>
      <vt:lpstr>多面向</vt:lpstr>
      <vt:lpstr>第一次MVC 教學</vt:lpstr>
      <vt:lpstr>MVC基礎和環境設置</vt:lpstr>
      <vt:lpstr>開發環境設置</vt:lpstr>
      <vt:lpstr>創建MVC專案</vt:lpstr>
      <vt:lpstr>創建MVC專案</vt:lpstr>
      <vt:lpstr>新增控制器</vt:lpstr>
      <vt:lpstr>新增檢視</vt:lpstr>
      <vt:lpstr>變更檢視和版面配置頁</vt:lpstr>
      <vt:lpstr>變更檢視和版面配置頁</vt:lpstr>
      <vt:lpstr>變更檢視和版面配置頁</vt:lpstr>
      <vt:lpstr> 其他問答</vt:lpstr>
      <vt:lpstr>內容結束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ChangYinShung</dc:creator>
  <cp:lastModifiedBy>ChangYinShung</cp:lastModifiedBy>
  <cp:revision>28</cp:revision>
  <cp:lastPrinted>2022-03-02T04:06:38Z</cp:lastPrinted>
  <dcterms:created xsi:type="dcterms:W3CDTF">2022-02-18T06:14:00Z</dcterms:created>
  <dcterms:modified xsi:type="dcterms:W3CDTF">2023-07-12T06:32:45Z</dcterms:modified>
</cp:coreProperties>
</file>