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4" r:id="rId4"/>
    <p:sldId id="295" r:id="rId5"/>
    <p:sldId id="296" r:id="rId6"/>
    <p:sldId id="280" r:id="rId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76F8-47C1-49D1-B01F-A82FAA0893FB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A008-DB4F-480E-BF00-5F89612374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2752"/>
            <a:ext cx="911939" cy="365125"/>
          </a:xfrm>
        </p:spPr>
        <p:txBody>
          <a:bodyPr/>
          <a:lstStyle/>
          <a:p>
            <a:fld id="{BC1CBBFD-8DC3-4CE0-87CE-316BA1CC2809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2752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27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AA7D23-3B47-40D1-812E-28B928D22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4" y="6315999"/>
            <a:ext cx="911939" cy="365125"/>
          </a:xfrm>
        </p:spPr>
        <p:txBody>
          <a:bodyPr/>
          <a:lstStyle/>
          <a:p>
            <a:fld id="{54ED5195-C2EA-47FB-857E-31D75CBF3396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7" y="6315999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3159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5D7237-B22F-47CC-8E09-F07835343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7BA7-902C-4E81-9927-63EAB9AA0421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B5E-8F1E-4FF7-BC87-62A51B650E8D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CC4-3C54-498B-AF80-F0A8D512ED4E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284-9E93-4371-A81F-FD28446DACFA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A8AC-6228-46D8-BBBA-7A13DA4153F2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5E57-FFDA-4188-8286-5DE52C09AB29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1551"/>
            <a:ext cx="911939" cy="365125"/>
          </a:xfrm>
        </p:spPr>
        <p:txBody>
          <a:bodyPr/>
          <a:lstStyle/>
          <a:p>
            <a:fld id="{364FD4F3-2649-4F55-B807-C78E8563980D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1551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155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274F37-E04A-447B-96F3-D2569C6D6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66093" y="6298748"/>
            <a:ext cx="911939" cy="365125"/>
          </a:xfrm>
        </p:spPr>
        <p:txBody>
          <a:bodyPr/>
          <a:lstStyle/>
          <a:p>
            <a:fld id="{41B0B63A-E146-4E54-B0ED-BC926616A08A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98748"/>
            <a:ext cx="592012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623" y="62987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47A522-99AA-449E-BD6F-8950FFCD2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271550"/>
            <a:ext cx="911939" cy="365125"/>
          </a:xfrm>
        </p:spPr>
        <p:txBody>
          <a:bodyPr/>
          <a:lstStyle/>
          <a:p>
            <a:fld id="{03D230E3-49CF-43FB-B49E-47D00C9F1F38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271550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271550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A9605E-D1F2-4408-979C-EDC0932F81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338A466-280B-400E-9E84-91B4E3241D04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59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88D1BF-1A19-433C-838D-17C945A55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E69F7F11-2B15-4720-90C2-C2EA3343A46D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C2CD07-012E-44D3-A42E-768C49F08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082" y="6317775"/>
            <a:ext cx="911939" cy="365125"/>
          </a:xfrm>
        </p:spPr>
        <p:txBody>
          <a:bodyPr/>
          <a:lstStyle/>
          <a:p>
            <a:fld id="{163CEE38-5458-46B0-825F-E483F63764D1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735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12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AD483-8A3E-4B62-AE70-10E08EF5C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88F3D0F9-0F44-4879-8D3C-7B698DF38F12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085D46-F0F6-4E52-BE3E-90401F6D8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65CC09A-6FF3-48F8-B684-8A6224DCACE8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F2769-E4BD-40E1-8186-F59FF5EFB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26711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DFC5-09FD-4447-8F81-7861935325F7}" type="datetime1">
              <a:rPr lang="en-US" altLang="zh-TW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5786" y="6267118"/>
            <a:ext cx="5859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26711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5585ECD-EC69-482C-A8BC-21DD5C5A3A0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35E8-171D-443D-894C-283B9C39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第四次</a:t>
            </a:r>
            <a:r>
              <a:rPr lang="en-US" altLang="zh-TW" b="1" dirty="0">
                <a:solidFill>
                  <a:schemeClr val="accent2"/>
                </a:solidFill>
              </a:rPr>
              <a:t>MVC</a:t>
            </a:r>
            <a:r>
              <a:rPr lang="zh-TW" altLang="en-US" b="1" dirty="0">
                <a:solidFill>
                  <a:schemeClr val="accent2"/>
                </a:solidFill>
              </a:rPr>
              <a:t> 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D1331-D944-4ED1-B9D7-C3E6FDC4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9433"/>
            <a:ext cx="7766936" cy="1096899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豐碩資訊有限公司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8401D1-58B0-4F2C-9A4F-6258C17E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Abp</a:t>
            </a:r>
            <a:r>
              <a:rPr lang="en-US" altLang="zh-TW" dirty="0"/>
              <a:t>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856"/>
            <a:ext cx="8641124" cy="5358819"/>
          </a:xfrm>
        </p:spPr>
        <p:txBody>
          <a:bodyPr>
            <a:normAutofit/>
          </a:bodyPr>
          <a:lstStyle/>
          <a:p>
            <a:r>
              <a:rPr lang="zh-TW" altLang="en-US" dirty="0"/>
              <a:t>它是一個全功能的框架，提供了許多功能和工具，使開發人員能夠快速構建穩健、可擴展和可維護的應用程序。以下是一些關於</a:t>
            </a:r>
            <a:r>
              <a:rPr lang="en-US" altLang="zh-TW" dirty="0"/>
              <a:t>ABP Framework</a:t>
            </a:r>
            <a:r>
              <a:rPr lang="zh-TW" altLang="en-US" dirty="0"/>
              <a:t>的重要特點和概念：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模塊化設計：</a:t>
            </a:r>
            <a:r>
              <a:rPr lang="en-US" altLang="zh-TW" dirty="0"/>
              <a:t>ABP Framework</a:t>
            </a:r>
            <a:r>
              <a:rPr lang="zh-TW" altLang="en-US" dirty="0"/>
              <a:t>採用模塊化設計，開發人員可以通過將應用程序拆分為多個模塊，來實現更好的代碼組織和可維護性。每個模塊可以包含業務邏輯、資料庫設計、</a:t>
            </a:r>
            <a:r>
              <a:rPr lang="en-US" altLang="zh-TW" dirty="0"/>
              <a:t>API</a:t>
            </a:r>
            <a:r>
              <a:rPr lang="zh-TW" altLang="en-US" dirty="0"/>
              <a:t>端點等。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資料庫支持：</a:t>
            </a:r>
            <a:r>
              <a:rPr lang="en-US" altLang="zh-TW" dirty="0"/>
              <a:t>ABP Framework</a:t>
            </a:r>
            <a:r>
              <a:rPr lang="zh-TW" altLang="en-US" dirty="0"/>
              <a:t>支持多種數據庫，包括</a:t>
            </a:r>
            <a:r>
              <a:rPr lang="en-US" altLang="zh-TW" dirty="0"/>
              <a:t>SQL Server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r>
              <a:rPr lang="zh-TW" altLang="en-US" dirty="0"/>
              <a:t>、</a:t>
            </a:r>
            <a:r>
              <a:rPr lang="en-US" altLang="zh-TW" dirty="0"/>
              <a:t>PostgreSQL</a:t>
            </a:r>
            <a:r>
              <a:rPr lang="zh-TW" altLang="en-US" dirty="0"/>
              <a:t>等，並提供了</a:t>
            </a:r>
            <a:r>
              <a:rPr lang="en-US" altLang="zh-TW" dirty="0"/>
              <a:t>Entity Framework Core</a:t>
            </a:r>
            <a:r>
              <a:rPr lang="zh-TW" altLang="en-US" dirty="0"/>
              <a:t>和</a:t>
            </a:r>
            <a:r>
              <a:rPr lang="en-US" altLang="zh-TW" dirty="0"/>
              <a:t>Dapper</a:t>
            </a:r>
            <a:r>
              <a:rPr lang="zh-TW" altLang="en-US" dirty="0"/>
              <a:t>等技術。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驗證和授權：框架內置了強大的身份驗證和授權系統，支持常見的身份驗證提供者（如</a:t>
            </a:r>
            <a:r>
              <a:rPr lang="en-US" altLang="zh-TW" dirty="0" err="1"/>
              <a:t>IdentityServer,OpenID</a:t>
            </a:r>
            <a:r>
              <a:rPr lang="zh-TW" altLang="en-US" dirty="0"/>
              <a:t>）和角色基礎的授權。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Abp</a:t>
            </a:r>
            <a:r>
              <a:rPr lang="en-US" altLang="zh-TW" dirty="0"/>
              <a:t>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7856"/>
            <a:ext cx="8641124" cy="5358819"/>
          </a:xfrm>
        </p:spPr>
        <p:txBody>
          <a:bodyPr>
            <a:normAutofit/>
          </a:bodyPr>
          <a:lstStyle/>
          <a:p>
            <a:r>
              <a:rPr lang="zh-TW" altLang="en-US" dirty="0"/>
              <a:t>前端開發：</a:t>
            </a:r>
            <a:r>
              <a:rPr lang="en-US" altLang="zh-TW" dirty="0"/>
              <a:t>ABP Framework</a:t>
            </a:r>
            <a:r>
              <a:rPr lang="zh-TW" altLang="en-US" dirty="0"/>
              <a:t>通過集成</a:t>
            </a:r>
            <a:r>
              <a:rPr lang="en-US" altLang="zh-TW" dirty="0"/>
              <a:t>Angular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和</a:t>
            </a:r>
            <a:r>
              <a:rPr lang="en-US" altLang="zh-TW" dirty="0" err="1"/>
              <a:t>Blazor</a:t>
            </a:r>
            <a:r>
              <a:rPr lang="zh-TW" altLang="en-US" dirty="0"/>
              <a:t>等前端框架，提供了現代的</a:t>
            </a:r>
            <a:r>
              <a:rPr lang="en-US" altLang="zh-TW" dirty="0"/>
              <a:t>SPA</a:t>
            </a:r>
            <a:r>
              <a:rPr lang="zh-TW" altLang="en-US" dirty="0"/>
              <a:t>（單頁應用程序）開發支持。它還提供了用於生成客戶端代碼的工具。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微服務支持：</a:t>
            </a:r>
            <a:r>
              <a:rPr lang="en-US" altLang="zh-TW" dirty="0"/>
              <a:t>ABP Framework</a:t>
            </a:r>
            <a:r>
              <a:rPr lang="zh-TW" altLang="en-US" dirty="0"/>
              <a:t>支持微服務架構，允許開發人員將應用程序拆分為多個獨立的服務，這些服務可以獨立部署和擴展。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集成測試和單元測試：</a:t>
            </a:r>
            <a:r>
              <a:rPr lang="en-US" altLang="zh-TW" dirty="0"/>
              <a:t>ABP Framework</a:t>
            </a:r>
            <a:r>
              <a:rPr lang="zh-TW" altLang="en-US" dirty="0"/>
              <a:t>提供了豐富的測試工具和框架，以確保應用程序的品質和穩定性。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開源和社區支持：</a:t>
            </a:r>
            <a:r>
              <a:rPr lang="en-US" altLang="zh-TW" dirty="0"/>
              <a:t>ABP Framework</a:t>
            </a:r>
            <a:r>
              <a:rPr lang="zh-TW" altLang="en-US" dirty="0"/>
              <a:t>是開源的，擁有活躍的社區，這意味著開發人員可以免費使用它，並獲得來自社區的支持和貢獻。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AA703-793E-DA5A-1A0F-6DE1A4E6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abp</a:t>
            </a:r>
            <a:r>
              <a:rPr lang="zh-TW" altLang="en-US" dirty="0"/>
              <a:t> </a:t>
            </a:r>
            <a:r>
              <a:rPr lang="en-US" altLang="zh-TW" dirty="0" err="1"/>
              <a:t>Cli</a:t>
            </a:r>
            <a:r>
              <a:rPr lang="zh-TW" altLang="en-US" dirty="0"/>
              <a:t>及常用指令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33350-38DC-D1BC-1A0C-7538495F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82938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/>
              <a:t>dotnet tool install -g </a:t>
            </a:r>
            <a:r>
              <a:rPr lang="en-US" altLang="zh-TW" dirty="0" err="1"/>
              <a:t>Volo.Abp.Cli</a:t>
            </a:r>
            <a:endParaRPr lang="en-US" altLang="zh-TW" dirty="0"/>
          </a:p>
          <a:p>
            <a:r>
              <a:rPr lang="zh-TW" altLang="en-US" dirty="0"/>
              <a:t>更新</a:t>
            </a:r>
            <a:endParaRPr lang="en-US" altLang="zh-TW" dirty="0"/>
          </a:p>
          <a:p>
            <a:pPr lvl="1"/>
            <a:r>
              <a:rPr lang="en-US" altLang="zh-TW" dirty="0"/>
              <a:t>dotnet tool update -g </a:t>
            </a:r>
            <a:r>
              <a:rPr lang="en-US" altLang="zh-TW" dirty="0" err="1"/>
              <a:t>Volo.Abp.Cli</a:t>
            </a:r>
            <a:endParaRPr lang="en-US" altLang="zh-TW" dirty="0"/>
          </a:p>
          <a:p>
            <a:r>
              <a:rPr lang="zh-TW" altLang="en-US" dirty="0"/>
              <a:t>加入</a:t>
            </a:r>
            <a:r>
              <a:rPr lang="en-US" altLang="zh-TW" dirty="0"/>
              <a:t>module</a:t>
            </a:r>
          </a:p>
          <a:p>
            <a:pPr lvl="1"/>
            <a:r>
              <a:rPr lang="en-US" altLang="zh-TW" dirty="0" err="1"/>
              <a:t>abp</a:t>
            </a:r>
            <a:r>
              <a:rPr lang="en-US" altLang="zh-TW" dirty="0"/>
              <a:t> add-module </a:t>
            </a:r>
            <a:r>
              <a:rPr lang="en-US" altLang="zh-TW" dirty="0" err="1"/>
              <a:t>Volo.Blogging</a:t>
            </a:r>
            <a:endParaRPr lang="en-US" altLang="zh-TW" dirty="0"/>
          </a:p>
          <a:p>
            <a:r>
              <a:rPr lang="zh-TW" altLang="en-US" dirty="0"/>
              <a:t>下載原始碼</a:t>
            </a:r>
            <a:endParaRPr lang="en-US" altLang="zh-TW" dirty="0"/>
          </a:p>
          <a:p>
            <a:pPr lvl="1"/>
            <a:r>
              <a:rPr lang="en-US" altLang="zh-TW" dirty="0" err="1"/>
              <a:t>abp</a:t>
            </a:r>
            <a:r>
              <a:rPr lang="en-US" altLang="zh-TW" dirty="0"/>
              <a:t> get-source </a:t>
            </a:r>
            <a:r>
              <a:rPr lang="en-US" altLang="zh-TW" dirty="0" err="1"/>
              <a:t>Volo.Blogging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abp</a:t>
            </a:r>
            <a:r>
              <a:rPr lang="en-US" altLang="zh-TW" dirty="0"/>
              <a:t> new {</a:t>
            </a:r>
            <a:r>
              <a:rPr lang="en-US" altLang="zh-TW" dirty="0" err="1"/>
              <a:t>projectName</a:t>
            </a:r>
            <a:r>
              <a:rPr lang="en-US" altLang="zh-TW" dirty="0"/>
              <a:t>} –-template {</a:t>
            </a:r>
            <a:r>
              <a:rPr lang="en-US" altLang="zh-TW" dirty="0" err="1"/>
              <a:t>templatetype</a:t>
            </a:r>
            <a:r>
              <a:rPr lang="en-US" altLang="zh-TW" dirty="0"/>
              <a:t>} –-</a:t>
            </a:r>
            <a:r>
              <a:rPr lang="en-US" altLang="zh-TW" dirty="0" err="1"/>
              <a:t>ui</a:t>
            </a:r>
            <a:r>
              <a:rPr lang="en-US" altLang="zh-TW" dirty="0"/>
              <a:t> {</a:t>
            </a:r>
            <a:r>
              <a:rPr lang="en-US" altLang="zh-TW" dirty="0" err="1"/>
              <a:t>uitype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 err="1"/>
              <a:t>templateType</a:t>
            </a:r>
            <a:r>
              <a:rPr lang="en-US" altLang="zh-TW" dirty="0"/>
              <a:t>:  app ,</a:t>
            </a:r>
            <a:r>
              <a:rPr lang="en-US" altLang="zh-TW" dirty="0" err="1"/>
              <a:t>module,console,app-nolayers</a:t>
            </a:r>
            <a:endParaRPr lang="en-US" altLang="zh-TW" dirty="0"/>
          </a:p>
          <a:p>
            <a:pPr lvl="1"/>
            <a:r>
              <a:rPr lang="en-US" altLang="zh-TW" dirty="0" err="1"/>
              <a:t>uiType</a:t>
            </a:r>
            <a:r>
              <a:rPr lang="en-US" altLang="zh-TW" dirty="0"/>
              <a:t>: </a:t>
            </a:r>
            <a:r>
              <a:rPr lang="en-US" altLang="zh-TW" dirty="0" err="1"/>
              <a:t>mvc,angular,blazor,blazor-server,none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F306FB-C3FA-4571-A3CE-B4C000FF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4ED27-A0D8-1768-FC50-25CCD703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Abp</a:t>
            </a:r>
            <a:r>
              <a:rPr lang="en-US" altLang="zh-TW" dirty="0"/>
              <a:t>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D705C-FD51-85A7-D67C-50AE8470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r>
              <a:rPr lang="en-US" altLang="zh-TW" dirty="0" err="1"/>
              <a:t>Abp</a:t>
            </a:r>
            <a:r>
              <a:rPr lang="en-US" altLang="zh-TW" dirty="0"/>
              <a:t> new </a:t>
            </a:r>
            <a:r>
              <a:rPr lang="en-US" altLang="zh-TW" dirty="0" err="1"/>
              <a:t>ToDo</a:t>
            </a:r>
            <a:r>
              <a:rPr lang="en-US" altLang="zh-TW" dirty="0"/>
              <a:t> –t app-</a:t>
            </a:r>
            <a:r>
              <a:rPr lang="en-US" altLang="zh-TW" dirty="0" err="1"/>
              <a:t>nolayers</a:t>
            </a:r>
            <a:r>
              <a:rPr lang="en-US" altLang="zh-TW" dirty="0"/>
              <a:t> –u </a:t>
            </a:r>
            <a:r>
              <a:rPr lang="en-US" altLang="zh-TW" dirty="0" err="1"/>
              <a:t>mvc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dotnet run --migrate-database</a:t>
            </a:r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EB96B0-DD1D-999B-9B7E-977DFC88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3FF961-B2DB-4F60-A77C-6B2FAF51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內容結束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12ECE18-0507-4241-B900-3F05A28B8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81E05EF-FAF6-4FCA-8BFA-05E2E0CB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663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8590</TotalTime>
  <Words>429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多面向</vt:lpstr>
      <vt:lpstr>第四次MVC 教學</vt:lpstr>
      <vt:lpstr>Abp framework</vt:lpstr>
      <vt:lpstr>Abp framework</vt:lpstr>
      <vt:lpstr>安裝 abp Cli及常用指令</vt:lpstr>
      <vt:lpstr>建立Abp 專案</vt:lpstr>
      <vt:lpstr>內容結束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ChangYinShung</dc:creator>
  <cp:lastModifiedBy>ChangYinShung</cp:lastModifiedBy>
  <cp:revision>34</cp:revision>
  <cp:lastPrinted>2022-03-02T04:06:38Z</cp:lastPrinted>
  <dcterms:created xsi:type="dcterms:W3CDTF">2022-02-18T06:14:00Z</dcterms:created>
  <dcterms:modified xsi:type="dcterms:W3CDTF">2023-09-13T02:59:18Z</dcterms:modified>
</cp:coreProperties>
</file>