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本系统基于TDD原则开发，使用python-pptx库实现PPT生成功能。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采用微服务架构，支持云原生部署和弹性扩容。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完全符合Phase 1的验收标准，可以进入下一阶段开发。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AI-PPT-Assistant 演示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✅ 成功实现PPT自动编译功能</a:t>
            </a:r>
          </a:p>
          <a:p>
            <a:pPr/>
            <a:r>
              <a:t>✅ 支持多页幻灯片生成</a:t>
            </a:r>
          </a:p>
          <a:p>
            <a:pPr/>
            <a:r>
              <a:t>✅ 集成演讲者备注功能</a:t>
            </a:r>
          </a:p>
          <a:p>
            <a:pPr/>
            <a:r>
              <a:t>✅ 通过所有核心测试用例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技术实现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Python 3.12+ 现代开发环境</a:t>
            </a:r>
          </a:p>
          <a:p>
            <a:pPr/>
            <a:r>
              <a:t>python-pptx 库处理PPT格式</a:t>
            </a:r>
          </a:p>
          <a:p>
            <a:pPr/>
            <a:r>
              <a:t>AWS S3 云存储集成</a:t>
            </a:r>
          </a:p>
          <a:p>
            <a:pPr/>
            <a:r>
              <a:t>Lambda 函数服务化部署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验收标准 ✓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所有ppt_compiler测试通过</a:t>
            </a:r>
          </a:p>
          <a:p>
            <a:pPr/>
            <a:r>
              <a:t>生成有效的.pptx文件</a:t>
            </a:r>
          </a:p>
          <a:p>
            <a:pPr/>
            <a:r>
              <a:t>文件可以在PowerPoint中打开</a:t>
            </a:r>
          </a:p>
          <a:p>
            <a:pPr/>
            <a:r>
              <a:t>包含正确的内容和格式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