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802" autoAdjust="0"/>
  </p:normalViewPr>
  <p:slideViewPr>
    <p:cSldViewPr snapToGrid="0">
      <p:cViewPr varScale="1">
        <p:scale>
          <a:sx n="80" d="100"/>
          <a:sy n="80" d="100"/>
        </p:scale>
        <p:origin x="1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9978C-594F-4481-A004-CA9BFB9A5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37D707-4CA6-4122-B20E-E90EA2F10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A8F4AC-260D-4EC6-B1A3-5D6AE3740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24FA-9ACB-4C63-9132-2D0FE0801EB8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61EA4A-8F4D-4255-AFAF-1951EC08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E5A9A3-74FF-4F38-8DE5-5C2FDA31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84C5-30AC-4E23-8879-9FFAD7C18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7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9D774-8853-48A2-B808-375BD7A0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20F5F0-4DA2-42E0-A76E-EED8C6C76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3C3F2-FF30-484B-9963-CF9520D9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24FA-9ACB-4C63-9132-2D0FE0801EB8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D5698D-119D-4DA7-921C-40F81A050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F0C73-3B81-4BF7-9609-B64F12F5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84C5-30AC-4E23-8879-9FFAD7C18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98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84AAEA-4E9E-49CB-A1C6-D8BC04519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EFC385-CA2E-46AA-8F87-7E53CB20B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8E46C7-1A22-45F1-895E-BE91D80C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24FA-9ACB-4C63-9132-2D0FE0801EB8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35CEB9-3969-4DAA-B8CC-4D12E1C9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BB00A9-B69E-4D07-9E66-A048BFAF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84C5-30AC-4E23-8879-9FFAD7C18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0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1FB15-AA9B-4E2B-B063-AFA03EAF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C54C64-82C8-4703-823A-9BE7B701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2DE9A9-749F-45A9-8AF1-A03C7BCD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24FA-9ACB-4C63-9132-2D0FE0801EB8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9D2140-3FB4-4057-9FAB-3D60B9F85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380302-B65C-4A72-B22A-83EF863D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84C5-30AC-4E23-8879-9FFAD7C18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326D2-D894-4F8C-8D95-AF647404B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3B5B81-0105-4C30-9687-639AF9A63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A1F85C-47A3-4A4E-85F9-6C03FD983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24FA-9ACB-4C63-9132-2D0FE0801EB8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197B97-64F8-4038-A763-E54ABA04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EB456B-7231-4231-B7E7-706D173A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84C5-30AC-4E23-8879-9FFAD7C18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42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2BC6B-54EB-47DE-B1AD-B2EB5162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89E41-8103-49AE-A51E-B0BD55421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B13CD6-2723-4466-BEC3-303DA711D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C9D36C-2B78-4974-8C30-14734EB6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24FA-9ACB-4C63-9132-2D0FE0801EB8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2E34A2-77B2-4170-AEB5-D3223C3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9986A8-2D8E-4C39-8612-2C5972A7C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84C5-30AC-4E23-8879-9FFAD7C18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533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7CAC0-0A25-4698-AA6D-176B6B36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37FA12-C05F-411F-A2CE-90CEB87C1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C11CDB-E37A-4F24-8B69-D0ACA0B60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AD6E08-5152-4411-8FDA-7A9C05DD6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478A1C-56C9-40A0-B602-729D36C44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D849B9-1943-4347-8AE5-D9253E07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24FA-9ACB-4C63-9132-2D0FE0801EB8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59F8E2-3C83-4E38-98B3-6587D4AB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E094C1-3E98-469A-AA4F-050238F7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84C5-30AC-4E23-8879-9FFAD7C18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44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B8E72-25A8-4011-B8BC-A073F75A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FE073F-2F1B-41E9-A9C3-B0BC5826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24FA-9ACB-4C63-9132-2D0FE0801EB8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80EC31-4701-4633-BB66-07D52A33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89F8BF-AF15-4156-BDA9-880AB030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84C5-30AC-4E23-8879-9FFAD7C18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81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480866-5866-405A-A663-399970684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24FA-9ACB-4C63-9132-2D0FE0801EB8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FDA52B-3957-4E9C-87C1-D6A56CDA3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E6A702-C4AC-4889-A600-66C1D506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84C5-30AC-4E23-8879-9FFAD7C18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57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8A45E-56CA-4588-A263-6872A3EE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740C1C-18E3-4BFD-9AF6-637D7EA1B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50554E-F523-445C-B418-50DAD2B1D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453F20-0549-4292-8FCE-DB9AF2AAD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24FA-9ACB-4C63-9132-2D0FE0801EB8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2CBD00-6DD4-42B1-96D3-89589CB85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023AD8-F3D7-44B1-9B42-7206CCD82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84C5-30AC-4E23-8879-9FFAD7C18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82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CB97C-A86E-4486-A118-7A3A1EA3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8FD494-5C61-4902-89EF-EFCDC647F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89B6BF-4212-40E0-8416-4E0A19785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D2AAE4-A490-4B3B-966A-74F80C23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24FA-9ACB-4C63-9132-2D0FE0801EB8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7CFC2E-181D-42F3-A2E2-3E6C2A86A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E22FE0-8C83-4CD0-A15E-0E0253EA1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84C5-30AC-4E23-8879-9FFAD7C18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15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427886-CC4B-453F-81BD-CD2E3B3E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29AC8D-9B19-438C-BF0C-74A305457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DF0CF-C5B0-4D4C-9E47-82F86446F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824FA-9ACB-4C63-9132-2D0FE0801EB8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EDEB02-F8BD-4B39-9FCF-CE9E97DE9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F17082-55D9-4C36-B4E9-784A54980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684C5-30AC-4E23-8879-9FFAD7C18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19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A733BA0-3EEB-4DB8-8729-CDFA8F743AD7}"/>
              </a:ext>
            </a:extLst>
          </p:cNvPr>
          <p:cNvSpPr/>
          <p:nvPr/>
        </p:nvSpPr>
        <p:spPr>
          <a:xfrm>
            <a:off x="3191931" y="42328"/>
            <a:ext cx="4419600" cy="665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计算单元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9610335-41B4-43E3-B83B-5E51BF0E40AA}"/>
              </a:ext>
            </a:extLst>
          </p:cNvPr>
          <p:cNvSpPr/>
          <p:nvPr/>
        </p:nvSpPr>
        <p:spPr>
          <a:xfrm>
            <a:off x="3758139" y="4767526"/>
            <a:ext cx="3287184" cy="18050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dirty="0"/>
              <a:t>传输层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51D3E22-3927-438B-923B-D8B7D101A9AB}"/>
              </a:ext>
            </a:extLst>
          </p:cNvPr>
          <p:cNvGrpSpPr/>
          <p:nvPr/>
        </p:nvGrpSpPr>
        <p:grpSpPr>
          <a:xfrm>
            <a:off x="4321731" y="2468027"/>
            <a:ext cx="2160000" cy="2160000"/>
            <a:chOff x="5016000" y="1955799"/>
            <a:chExt cx="2160000" cy="2160000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2FBC0EF-34D6-45D7-9F94-91C6977B587C}"/>
                </a:ext>
              </a:extLst>
            </p:cNvPr>
            <p:cNvSpPr/>
            <p:nvPr/>
          </p:nvSpPr>
          <p:spPr>
            <a:xfrm>
              <a:off x="5016000" y="1955799"/>
              <a:ext cx="2160000" cy="21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RabbitMQ</a:t>
              </a:r>
              <a:endParaRPr lang="zh-CN" altLang="en-US" dirty="0"/>
            </a:p>
          </p:txBody>
        </p:sp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601C0171-4EEA-4F85-A634-C89D4D0E5D1D}"/>
                </a:ext>
              </a:extLst>
            </p:cNvPr>
            <p:cNvSpPr/>
            <p:nvPr/>
          </p:nvSpPr>
          <p:spPr>
            <a:xfrm rot="16200000">
              <a:off x="4572000" y="2793482"/>
              <a:ext cx="1735667" cy="4846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计算请求队列</a:t>
              </a:r>
            </a:p>
          </p:txBody>
        </p:sp>
        <p:sp>
          <p:nvSpPr>
            <p:cNvPr id="13" name="箭头: 右 12">
              <a:extLst>
                <a:ext uri="{FF2B5EF4-FFF2-40B4-BE49-F238E27FC236}">
                  <a16:creationId xmlns:a16="http://schemas.microsoft.com/office/drawing/2014/main" id="{9F43A5C7-C035-4610-B780-206FC2417800}"/>
                </a:ext>
              </a:extLst>
            </p:cNvPr>
            <p:cNvSpPr/>
            <p:nvPr/>
          </p:nvSpPr>
          <p:spPr>
            <a:xfrm rot="5400000">
              <a:off x="5884334" y="2793482"/>
              <a:ext cx="1735667" cy="4846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计算结果队列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4E66EA3-F471-44CB-B15C-36103561EA10}"/>
              </a:ext>
            </a:extLst>
          </p:cNvPr>
          <p:cNvGrpSpPr/>
          <p:nvPr/>
        </p:nvGrpSpPr>
        <p:grpSpPr>
          <a:xfrm>
            <a:off x="4271431" y="448727"/>
            <a:ext cx="2260600" cy="1566336"/>
            <a:chOff x="4965700" y="745065"/>
            <a:chExt cx="2260600" cy="1566336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ACCBDD5F-A978-4416-97EA-6EB955EC83A2}"/>
                </a:ext>
              </a:extLst>
            </p:cNvPr>
            <p:cNvSpPr/>
            <p:nvPr/>
          </p:nvSpPr>
          <p:spPr>
            <a:xfrm>
              <a:off x="4965700" y="745065"/>
              <a:ext cx="2260600" cy="15663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计算层</a:t>
              </a: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BCE734F-A861-497D-9257-E9A2F87E5AA7}"/>
                </a:ext>
              </a:extLst>
            </p:cNvPr>
            <p:cNvSpPr/>
            <p:nvPr/>
          </p:nvSpPr>
          <p:spPr>
            <a:xfrm>
              <a:off x="5610000" y="1205631"/>
              <a:ext cx="972000" cy="97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Pytorch</a:t>
              </a:r>
              <a:endParaRPr lang="en-US" altLang="zh-CN" sz="1200" dirty="0"/>
            </a:p>
            <a:p>
              <a:pPr algn="ctr"/>
              <a:r>
                <a:rPr lang="zh-CN" altLang="en-US" sz="1600" dirty="0"/>
                <a:t>神经网络</a:t>
              </a:r>
            </a:p>
          </p:txBody>
        </p:sp>
      </p:grp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24437E4B-55E3-4005-8EF5-EDD7F8A90459}"/>
              </a:ext>
            </a:extLst>
          </p:cNvPr>
          <p:cNvCxnSpPr>
            <a:stCxn id="11" idx="3"/>
            <a:endCxn id="14" idx="2"/>
          </p:cNvCxnSpPr>
          <p:nvPr/>
        </p:nvCxnSpPr>
        <p:spPr>
          <a:xfrm rot="5400000" flipH="1" flipV="1">
            <a:off x="4188198" y="1952660"/>
            <a:ext cx="1284900" cy="1701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4C4F7A73-BE7C-4D0D-AAC3-8AE5277108EF}"/>
              </a:ext>
            </a:extLst>
          </p:cNvPr>
          <p:cNvCxnSpPr>
            <a:cxnSpLocks/>
            <a:stCxn id="14" idx="6"/>
            <a:endCxn id="13" idx="1"/>
          </p:cNvCxnSpPr>
          <p:nvPr/>
        </p:nvCxnSpPr>
        <p:spPr>
          <a:xfrm>
            <a:off x="5887731" y="1395293"/>
            <a:ext cx="170168" cy="1284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32BA8D3F-C625-49CF-9950-20FDEA4663F4}"/>
              </a:ext>
            </a:extLst>
          </p:cNvPr>
          <p:cNvSpPr/>
          <p:nvPr/>
        </p:nvSpPr>
        <p:spPr>
          <a:xfrm>
            <a:off x="4205491" y="1785743"/>
            <a:ext cx="504000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计算请求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AB7790A-A98A-40AC-9CAC-905546DF4321}"/>
              </a:ext>
            </a:extLst>
          </p:cNvPr>
          <p:cNvSpPr/>
          <p:nvPr/>
        </p:nvSpPr>
        <p:spPr>
          <a:xfrm>
            <a:off x="6093971" y="1763063"/>
            <a:ext cx="504000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计算结果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EF3C03F-FA0B-4A57-A291-8A481D6A7D45}"/>
              </a:ext>
            </a:extLst>
          </p:cNvPr>
          <p:cNvSpPr txBox="1"/>
          <p:nvPr/>
        </p:nvSpPr>
        <p:spPr>
          <a:xfrm>
            <a:off x="3895413" y="742162"/>
            <a:ext cx="1124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</a:rPr>
              <a:t>一个一个依次计算请求队列中的计算请求并</a:t>
            </a:r>
            <a:r>
              <a:rPr lang="en-US" altLang="zh-CN" sz="1200" dirty="0">
                <a:solidFill>
                  <a:srgbClr val="C00000"/>
                </a:solidFill>
              </a:rPr>
              <a:t>·</a:t>
            </a:r>
            <a:r>
              <a:rPr lang="zh-CN" altLang="en-US" sz="1200" dirty="0">
                <a:solidFill>
                  <a:srgbClr val="C00000"/>
                </a:solidFill>
              </a:rPr>
              <a:t>返回结果</a:t>
            </a:r>
            <a:endParaRPr lang="en-US" altLang="zh-CN" sz="1200" dirty="0">
              <a:solidFill>
                <a:srgbClr val="C0000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E7B62CD-7F13-49CE-9EFD-762F88B43592}"/>
              </a:ext>
            </a:extLst>
          </p:cNvPr>
          <p:cNvSpPr/>
          <p:nvPr/>
        </p:nvSpPr>
        <p:spPr>
          <a:xfrm>
            <a:off x="4205491" y="4437027"/>
            <a:ext cx="504000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计算请求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C685724-30FE-4311-90DC-6D96E398B261}"/>
              </a:ext>
            </a:extLst>
          </p:cNvPr>
          <p:cNvSpPr/>
          <p:nvPr/>
        </p:nvSpPr>
        <p:spPr>
          <a:xfrm>
            <a:off x="3758139" y="5016609"/>
            <a:ext cx="296516" cy="9486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 dirty="0" err="1"/>
              <a:t>gRPC</a:t>
            </a:r>
            <a:r>
              <a:rPr lang="zh-CN" altLang="en-US" sz="1400" dirty="0"/>
              <a:t>接口</a:t>
            </a:r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4533012B-DAA9-4661-997B-F23B3152900A}"/>
              </a:ext>
            </a:extLst>
          </p:cNvPr>
          <p:cNvCxnSpPr>
            <a:stCxn id="33" idx="3"/>
            <a:endCxn id="11" idx="1"/>
          </p:cNvCxnSpPr>
          <p:nvPr/>
        </p:nvCxnSpPr>
        <p:spPr>
          <a:xfrm flipV="1">
            <a:off x="4054655" y="4415860"/>
            <a:ext cx="690910" cy="10750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菱形 35">
            <a:extLst>
              <a:ext uri="{FF2B5EF4-FFF2-40B4-BE49-F238E27FC236}">
                <a16:creationId xmlns:a16="http://schemas.microsoft.com/office/drawing/2014/main" id="{59DB4847-1F69-4817-8248-0FB3B42FFE92}"/>
              </a:ext>
            </a:extLst>
          </p:cNvPr>
          <p:cNvSpPr/>
          <p:nvPr/>
        </p:nvSpPr>
        <p:spPr>
          <a:xfrm>
            <a:off x="5373906" y="5011612"/>
            <a:ext cx="1367984" cy="73848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需要请求下一分块？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C3C32B0-7027-4AD1-A721-4631F166A6DD}"/>
              </a:ext>
            </a:extLst>
          </p:cNvPr>
          <p:cNvSpPr/>
          <p:nvPr/>
        </p:nvSpPr>
        <p:spPr>
          <a:xfrm>
            <a:off x="6088031" y="4437027"/>
            <a:ext cx="504000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计算结果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CF635AE-4438-4E6C-A843-7374BA8D43CF}"/>
              </a:ext>
            </a:extLst>
          </p:cNvPr>
          <p:cNvCxnSpPr>
            <a:stCxn id="13" idx="3"/>
            <a:endCxn id="36" idx="0"/>
          </p:cNvCxnSpPr>
          <p:nvPr/>
        </p:nvCxnSpPr>
        <p:spPr>
          <a:xfrm flipH="1">
            <a:off x="6057898" y="4415860"/>
            <a:ext cx="1" cy="595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965ECCFC-1F0A-4AF9-A572-A552957CF9D4}"/>
              </a:ext>
            </a:extLst>
          </p:cNvPr>
          <p:cNvSpPr/>
          <p:nvPr/>
        </p:nvSpPr>
        <p:spPr>
          <a:xfrm>
            <a:off x="2196580" y="5555889"/>
            <a:ext cx="504000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计算结果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10831BE-D2CB-4D20-8372-62D1DCFBA7C7}"/>
              </a:ext>
            </a:extLst>
          </p:cNvPr>
          <p:cNvSpPr/>
          <p:nvPr/>
        </p:nvSpPr>
        <p:spPr>
          <a:xfrm>
            <a:off x="2193805" y="5044631"/>
            <a:ext cx="504000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计算请求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87F1856-ECC4-4B78-9069-260A445BFD65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2697805" y="5296631"/>
            <a:ext cx="10464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673361B-476A-4B81-BEC7-F30336FCB1B1}"/>
              </a:ext>
            </a:extLst>
          </p:cNvPr>
          <p:cNvCxnSpPr>
            <a:cxnSpLocks/>
            <a:endCxn id="46" idx="3"/>
          </p:cNvCxnSpPr>
          <p:nvPr/>
        </p:nvCxnSpPr>
        <p:spPr>
          <a:xfrm flipH="1">
            <a:off x="2700580" y="5807889"/>
            <a:ext cx="10575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5C55D812-33D0-445D-BB83-BFAEAB095216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 flipV="1">
            <a:off x="4081394" y="5380854"/>
            <a:ext cx="1292512" cy="426479"/>
          </a:xfrm>
          <a:prstGeom prst="bentConnector3">
            <a:avLst>
              <a:gd name="adj1" fmla="val 3362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36B88E96-D435-4215-B855-07B1EC4FA7D1}"/>
              </a:ext>
            </a:extLst>
          </p:cNvPr>
          <p:cNvSpPr txBox="1"/>
          <p:nvPr/>
        </p:nvSpPr>
        <p:spPr>
          <a:xfrm>
            <a:off x="5014058" y="50566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A58B9EC-1185-424F-BBB5-8775F6760AE2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6741890" y="5380855"/>
            <a:ext cx="14787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B10466C8-C2CF-4C66-8483-C804D4AE5711}"/>
              </a:ext>
            </a:extLst>
          </p:cNvPr>
          <p:cNvSpPr/>
          <p:nvPr/>
        </p:nvSpPr>
        <p:spPr>
          <a:xfrm>
            <a:off x="8220607" y="42328"/>
            <a:ext cx="3421057" cy="6654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下一分块的计算单元</a:t>
            </a: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C298064A-F771-48FC-ADEC-40C8DCFB431D}"/>
              </a:ext>
            </a:extLst>
          </p:cNvPr>
          <p:cNvCxnSpPr>
            <a:cxnSpLocks/>
            <a:stCxn id="80" idx="1"/>
          </p:cNvCxnSpPr>
          <p:nvPr/>
        </p:nvCxnSpPr>
        <p:spPr>
          <a:xfrm flipH="1">
            <a:off x="4068580" y="5807889"/>
            <a:ext cx="32934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63DBB174-AFB0-4798-A745-710AF816712E}"/>
              </a:ext>
            </a:extLst>
          </p:cNvPr>
          <p:cNvSpPr/>
          <p:nvPr/>
        </p:nvSpPr>
        <p:spPr>
          <a:xfrm>
            <a:off x="4663731" y="5633833"/>
            <a:ext cx="504000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计算结果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6459B95-B455-469E-B5B4-DF66588F3B38}"/>
              </a:ext>
            </a:extLst>
          </p:cNvPr>
          <p:cNvSpPr/>
          <p:nvPr/>
        </p:nvSpPr>
        <p:spPr>
          <a:xfrm>
            <a:off x="7362035" y="5044631"/>
            <a:ext cx="504000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计算请求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1F51FEF-727D-4DAA-A790-6D9D1CCAF8D1}"/>
              </a:ext>
            </a:extLst>
          </p:cNvPr>
          <p:cNvSpPr/>
          <p:nvPr/>
        </p:nvSpPr>
        <p:spPr>
          <a:xfrm>
            <a:off x="7362035" y="5555889"/>
            <a:ext cx="504000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计算结果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1899EB2C-CF0A-492C-89C2-D061E988856E}"/>
              </a:ext>
            </a:extLst>
          </p:cNvPr>
          <p:cNvCxnSpPr>
            <a:cxnSpLocks/>
            <a:endCxn id="80" idx="3"/>
          </p:cNvCxnSpPr>
          <p:nvPr/>
        </p:nvCxnSpPr>
        <p:spPr>
          <a:xfrm flipH="1">
            <a:off x="7866035" y="5807889"/>
            <a:ext cx="3545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4C7BEAE7-0A9D-4801-AEE8-519F313D8072}"/>
              </a:ext>
            </a:extLst>
          </p:cNvPr>
          <p:cNvSpPr txBox="1"/>
          <p:nvPr/>
        </p:nvSpPr>
        <p:spPr>
          <a:xfrm>
            <a:off x="6750983" y="50088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B1FA9A4D-0D74-4467-BCDD-79109CB93262}"/>
              </a:ext>
            </a:extLst>
          </p:cNvPr>
          <p:cNvSpPr txBox="1"/>
          <p:nvPr/>
        </p:nvSpPr>
        <p:spPr>
          <a:xfrm>
            <a:off x="7054000" y="4437027"/>
            <a:ext cx="1124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</a:rPr>
              <a:t>创建计算请求发往下一分块计算单元</a:t>
            </a:r>
            <a:endParaRPr lang="en-US" altLang="zh-CN" sz="1200" dirty="0">
              <a:solidFill>
                <a:srgbClr val="C00000"/>
              </a:solidFill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F5C9DF7F-3E29-472B-886C-E5ED1C45A359}"/>
              </a:ext>
            </a:extLst>
          </p:cNvPr>
          <p:cNvSpPr txBox="1"/>
          <p:nvPr/>
        </p:nvSpPr>
        <p:spPr>
          <a:xfrm>
            <a:off x="7049453" y="6010166"/>
            <a:ext cx="1124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</a:rPr>
              <a:t>转发下一分块计算单元的计算结果</a:t>
            </a:r>
            <a:endParaRPr lang="en-US" altLang="zh-CN" sz="1200" dirty="0">
              <a:solidFill>
                <a:srgbClr val="C00000"/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693BC78C-1261-45E0-ADBE-27A2F1E42436}"/>
              </a:ext>
            </a:extLst>
          </p:cNvPr>
          <p:cNvSpPr txBox="1"/>
          <p:nvPr/>
        </p:nvSpPr>
        <p:spPr>
          <a:xfrm>
            <a:off x="3794887" y="5885833"/>
            <a:ext cx="1124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</a:rPr>
              <a:t>返回计算结果</a:t>
            </a:r>
            <a:endParaRPr lang="en-US" altLang="zh-CN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39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7C4F7-D5F3-434C-B322-BBAF2B601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单传输层多计算层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1E6F4CF-8D66-48CC-99FC-C74AAFBD11E4}"/>
              </a:ext>
            </a:extLst>
          </p:cNvPr>
          <p:cNvGrpSpPr/>
          <p:nvPr/>
        </p:nvGrpSpPr>
        <p:grpSpPr>
          <a:xfrm>
            <a:off x="5016000" y="3429000"/>
            <a:ext cx="2160000" cy="2160000"/>
            <a:chOff x="5016000" y="1955799"/>
            <a:chExt cx="2160000" cy="216000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8AF9C45-CD42-4123-8FF1-5D6918E33A94}"/>
                </a:ext>
              </a:extLst>
            </p:cNvPr>
            <p:cNvSpPr/>
            <p:nvPr/>
          </p:nvSpPr>
          <p:spPr>
            <a:xfrm>
              <a:off x="5016000" y="1955799"/>
              <a:ext cx="2160000" cy="21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RabbitMQ</a:t>
              </a:r>
              <a:endParaRPr lang="zh-CN" altLang="en-US" dirty="0"/>
            </a:p>
          </p:txBody>
        </p:sp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78A5E1D4-9398-4760-986C-5B3B12AC0D07}"/>
                </a:ext>
              </a:extLst>
            </p:cNvPr>
            <p:cNvSpPr/>
            <p:nvPr/>
          </p:nvSpPr>
          <p:spPr>
            <a:xfrm rot="16200000">
              <a:off x="4572000" y="2793482"/>
              <a:ext cx="1735667" cy="4846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计算请求队列</a:t>
              </a:r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3DF4F7CA-EAB7-41CB-8594-AACC8461782B}"/>
                </a:ext>
              </a:extLst>
            </p:cNvPr>
            <p:cNvSpPr/>
            <p:nvPr/>
          </p:nvSpPr>
          <p:spPr>
            <a:xfrm rot="5400000">
              <a:off x="5884334" y="2793482"/>
              <a:ext cx="1735667" cy="4846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计算结果队列</a:t>
              </a:r>
            </a:p>
          </p:txBody>
        </p:sp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CDAAE9-846C-46A3-B094-6B23F16DEE50}"/>
              </a:ext>
            </a:extLst>
          </p:cNvPr>
          <p:cNvSpPr/>
          <p:nvPr/>
        </p:nvSpPr>
        <p:spPr>
          <a:xfrm>
            <a:off x="4452408" y="5801165"/>
            <a:ext cx="3287184" cy="8882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传输层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FEF8640-2D2F-447F-B032-5768E011A973}"/>
              </a:ext>
            </a:extLst>
          </p:cNvPr>
          <p:cNvSpPr/>
          <p:nvPr/>
        </p:nvSpPr>
        <p:spPr>
          <a:xfrm>
            <a:off x="3721370" y="1584106"/>
            <a:ext cx="1462076" cy="8882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计算层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89CAAF8-FC9C-4FC2-9389-6924A1016E1F}"/>
              </a:ext>
            </a:extLst>
          </p:cNvPr>
          <p:cNvSpPr/>
          <p:nvPr/>
        </p:nvSpPr>
        <p:spPr>
          <a:xfrm>
            <a:off x="5364962" y="1594113"/>
            <a:ext cx="1462076" cy="8882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计算层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AB022D3-DA59-47A5-BE3C-4D73EBC474A5}"/>
              </a:ext>
            </a:extLst>
          </p:cNvPr>
          <p:cNvSpPr/>
          <p:nvPr/>
        </p:nvSpPr>
        <p:spPr>
          <a:xfrm>
            <a:off x="7008554" y="1584105"/>
            <a:ext cx="1462076" cy="8882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计算层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34A708D-CD0D-4EE0-98CF-C46278B5DF89}"/>
              </a:ext>
            </a:extLst>
          </p:cNvPr>
          <p:cNvCxnSpPr>
            <a:cxnSpLocks/>
            <a:stCxn id="6" idx="3"/>
            <a:endCxn id="11" idx="2"/>
          </p:cNvCxnSpPr>
          <p:nvPr/>
        </p:nvCxnSpPr>
        <p:spPr>
          <a:xfrm flipH="1" flipV="1">
            <a:off x="4452408" y="2472313"/>
            <a:ext cx="987426" cy="1168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DC8083F-2A19-47CC-A0F5-E78E6DAEA50C}"/>
              </a:ext>
            </a:extLst>
          </p:cNvPr>
          <p:cNvCxnSpPr>
            <a:cxnSpLocks/>
            <a:stCxn id="11" idx="2"/>
            <a:endCxn id="7" idx="1"/>
          </p:cNvCxnSpPr>
          <p:nvPr/>
        </p:nvCxnSpPr>
        <p:spPr>
          <a:xfrm>
            <a:off x="4452408" y="2472313"/>
            <a:ext cx="2299760" cy="1168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325B619-5A7D-4D1D-BB6D-6B4A14A54354}"/>
              </a:ext>
            </a:extLst>
          </p:cNvPr>
          <p:cNvCxnSpPr>
            <a:cxnSpLocks/>
            <a:stCxn id="13" idx="2"/>
            <a:endCxn id="7" idx="1"/>
          </p:cNvCxnSpPr>
          <p:nvPr/>
        </p:nvCxnSpPr>
        <p:spPr>
          <a:xfrm>
            <a:off x="6096000" y="2482320"/>
            <a:ext cx="656168" cy="1158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0038D43-E9DA-4A86-8B88-5A4E1380692A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 flipV="1">
            <a:off x="5439834" y="2482320"/>
            <a:ext cx="656166" cy="1158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78CFC4E-5D28-4CE8-836A-E8EFEDC2235A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 flipV="1">
            <a:off x="5439834" y="2472312"/>
            <a:ext cx="2299758" cy="1168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066C742F-11DF-4548-94BE-02531F92AE94}"/>
              </a:ext>
            </a:extLst>
          </p:cNvPr>
          <p:cNvSpPr/>
          <p:nvPr/>
        </p:nvSpPr>
        <p:spPr>
          <a:xfrm>
            <a:off x="8652146" y="1594113"/>
            <a:ext cx="1462076" cy="8882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计算层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45098728-8F95-41B2-8FF4-654657DE3E0B}"/>
              </a:ext>
            </a:extLst>
          </p:cNvPr>
          <p:cNvSpPr/>
          <p:nvPr/>
        </p:nvSpPr>
        <p:spPr>
          <a:xfrm>
            <a:off x="10295738" y="1584105"/>
            <a:ext cx="1462076" cy="8882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计算层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878EC121-A82C-4EFF-A904-9ACD06F4CB95}"/>
              </a:ext>
            </a:extLst>
          </p:cNvPr>
          <p:cNvSpPr/>
          <p:nvPr/>
        </p:nvSpPr>
        <p:spPr>
          <a:xfrm>
            <a:off x="434186" y="1604121"/>
            <a:ext cx="1462076" cy="8882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计算层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CD139AEB-419B-4E7E-8DA2-2F01CA11156E}"/>
              </a:ext>
            </a:extLst>
          </p:cNvPr>
          <p:cNvSpPr/>
          <p:nvPr/>
        </p:nvSpPr>
        <p:spPr>
          <a:xfrm>
            <a:off x="2077778" y="1594113"/>
            <a:ext cx="1462076" cy="8882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计算层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E3EB1D9-499B-478F-AE5B-07920B00D7AE}"/>
              </a:ext>
            </a:extLst>
          </p:cNvPr>
          <p:cNvCxnSpPr>
            <a:cxnSpLocks/>
            <a:stCxn id="6" idx="3"/>
            <a:endCxn id="45" idx="2"/>
          </p:cNvCxnSpPr>
          <p:nvPr/>
        </p:nvCxnSpPr>
        <p:spPr>
          <a:xfrm flipV="1">
            <a:off x="5439834" y="2482320"/>
            <a:ext cx="3943350" cy="1158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95E613F-756E-4B2E-89D7-2BBF5445AF95}"/>
              </a:ext>
            </a:extLst>
          </p:cNvPr>
          <p:cNvCxnSpPr>
            <a:cxnSpLocks/>
            <a:stCxn id="6" idx="3"/>
            <a:endCxn id="47" idx="2"/>
          </p:cNvCxnSpPr>
          <p:nvPr/>
        </p:nvCxnSpPr>
        <p:spPr>
          <a:xfrm flipV="1">
            <a:off x="5439834" y="2472312"/>
            <a:ext cx="5586942" cy="1168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A83AD67-77BD-4BFA-8CC2-AEFEE530EF06}"/>
              </a:ext>
            </a:extLst>
          </p:cNvPr>
          <p:cNvCxnSpPr>
            <a:cxnSpLocks/>
            <a:stCxn id="51" idx="2"/>
            <a:endCxn id="7" idx="1"/>
          </p:cNvCxnSpPr>
          <p:nvPr/>
        </p:nvCxnSpPr>
        <p:spPr>
          <a:xfrm>
            <a:off x="2808816" y="2482320"/>
            <a:ext cx="3943352" cy="1158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5C0E9FB-35B1-4A4C-8A0C-0F39B193E38F}"/>
              </a:ext>
            </a:extLst>
          </p:cNvPr>
          <p:cNvCxnSpPr>
            <a:cxnSpLocks/>
            <a:stCxn id="49" idx="2"/>
            <a:endCxn id="7" idx="1"/>
          </p:cNvCxnSpPr>
          <p:nvPr/>
        </p:nvCxnSpPr>
        <p:spPr>
          <a:xfrm>
            <a:off x="1165224" y="2492328"/>
            <a:ext cx="5586944" cy="1148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CBA1111-3A49-4571-ABCC-0D5F4FF294CE}"/>
              </a:ext>
            </a:extLst>
          </p:cNvPr>
          <p:cNvCxnSpPr>
            <a:cxnSpLocks/>
            <a:stCxn id="6" idx="3"/>
            <a:endCxn id="51" idx="2"/>
          </p:cNvCxnSpPr>
          <p:nvPr/>
        </p:nvCxnSpPr>
        <p:spPr>
          <a:xfrm flipH="1" flipV="1">
            <a:off x="2808816" y="2482320"/>
            <a:ext cx="2631018" cy="1158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8CA79A7-88EB-4C4D-A59D-1BD2B7054D12}"/>
              </a:ext>
            </a:extLst>
          </p:cNvPr>
          <p:cNvCxnSpPr>
            <a:cxnSpLocks/>
            <a:stCxn id="6" idx="3"/>
            <a:endCxn id="49" idx="2"/>
          </p:cNvCxnSpPr>
          <p:nvPr/>
        </p:nvCxnSpPr>
        <p:spPr>
          <a:xfrm flipH="1" flipV="1">
            <a:off x="1165224" y="2492328"/>
            <a:ext cx="4274610" cy="1148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9291F2F-AA82-4148-9906-45B113D02077}"/>
              </a:ext>
            </a:extLst>
          </p:cNvPr>
          <p:cNvCxnSpPr>
            <a:cxnSpLocks/>
            <a:stCxn id="15" idx="2"/>
            <a:endCxn id="7" idx="1"/>
          </p:cNvCxnSpPr>
          <p:nvPr/>
        </p:nvCxnSpPr>
        <p:spPr>
          <a:xfrm flipH="1">
            <a:off x="6752168" y="2472312"/>
            <a:ext cx="987424" cy="1168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E320004-B35F-45E1-87A0-1D506347CDB6}"/>
              </a:ext>
            </a:extLst>
          </p:cNvPr>
          <p:cNvCxnSpPr>
            <a:cxnSpLocks/>
            <a:stCxn id="45" idx="2"/>
            <a:endCxn id="7" idx="1"/>
          </p:cNvCxnSpPr>
          <p:nvPr/>
        </p:nvCxnSpPr>
        <p:spPr>
          <a:xfrm flipH="1">
            <a:off x="6752168" y="2482320"/>
            <a:ext cx="2631016" cy="1158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6CC2985-9A39-4325-AACC-886D14F2DEF5}"/>
              </a:ext>
            </a:extLst>
          </p:cNvPr>
          <p:cNvCxnSpPr>
            <a:cxnSpLocks/>
            <a:stCxn id="47" idx="2"/>
            <a:endCxn id="7" idx="1"/>
          </p:cNvCxnSpPr>
          <p:nvPr/>
        </p:nvCxnSpPr>
        <p:spPr>
          <a:xfrm flipH="1">
            <a:off x="6752168" y="2472312"/>
            <a:ext cx="4274608" cy="1168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2DF58C0-5DDF-4255-BC87-26ECC3D9EC0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439834" y="5376833"/>
            <a:ext cx="0" cy="424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A35BADF-496F-4DAC-91AE-786459EED81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752168" y="5376833"/>
            <a:ext cx="0" cy="424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B15DB0DD-369E-414E-815F-80A3B9B25FFC}"/>
              </a:ext>
            </a:extLst>
          </p:cNvPr>
          <p:cNvSpPr txBox="1"/>
          <p:nvPr/>
        </p:nvSpPr>
        <p:spPr>
          <a:xfrm>
            <a:off x="128895" y="3590303"/>
            <a:ext cx="48871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一个计算单元中可以有多个计算层处理计算请求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传输层通过</a:t>
            </a:r>
            <a:r>
              <a:rPr lang="en-US" altLang="zh-CN" sz="1600" dirty="0"/>
              <a:t>AMQP</a:t>
            </a:r>
            <a:r>
              <a:rPr lang="zh-CN" altLang="en-US" sz="1600" dirty="0"/>
              <a:t>协议中的“消息</a:t>
            </a:r>
            <a:r>
              <a:rPr lang="en-US" altLang="zh-CN" sz="1600" dirty="0"/>
              <a:t>ID</a:t>
            </a:r>
            <a:r>
              <a:rPr lang="zh-CN" altLang="en-US" sz="1600" dirty="0"/>
              <a:t>”机制将计算请求和计算结果一一对应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不可以有多个传输层，因为消息</a:t>
            </a:r>
            <a:r>
              <a:rPr lang="en-US" altLang="zh-CN" sz="1600" dirty="0"/>
              <a:t>ID</a:t>
            </a:r>
            <a:r>
              <a:rPr lang="zh-CN" altLang="en-US" sz="1600" dirty="0"/>
              <a:t>不能在传输层间共享</a:t>
            </a:r>
          </a:p>
        </p:txBody>
      </p:sp>
    </p:spTree>
    <p:extLst>
      <p:ext uri="{BB962C8B-B14F-4D97-AF65-F5344CB8AC3E}">
        <p14:creationId xmlns:p14="http://schemas.microsoft.com/office/powerpoint/2010/main" val="420570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32C05-D2E3-405D-92A0-7BC6342A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计算单元级联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21BA03-EC72-482E-9258-21F453A45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计算单元可以无限制地级联，而无所谓是在云端还是边缘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562F53-1870-443A-8B19-9148AAD619B8}"/>
              </a:ext>
            </a:extLst>
          </p:cNvPr>
          <p:cNvSpPr/>
          <p:nvPr/>
        </p:nvSpPr>
        <p:spPr>
          <a:xfrm>
            <a:off x="2002364" y="2662766"/>
            <a:ext cx="1858435" cy="3149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神经网络分块</a:t>
            </a:r>
            <a:r>
              <a:rPr lang="en-US" altLang="zh-CN" dirty="0"/>
              <a:t>1</a:t>
            </a:r>
          </a:p>
          <a:p>
            <a:pPr algn="ctr"/>
            <a:r>
              <a:rPr lang="zh-CN" altLang="en-US" dirty="0"/>
              <a:t>计算单元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07DB003-E342-4CB1-BF95-2E3222DF6269}"/>
              </a:ext>
            </a:extLst>
          </p:cNvPr>
          <p:cNvSpPr/>
          <p:nvPr/>
        </p:nvSpPr>
        <p:spPr>
          <a:xfrm>
            <a:off x="4618564" y="2662766"/>
            <a:ext cx="1858435" cy="3149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神经网络分块</a:t>
            </a:r>
            <a:r>
              <a:rPr lang="en-US" altLang="zh-CN" dirty="0"/>
              <a:t>2</a:t>
            </a:r>
          </a:p>
          <a:p>
            <a:pPr algn="ctr"/>
            <a:r>
              <a:rPr lang="zh-CN" altLang="en-US" dirty="0"/>
              <a:t>计算单元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E3FEA5-5F4E-40AA-8746-E9725C3DFD42}"/>
              </a:ext>
            </a:extLst>
          </p:cNvPr>
          <p:cNvSpPr/>
          <p:nvPr/>
        </p:nvSpPr>
        <p:spPr>
          <a:xfrm>
            <a:off x="7234764" y="2662766"/>
            <a:ext cx="1858435" cy="3149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神经网络分块</a:t>
            </a:r>
            <a:r>
              <a:rPr lang="en-US" altLang="zh-CN" dirty="0"/>
              <a:t>3</a:t>
            </a:r>
          </a:p>
          <a:p>
            <a:pPr algn="ctr"/>
            <a:r>
              <a:rPr lang="zh-CN" altLang="en-US" dirty="0"/>
              <a:t>计算单元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1EB26AA-EE8F-49C7-BC97-1E664F82B6D9}"/>
              </a:ext>
            </a:extLst>
          </p:cNvPr>
          <p:cNvSpPr/>
          <p:nvPr/>
        </p:nvSpPr>
        <p:spPr>
          <a:xfrm>
            <a:off x="9850964" y="2662766"/>
            <a:ext cx="1858435" cy="3149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神经网络分块</a:t>
            </a:r>
            <a:r>
              <a:rPr lang="en-US" altLang="zh-CN" dirty="0"/>
              <a:t>4</a:t>
            </a:r>
          </a:p>
          <a:p>
            <a:pPr algn="ctr"/>
            <a:r>
              <a:rPr lang="zh-CN" altLang="en-US" dirty="0"/>
              <a:t>计算单元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CB8EE2F-F9C2-42D1-A274-C7E7EC34D0E4}"/>
              </a:ext>
            </a:extLst>
          </p:cNvPr>
          <p:cNvSpPr/>
          <p:nvPr/>
        </p:nvSpPr>
        <p:spPr>
          <a:xfrm>
            <a:off x="334386" y="4308996"/>
            <a:ext cx="901703" cy="1976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终端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A8CEFE7-AA9C-49C2-A0CD-8E391FD5F3CC}"/>
              </a:ext>
            </a:extLst>
          </p:cNvPr>
          <p:cNvGrpSpPr/>
          <p:nvPr/>
        </p:nvGrpSpPr>
        <p:grpSpPr>
          <a:xfrm>
            <a:off x="3860799" y="4797109"/>
            <a:ext cx="757765" cy="1015258"/>
            <a:chOff x="3860799" y="4797109"/>
            <a:chExt cx="757765" cy="1015258"/>
          </a:xfrm>
        </p:grpSpPr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69B6909A-165F-4212-8EA8-F1B73B14E2E7}"/>
                </a:ext>
              </a:extLst>
            </p:cNvPr>
            <p:cNvCxnSpPr/>
            <p:nvPr/>
          </p:nvCxnSpPr>
          <p:spPr>
            <a:xfrm>
              <a:off x="3860799" y="5045480"/>
              <a:ext cx="7577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5D4DF51E-7F90-4BC8-956B-82287DFA66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0799" y="5549480"/>
              <a:ext cx="757765" cy="72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E7ABBF70-56DD-46CA-A41E-4BDF88D362CE}"/>
                </a:ext>
              </a:extLst>
            </p:cNvPr>
            <p:cNvGrpSpPr/>
            <p:nvPr/>
          </p:nvGrpSpPr>
          <p:grpSpPr>
            <a:xfrm>
              <a:off x="3983519" y="4797109"/>
              <a:ext cx="506775" cy="1015258"/>
              <a:chOff x="3983519" y="4797109"/>
              <a:chExt cx="506775" cy="1015258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93D5EA2-DD80-4204-8276-3764881B7783}"/>
                  </a:ext>
                </a:extLst>
              </p:cNvPr>
              <p:cNvSpPr/>
              <p:nvPr/>
            </p:nvSpPr>
            <p:spPr>
              <a:xfrm>
                <a:off x="3986294" y="5308367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计算结果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D41763C-5D78-4BF9-A905-11A73875DE4F}"/>
                  </a:ext>
                </a:extLst>
              </p:cNvPr>
              <p:cNvSpPr/>
              <p:nvPr/>
            </p:nvSpPr>
            <p:spPr>
              <a:xfrm>
                <a:off x="3983519" y="4797109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计算请求</a:t>
                </a:r>
              </a:p>
            </p:txBody>
          </p:sp>
        </p:grp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6E521EA-A6C0-4E6E-BA8C-81563341943A}"/>
              </a:ext>
            </a:extLst>
          </p:cNvPr>
          <p:cNvGrpSpPr/>
          <p:nvPr/>
        </p:nvGrpSpPr>
        <p:grpSpPr>
          <a:xfrm>
            <a:off x="6476999" y="4793480"/>
            <a:ext cx="757765" cy="1015258"/>
            <a:chOff x="3860799" y="4797109"/>
            <a:chExt cx="757765" cy="1015258"/>
          </a:xfrm>
        </p:grpSpPr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5A6E3B51-9310-4035-86D6-070B0ADFB8E0}"/>
                </a:ext>
              </a:extLst>
            </p:cNvPr>
            <p:cNvCxnSpPr/>
            <p:nvPr/>
          </p:nvCxnSpPr>
          <p:spPr>
            <a:xfrm>
              <a:off x="3860799" y="5045480"/>
              <a:ext cx="7577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8F25BCF6-7D0F-4E57-91B0-BB812B0533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0799" y="5549480"/>
              <a:ext cx="757765" cy="72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1DBF2BE8-72C6-47CE-A45A-CE0CEC1C4143}"/>
                </a:ext>
              </a:extLst>
            </p:cNvPr>
            <p:cNvGrpSpPr/>
            <p:nvPr/>
          </p:nvGrpSpPr>
          <p:grpSpPr>
            <a:xfrm>
              <a:off x="3983519" y="4797109"/>
              <a:ext cx="506775" cy="1015258"/>
              <a:chOff x="3983519" y="4797109"/>
              <a:chExt cx="506775" cy="1015258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4A6AF61-23E1-4211-9A27-67E29A914963}"/>
                  </a:ext>
                </a:extLst>
              </p:cNvPr>
              <p:cNvSpPr/>
              <p:nvPr/>
            </p:nvSpPr>
            <p:spPr>
              <a:xfrm>
                <a:off x="3986294" y="5308367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计算结果</a:t>
                </a: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BC1948EF-C1B0-4264-BD5F-4459C3F0B2D8}"/>
                  </a:ext>
                </a:extLst>
              </p:cNvPr>
              <p:cNvSpPr/>
              <p:nvPr/>
            </p:nvSpPr>
            <p:spPr>
              <a:xfrm>
                <a:off x="3983519" y="4797109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计算请求</a:t>
                </a:r>
              </a:p>
            </p:txBody>
          </p: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3B7B29D-D940-4C0F-9AC6-9183EF43BEBB}"/>
              </a:ext>
            </a:extLst>
          </p:cNvPr>
          <p:cNvGrpSpPr/>
          <p:nvPr/>
        </p:nvGrpSpPr>
        <p:grpSpPr>
          <a:xfrm>
            <a:off x="9093199" y="4789851"/>
            <a:ext cx="757765" cy="1015258"/>
            <a:chOff x="3860799" y="4797109"/>
            <a:chExt cx="757765" cy="1015258"/>
          </a:xfrm>
        </p:grpSpPr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79473FE2-E1A7-4D59-AB78-736A8911D9C4}"/>
                </a:ext>
              </a:extLst>
            </p:cNvPr>
            <p:cNvCxnSpPr/>
            <p:nvPr/>
          </p:nvCxnSpPr>
          <p:spPr>
            <a:xfrm>
              <a:off x="3860799" y="5045480"/>
              <a:ext cx="7577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8DAF811C-0E8E-4A33-AA02-213D0E3AA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0799" y="5549480"/>
              <a:ext cx="757765" cy="72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532512E8-D8CD-4EA2-84B0-B17194A8C8F6}"/>
                </a:ext>
              </a:extLst>
            </p:cNvPr>
            <p:cNvGrpSpPr/>
            <p:nvPr/>
          </p:nvGrpSpPr>
          <p:grpSpPr>
            <a:xfrm>
              <a:off x="3983519" y="4797109"/>
              <a:ext cx="506775" cy="1015258"/>
              <a:chOff x="3983519" y="4797109"/>
              <a:chExt cx="506775" cy="1015258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B8A2E35B-7182-4219-8259-E30DADAB09CE}"/>
                  </a:ext>
                </a:extLst>
              </p:cNvPr>
              <p:cNvSpPr/>
              <p:nvPr/>
            </p:nvSpPr>
            <p:spPr>
              <a:xfrm>
                <a:off x="3986294" y="5308367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计算结果</a:t>
                </a: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535E3DB1-7096-45DF-9AC0-95CD4095BF33}"/>
                  </a:ext>
                </a:extLst>
              </p:cNvPr>
              <p:cNvSpPr/>
              <p:nvPr/>
            </p:nvSpPr>
            <p:spPr>
              <a:xfrm>
                <a:off x="3983519" y="4797109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计算请求</a:t>
                </a:r>
              </a:p>
            </p:txBody>
          </p:sp>
        </p:grp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BF705054-D6A4-434E-8180-85048950724B}"/>
              </a:ext>
            </a:extLst>
          </p:cNvPr>
          <p:cNvGrpSpPr/>
          <p:nvPr/>
        </p:nvGrpSpPr>
        <p:grpSpPr>
          <a:xfrm>
            <a:off x="1244599" y="4786222"/>
            <a:ext cx="757765" cy="1015258"/>
            <a:chOff x="3860799" y="4797109"/>
            <a:chExt cx="757765" cy="1015258"/>
          </a:xfrm>
        </p:grpSpPr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FE1D2D96-507B-4958-B078-9823CE5219C5}"/>
                </a:ext>
              </a:extLst>
            </p:cNvPr>
            <p:cNvCxnSpPr/>
            <p:nvPr/>
          </p:nvCxnSpPr>
          <p:spPr>
            <a:xfrm>
              <a:off x="3860799" y="5045480"/>
              <a:ext cx="7577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3D8D76DA-000A-48F4-ACEA-04B396E464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0799" y="5549480"/>
              <a:ext cx="757765" cy="72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7083F9AC-C5C0-48F4-B635-2C4D4225CDF3}"/>
                </a:ext>
              </a:extLst>
            </p:cNvPr>
            <p:cNvGrpSpPr/>
            <p:nvPr/>
          </p:nvGrpSpPr>
          <p:grpSpPr>
            <a:xfrm>
              <a:off x="3983519" y="4797109"/>
              <a:ext cx="506775" cy="1015258"/>
              <a:chOff x="3983519" y="4797109"/>
              <a:chExt cx="506775" cy="1015258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99AD185A-8AB0-44A1-97C6-F213E1BA24DB}"/>
                  </a:ext>
                </a:extLst>
              </p:cNvPr>
              <p:cNvSpPr/>
              <p:nvPr/>
            </p:nvSpPr>
            <p:spPr>
              <a:xfrm>
                <a:off x="3986294" y="5308367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计算结果</a:t>
                </a: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7566DD2-9340-43BB-9E4F-03A13A0ACD05}"/>
                  </a:ext>
                </a:extLst>
              </p:cNvPr>
              <p:cNvSpPr/>
              <p:nvPr/>
            </p:nvSpPr>
            <p:spPr>
              <a:xfrm>
                <a:off x="3983519" y="4797109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计算请求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5249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220</Words>
  <Application>Microsoft Office PowerPoint</Application>
  <PresentationFormat>宽屏</PresentationFormat>
  <Paragraphs>60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单传输层多计算层</vt:lpstr>
      <vt:lpstr>计算单元级联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 Daheng</dc:creator>
  <cp:lastModifiedBy>Yin Daheng</cp:lastModifiedBy>
  <cp:revision>35</cp:revision>
  <dcterms:created xsi:type="dcterms:W3CDTF">2020-11-02T14:39:30Z</dcterms:created>
  <dcterms:modified xsi:type="dcterms:W3CDTF">2020-11-02T15:34:30Z</dcterms:modified>
</cp:coreProperties>
</file>