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85F98-DC9B-49FF-A287-E31D1E4B5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80FF7A-2FA0-4B85-BC55-DEC216FFB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4CE43-F907-44A0-A317-4DB57945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3E08B-9241-4FD2-8F9F-3C41BAAF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1DE70-8530-4CE7-9099-18F1F252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7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19F9F-F741-4423-82CA-BFA954A0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519983-588C-455A-A0CC-8F827B668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3DD66-61A9-4C4C-A698-3F8926CA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FF99F-78E5-4DE3-9F11-18658E65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70060-91B5-48DB-9EA1-2C0E8B0A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4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EFE81E-8652-4AA7-B393-0D10202D8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B50254-CDA0-41D5-BAE1-9B4BEE830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CA18B-92C6-480A-B0E0-B3E9463F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54DE3-2E56-41FD-B2D5-0A9E8420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B3A16-700E-4853-B16C-6F1914F5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20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E19C6-A9B2-4231-85E1-F948DD24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ADFBC-0E35-4D09-BD3F-91D428C6B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3B94A-EC41-47AE-B8BA-8CE26FCA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6B45E-F155-4DD4-B16C-AAA01A7E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68D3D-2E74-45A3-8E4E-FDCF1FF4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2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1AA01-BC3F-4410-9BEE-9EB1C4AA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8F8DD-76F2-48C0-AA3B-5FAD42712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CA650E-D573-435A-8F03-664FD4BD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C2A0E-D385-4D1C-B2BF-2ABECBCF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BFD04-56E2-4973-AE21-03112B96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1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0091B-8B0F-4146-AB0D-0AF262BD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9952D-4932-4519-A135-5014A29ED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EB8457-7850-4C4F-ADEA-5213A11B0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096CB-03A7-4C72-BCA3-AA72E697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F9862B-36F3-4655-A742-DDDFCCC8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B7655-6472-452C-91FC-5A02D109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F8BA1-3A5C-4624-ADB2-D386E88D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005C9-8B3D-4EFD-A041-3F154AA3A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B33EF7-4757-49B2-A3F4-95243E275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69DD68-E486-469F-9971-E77226923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729F15-BC37-4A2E-BC91-E8F658DA7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273983-AF7E-4B4B-B02C-A345318C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79209C-EF88-4A05-B309-208BA627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9D05DC-5E47-45F1-A411-6566F9A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4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BA7FC-1A70-4E37-B579-1CAA232B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E725D3-C99C-471D-A470-88CC280A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E78439-51E3-4AF2-BABB-DF645F75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29539C-4E7B-4CC0-ACF4-141BFF8E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1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D60073-E9E0-45F7-809E-8DD3E423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4957C5-FB62-47F4-984C-480D5D25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2F0824-E96D-4316-A3DE-CB78A5F8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13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5957F-B35D-4120-BA30-93220915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094EB-9E66-42F5-9EB9-9E343962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A6212E-0F46-4C0C-87DC-02CDDF111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EEFBE-FC06-42C6-935D-ECD24163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7FD200-0B95-41D0-A613-B81F1CE9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4B2CB1-13C6-4E5B-A1D8-48865A6E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3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C071C-0C44-4F13-A121-DD2CE125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78D7B4-FA5E-4B4D-9895-131FD8D16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DE4211-F9A2-4B7F-9DB0-0FF733623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3B625-A224-4319-9550-C151B11C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4C548-0F06-404E-8DBD-FCB47307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9F5BFB-C7BD-44DB-9207-0F90F606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26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C47A66-8EB5-40B5-8CD0-C9E31ACD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F61FA-78D5-4D28-BACB-5DC547E0F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80B6C-840C-4EFA-BC33-2589B1A2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0D943-9A61-40C1-AD9E-9E30A977B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C4E82-D2C9-4F8D-92C9-B9461671D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7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75B0DF45-E69E-4065-87FA-B1124895A6FE}"/>
              </a:ext>
            </a:extLst>
          </p:cNvPr>
          <p:cNvSpPr/>
          <p:nvPr/>
        </p:nvSpPr>
        <p:spPr>
          <a:xfrm>
            <a:off x="3313147" y="2749316"/>
            <a:ext cx="2354219" cy="260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超算中心给的文件夹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DC6C62C-C661-43AB-9FAE-0AD6F16D4DF6}"/>
              </a:ext>
            </a:extLst>
          </p:cNvPr>
          <p:cNvSpPr/>
          <p:nvPr/>
        </p:nvSpPr>
        <p:spPr>
          <a:xfrm>
            <a:off x="7274368" y="1428750"/>
            <a:ext cx="3667127" cy="4000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运行环境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FAA93D-3FBE-49F4-94AD-AA6457783501}"/>
              </a:ext>
            </a:extLst>
          </p:cNvPr>
          <p:cNvSpPr/>
          <p:nvPr/>
        </p:nvSpPr>
        <p:spPr>
          <a:xfrm>
            <a:off x="3247390" y="1428750"/>
            <a:ext cx="3667127" cy="4000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编译环境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DF482E-8F9A-4258-8EA5-753DC7FC0F38}"/>
              </a:ext>
            </a:extLst>
          </p:cNvPr>
          <p:cNvSpPr/>
          <p:nvPr/>
        </p:nvSpPr>
        <p:spPr>
          <a:xfrm>
            <a:off x="3037840" y="1604963"/>
            <a:ext cx="1495425" cy="928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登录节点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/online1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9EBE6699-0BFE-4294-87F5-AE4A70B1BDA3}"/>
              </a:ext>
            </a:extLst>
          </p:cNvPr>
          <p:cNvSpPr/>
          <p:nvPr/>
        </p:nvSpPr>
        <p:spPr>
          <a:xfrm>
            <a:off x="3321208" y="2369404"/>
            <a:ext cx="928688" cy="34045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3BD186-49EC-4094-8B9C-3C9DA3C91209}"/>
              </a:ext>
            </a:extLst>
          </p:cNvPr>
          <p:cNvSpPr/>
          <p:nvPr/>
        </p:nvSpPr>
        <p:spPr>
          <a:xfrm>
            <a:off x="3631334" y="4524375"/>
            <a:ext cx="14954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可执行文件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A328B7-4F83-49AC-A5AB-CF968C203232}"/>
              </a:ext>
            </a:extLst>
          </p:cNvPr>
          <p:cNvSpPr/>
          <p:nvPr/>
        </p:nvSpPr>
        <p:spPr>
          <a:xfrm>
            <a:off x="5639658" y="2458149"/>
            <a:ext cx="133882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神威编译器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/>
              <a:t>sw5cc</a:t>
            </a:r>
          </a:p>
          <a:p>
            <a:pPr algn="ctr"/>
            <a:r>
              <a:rPr lang="zh-CN" altLang="en-US" dirty="0"/>
              <a:t>编译工具</a:t>
            </a:r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make</a:t>
            </a:r>
          </a:p>
          <a:p>
            <a:pPr algn="ctr"/>
            <a:r>
              <a:rPr lang="zh-CN" altLang="en-US" dirty="0"/>
              <a:t>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ECA5BF3-ED7D-4EBC-8892-8D9F9CEB8F48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 rot="5400000">
            <a:off x="5710539" y="3558304"/>
            <a:ext cx="221360" cy="975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76FAEBF-9C42-4322-B4D3-87309B6551C9}"/>
              </a:ext>
            </a:extLst>
          </p:cNvPr>
          <p:cNvSpPr/>
          <p:nvPr/>
        </p:nvSpPr>
        <p:spPr>
          <a:xfrm>
            <a:off x="797647" y="3431395"/>
            <a:ext cx="14954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你的电脑</a:t>
            </a:r>
          </a:p>
        </p:txBody>
      </p:sp>
      <p:sp>
        <p:nvSpPr>
          <p:cNvPr id="16" name="箭头: 圆角右 15">
            <a:extLst>
              <a:ext uri="{FF2B5EF4-FFF2-40B4-BE49-F238E27FC236}">
                <a16:creationId xmlns:a16="http://schemas.microsoft.com/office/drawing/2014/main" id="{2C42407C-3625-4560-8B69-1C2C6838C4BC}"/>
              </a:ext>
            </a:extLst>
          </p:cNvPr>
          <p:cNvSpPr/>
          <p:nvPr/>
        </p:nvSpPr>
        <p:spPr>
          <a:xfrm>
            <a:off x="1361440" y="1664479"/>
            <a:ext cx="1676399" cy="1766916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5653B8A-AB6D-4251-96CA-C2F6F3BB8993}"/>
              </a:ext>
            </a:extLst>
          </p:cNvPr>
          <p:cNvSpPr/>
          <p:nvPr/>
        </p:nvSpPr>
        <p:spPr>
          <a:xfrm>
            <a:off x="1769951" y="2847639"/>
            <a:ext cx="620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53F2BA3-57A4-47F1-B4BC-515507852A3B}"/>
              </a:ext>
            </a:extLst>
          </p:cNvPr>
          <p:cNvSpPr/>
          <p:nvPr/>
        </p:nvSpPr>
        <p:spPr>
          <a:xfrm>
            <a:off x="1908533" y="1538406"/>
            <a:ext cx="582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27987B4-EE0F-4F4B-A58B-764EE3F71B49}"/>
              </a:ext>
            </a:extLst>
          </p:cNvPr>
          <p:cNvSpPr/>
          <p:nvPr/>
        </p:nvSpPr>
        <p:spPr>
          <a:xfrm>
            <a:off x="6390640" y="4524374"/>
            <a:ext cx="14954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作业队列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7F104E-F1F8-4EBC-893E-C0E438DF3EF6}"/>
              </a:ext>
            </a:extLst>
          </p:cNvPr>
          <p:cNvSpPr/>
          <p:nvPr/>
        </p:nvSpPr>
        <p:spPr>
          <a:xfrm>
            <a:off x="5126759" y="4581524"/>
            <a:ext cx="1263881" cy="5320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bsub</a:t>
            </a:r>
            <a:r>
              <a:rPr lang="zh-CN" altLang="en-US" dirty="0">
                <a:solidFill>
                  <a:schemeClr val="tx1"/>
                </a:solidFill>
              </a:rPr>
              <a:t>指令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D33F0D5-895F-4ACD-9F5F-8E6FF77539C1}"/>
              </a:ext>
            </a:extLst>
          </p:cNvPr>
          <p:cNvSpPr/>
          <p:nvPr/>
        </p:nvSpPr>
        <p:spPr>
          <a:xfrm>
            <a:off x="7505065" y="1907738"/>
            <a:ext cx="3200400" cy="2426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40960</a:t>
            </a:r>
            <a:r>
              <a:rPr lang="zh-CN" altLang="en-US" dirty="0">
                <a:solidFill>
                  <a:schemeClr val="tx1"/>
                </a:solidFill>
              </a:rPr>
              <a:t>个申威</a:t>
            </a:r>
            <a:r>
              <a:rPr lang="en-US" altLang="zh-CN" dirty="0">
                <a:solidFill>
                  <a:schemeClr val="tx1"/>
                </a:solidFill>
              </a:rPr>
              <a:t>26010</a:t>
            </a:r>
            <a:r>
              <a:rPr lang="zh-CN" altLang="en-US" dirty="0">
                <a:solidFill>
                  <a:schemeClr val="tx1"/>
                </a:solidFill>
              </a:rPr>
              <a:t>组成的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地表最强计算机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“神威 </a:t>
            </a:r>
            <a:r>
              <a:rPr lang="en-US" altLang="zh-CN" dirty="0">
                <a:solidFill>
                  <a:schemeClr val="tx1"/>
                </a:solidFill>
              </a:rPr>
              <a:t>· </a:t>
            </a:r>
            <a:r>
              <a:rPr lang="zh-CN" altLang="en-US" dirty="0">
                <a:solidFill>
                  <a:schemeClr val="tx1"/>
                </a:solidFill>
              </a:rPr>
              <a:t>太湖之光”</a:t>
            </a:r>
          </a:p>
        </p:txBody>
      </p:sp>
      <p:sp>
        <p:nvSpPr>
          <p:cNvPr id="25" name="箭头: 圆角右 24">
            <a:extLst>
              <a:ext uri="{FF2B5EF4-FFF2-40B4-BE49-F238E27FC236}">
                <a16:creationId xmlns:a16="http://schemas.microsoft.com/office/drawing/2014/main" id="{21C4AF3D-0C8D-42B4-B13E-7A1862A9F6FF}"/>
              </a:ext>
            </a:extLst>
          </p:cNvPr>
          <p:cNvSpPr/>
          <p:nvPr/>
        </p:nvSpPr>
        <p:spPr>
          <a:xfrm rot="16200000" flipV="1">
            <a:off x="8242668" y="3965352"/>
            <a:ext cx="646331" cy="1359538"/>
          </a:xfrm>
          <a:prstGeom prst="bentArrow">
            <a:avLst>
              <a:gd name="adj1" fmla="val 28305"/>
              <a:gd name="adj2" fmla="val 25000"/>
              <a:gd name="adj3" fmla="val 25000"/>
              <a:gd name="adj4" fmla="val 43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F07F272-F132-43BA-B30D-E28C78BEA534}"/>
              </a:ext>
            </a:extLst>
          </p:cNvPr>
          <p:cNvSpPr/>
          <p:nvPr/>
        </p:nvSpPr>
        <p:spPr>
          <a:xfrm>
            <a:off x="3460169" y="3110864"/>
            <a:ext cx="1840212" cy="67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源码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20FA87A-6824-46F5-BFCD-96D779232B3A}"/>
              </a:ext>
            </a:extLst>
          </p:cNvPr>
          <p:cNvSpPr/>
          <p:nvPr/>
        </p:nvSpPr>
        <p:spPr>
          <a:xfrm>
            <a:off x="4931045" y="1833070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神威并行库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/>
              <a:t>Athread</a:t>
            </a:r>
            <a:endParaRPr lang="en-US" altLang="zh-CN" dirty="0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C5EA4CF6-1DC8-47A4-B721-390ED3E3279A}"/>
              </a:ext>
            </a:extLst>
          </p:cNvPr>
          <p:cNvCxnSpPr>
            <a:cxnSpLocks/>
            <a:stCxn id="27" idx="2"/>
            <a:endCxn id="26" idx="3"/>
          </p:cNvCxnSpPr>
          <p:nvPr/>
        </p:nvCxnSpPr>
        <p:spPr>
          <a:xfrm rot="5400000">
            <a:off x="4966283" y="2813500"/>
            <a:ext cx="970680" cy="302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箭头: 下 7">
            <a:extLst>
              <a:ext uri="{FF2B5EF4-FFF2-40B4-BE49-F238E27FC236}">
                <a16:creationId xmlns:a16="http://schemas.microsoft.com/office/drawing/2014/main" id="{2EF2D2F8-2688-4EDC-860B-9F82FDC93F45}"/>
              </a:ext>
            </a:extLst>
          </p:cNvPr>
          <p:cNvSpPr/>
          <p:nvPr/>
        </p:nvSpPr>
        <p:spPr>
          <a:xfrm>
            <a:off x="3424730" y="3789298"/>
            <a:ext cx="1908635" cy="73507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编译</a:t>
            </a:r>
          </a:p>
        </p:txBody>
      </p:sp>
    </p:spTree>
    <p:extLst>
      <p:ext uri="{BB962C8B-B14F-4D97-AF65-F5344CB8AC3E}">
        <p14:creationId xmlns:p14="http://schemas.microsoft.com/office/powerpoint/2010/main" val="1806036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58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Daheng</dc:creator>
  <cp:lastModifiedBy>Yin Daheng</cp:lastModifiedBy>
  <cp:revision>6</cp:revision>
  <cp:lastPrinted>2019-07-13T08:42:41Z</cp:lastPrinted>
  <dcterms:created xsi:type="dcterms:W3CDTF">2019-07-13T08:08:05Z</dcterms:created>
  <dcterms:modified xsi:type="dcterms:W3CDTF">2019-07-13T15:07:03Z</dcterms:modified>
</cp:coreProperties>
</file>