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1014-64B6-4408-9959-1427D4A55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362F9-3695-49D5-990A-E7541E19D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473C3-9307-4CA8-BB88-7D0961EC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ACE80-6E77-4BDE-BBB8-AC0F0B6D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314A7-2904-4BB4-A7C2-8A02015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D63B1-39E4-49D2-943C-EA4C4885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D45EC-AFE3-418E-8717-0685850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445AE-0C2A-4645-9DE2-39F293D0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7DA2-AA46-4515-BB4B-4DCC4A6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9329-DF17-4053-BF7A-5CF8AB9D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6929E-427A-4E87-9D43-F3224F025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A7BFF-F19B-4A21-953A-A2DAD9FF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816A-6028-4C6F-BCBF-81138889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14E35-7BE3-495F-A23B-CF0E0986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99962-8BCF-4781-89B4-37B360C9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CCCE-2620-44BE-AAC0-B0A08930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61FB2-18B6-45E8-9BE3-4AE055DC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17ED5-E04D-4799-8606-7BF43A1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C3493-F4C9-498B-BEB3-61BC7A72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6D97A-CD3E-414D-A1B5-24C7B763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BF68-FED3-438D-A4CC-C069F5F4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FD40D-831E-4080-B17C-BD801405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9735-1AB4-416C-B521-913400D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3429C-7C97-4F3C-8FFC-F6DE9008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99175-74A1-4556-AA98-2AE84999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033E-1297-4E04-8556-740D4532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23CC9-37F6-40B6-8771-88754CF9A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5A78F-656D-4BB9-8F94-F310E9F81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338D8-AC40-4BC2-9D8E-4E07CAE9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E0D4C-AB91-4C0A-90A1-25660CF0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A1CC-CAF4-4550-8C83-2686949A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9186-E99D-41A4-AFC5-7D3A14E0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56689-0EA0-44C0-A5E7-58E9A691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C992-D8D5-4E1A-9969-755DCD3B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E02E7-2D5C-4C7F-86CF-54663C85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3C569-8491-4AEA-BD40-FADD65966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E51AA-6CD1-42A2-8143-FA4DE0D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38E00D-D24E-432D-9D6C-411F3ADD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F53410-817A-4DE6-8B4D-DCBEC626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F902-E550-4C34-87E9-A8F8C666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284D5-78D0-43DB-A4D0-286E58E4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023D6-5F8C-4F6E-9AFF-5F413A4F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38AA1D-9E77-4B6E-95B1-96C23DC2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90A21-C053-40AC-AFC2-81E6336F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3B14C-DAED-44DB-ADA6-49D3290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EA812-89C1-4913-8563-4D32875A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BF91-19AE-4DDD-B0C7-75FE9548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B476C-5F91-4ABE-A761-9115B4F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45C89-CB84-42CD-8A23-0A0813A6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0CC2C-E764-4A1C-B4FB-86115E99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B6A12-2259-4307-81EC-25103D4F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DC9E7-95A4-49F5-A996-22EBDD4E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6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0C91-A857-4372-861B-D47AB6D8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337A6-4C9B-4820-BEDB-3C41A464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F2AF2-5900-4A93-92A0-66C39616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79E45-FE62-4B50-A8D6-0DD184E2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5E1FE-45CE-4BFC-AD05-D823563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0A1FB-3CAB-4711-959E-D896DA49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59132-4049-4CDF-BE02-B26505B2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338CD-A10B-4D12-BB1C-F61BAF40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009-5923-4B9F-929B-3EE47876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20B6B-8317-4F46-BC1F-1F8BF60BC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15B98-02CD-4FFE-8DF8-E0F728FE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0DD2-D85B-4290-94B6-C85B9D5B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FD931-7017-4497-A7CB-923B7FBD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AWS</a:t>
            </a:r>
            <a:r>
              <a:rPr lang="zh-CN" altLang="en-US" dirty="0"/>
              <a:t>物联网框架中的边缘服务框架</a:t>
            </a:r>
          </a:p>
        </p:txBody>
      </p:sp>
    </p:spTree>
    <p:extLst>
      <p:ext uri="{BB962C8B-B14F-4D97-AF65-F5344CB8AC3E}">
        <p14:creationId xmlns:p14="http://schemas.microsoft.com/office/powerpoint/2010/main" val="295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整体架构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联网并控制终端设备</a:t>
            </a:r>
            <a:endParaRPr lang="en-US" altLang="zh-CN" dirty="0"/>
          </a:p>
          <a:p>
            <a:pPr lvl="1"/>
            <a:r>
              <a:rPr lang="zh-CN" altLang="en-US" dirty="0"/>
              <a:t>设备发送当前状态</a:t>
            </a:r>
            <a:endParaRPr lang="en-US" altLang="zh-CN" dirty="0"/>
          </a:p>
          <a:p>
            <a:pPr lvl="1"/>
            <a:r>
              <a:rPr lang="zh-CN" altLang="en-US" dirty="0"/>
              <a:t>云端更新</a:t>
            </a:r>
            <a:r>
              <a:rPr lang="en-US" altLang="zh-CN" dirty="0"/>
              <a:t>Device Shadow</a:t>
            </a:r>
          </a:p>
          <a:p>
            <a:pPr lvl="1"/>
            <a:r>
              <a:rPr lang="zh-CN" altLang="en-US" dirty="0"/>
              <a:t>应用程序修改设备状态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CF24C-BE4D-435A-9F42-575D1E2C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3102797"/>
            <a:ext cx="7310120" cy="3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920C-550E-4159-ACAE-52C9B2B9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的云端：</a:t>
            </a:r>
            <a:r>
              <a:rPr lang="en-US" altLang="zh-CN" dirty="0"/>
              <a:t>AWS IoT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736D-0FF3-4D91-875E-ECFEDF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支持使用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MQTT</a:t>
            </a:r>
            <a:r>
              <a:rPr lang="zh-CN" altLang="en-US" dirty="0"/>
              <a:t>等协议上传设备状态</a:t>
            </a:r>
            <a:endParaRPr lang="en-US" altLang="zh-CN" dirty="0"/>
          </a:p>
          <a:p>
            <a:r>
              <a:rPr lang="zh-CN" altLang="en-US" dirty="0"/>
              <a:t>设备身份验证</a:t>
            </a:r>
            <a:endParaRPr lang="en-US" altLang="zh-CN" dirty="0"/>
          </a:p>
          <a:p>
            <a:r>
              <a:rPr lang="zh-CN" altLang="en-US" dirty="0"/>
              <a:t>端到端加密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AWS Lambda</a:t>
            </a:r>
            <a:r>
              <a:rPr lang="zh-CN" altLang="en-US" dirty="0"/>
              <a:t>、</a:t>
            </a:r>
            <a:r>
              <a:rPr lang="en-US" altLang="zh-CN" dirty="0"/>
              <a:t>Amazon Kinesis</a:t>
            </a:r>
            <a:r>
              <a:rPr lang="zh-CN" altLang="en-US" dirty="0"/>
              <a:t>、</a:t>
            </a:r>
            <a:r>
              <a:rPr lang="en-US" altLang="zh-CN" dirty="0"/>
              <a:t>Amazon S3</a:t>
            </a:r>
            <a:r>
              <a:rPr lang="zh-CN" altLang="en-US" dirty="0"/>
              <a:t>、</a:t>
            </a:r>
            <a:r>
              <a:rPr lang="en-US" altLang="zh-CN" dirty="0"/>
              <a:t>Amazon DynamoDB</a:t>
            </a:r>
            <a:r>
              <a:rPr lang="zh-CN" altLang="en-US" dirty="0"/>
              <a:t>、</a:t>
            </a:r>
            <a:r>
              <a:rPr lang="en-US" altLang="zh-CN" dirty="0"/>
              <a:t>Amazon CloudWatch </a:t>
            </a:r>
            <a:r>
              <a:rPr lang="zh-CN" altLang="en-US" dirty="0"/>
              <a:t>和 </a:t>
            </a:r>
            <a:r>
              <a:rPr lang="en-US" altLang="zh-CN" dirty="0"/>
              <a:t>Amazon Elasticsearch Service </a:t>
            </a:r>
            <a:r>
              <a:rPr lang="zh-CN" altLang="en-US" dirty="0"/>
              <a:t>等 </a:t>
            </a:r>
            <a:r>
              <a:rPr lang="en-US" altLang="zh-CN" dirty="0"/>
              <a:t>AWS </a:t>
            </a:r>
            <a:r>
              <a:rPr lang="zh-CN" altLang="en-US" dirty="0"/>
              <a:t>服务整合</a:t>
            </a:r>
          </a:p>
        </p:txBody>
      </p:sp>
    </p:spTree>
    <p:extLst>
      <p:ext uri="{BB962C8B-B14F-4D97-AF65-F5344CB8AC3E}">
        <p14:creationId xmlns:p14="http://schemas.microsoft.com/office/powerpoint/2010/main" val="40186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的终端：</a:t>
            </a:r>
            <a:r>
              <a:rPr lang="en-US" altLang="zh-CN" dirty="0"/>
              <a:t>AWS IoT Device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用于开发</a:t>
            </a:r>
            <a:r>
              <a:rPr lang="en-US" altLang="zh-CN" dirty="0"/>
              <a:t>AWS IoT </a:t>
            </a:r>
            <a:r>
              <a:rPr lang="zh-CN" altLang="en-US" dirty="0"/>
              <a:t>终端设备</a:t>
            </a:r>
            <a:endParaRPr lang="en-US" altLang="zh-CN" dirty="0"/>
          </a:p>
          <a:p>
            <a:r>
              <a:rPr lang="zh-CN" altLang="en-US" dirty="0"/>
              <a:t>包含一系列与</a:t>
            </a:r>
            <a:r>
              <a:rPr lang="en-US" altLang="zh-CN" dirty="0"/>
              <a:t>AWS IoT Core</a:t>
            </a:r>
            <a:r>
              <a:rPr lang="zh-CN" altLang="en-US" dirty="0"/>
              <a:t>通信的库</a:t>
            </a:r>
            <a:endParaRPr lang="en-US" altLang="zh-CN" dirty="0"/>
          </a:p>
          <a:p>
            <a:pPr lvl="1"/>
            <a:r>
              <a:rPr lang="zh-CN" altLang="en-US" dirty="0"/>
              <a:t>上报设备状态</a:t>
            </a:r>
            <a:endParaRPr lang="en-US" altLang="zh-CN" dirty="0"/>
          </a:p>
          <a:p>
            <a:pPr lvl="1"/>
            <a:r>
              <a:rPr lang="zh-CN" altLang="en-US" dirty="0"/>
              <a:t>接收控制信息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支持多种语言</a:t>
            </a:r>
          </a:p>
        </p:txBody>
      </p:sp>
    </p:spTree>
    <p:extLst>
      <p:ext uri="{BB962C8B-B14F-4D97-AF65-F5344CB8AC3E}">
        <p14:creationId xmlns:p14="http://schemas.microsoft.com/office/powerpoint/2010/main" val="24998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5089-3669-4781-B754-F947E10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CFAB-F348-4218-A530-663A45A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部署在“本地”，部分替代</a:t>
            </a:r>
            <a:r>
              <a:rPr lang="en-US" altLang="zh-CN" dirty="0"/>
              <a:t>AWS IoT Core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“本地”可能代表一个建筑层、一辆卡车或整个矿区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C2288-42B0-4CBE-BD38-CC9A42DF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48" y="2606428"/>
            <a:ext cx="6104352" cy="1645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92727-26A1-45B5-B487-066297DD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48" y="4225784"/>
            <a:ext cx="6104352" cy="23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7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CAF66-11DA-4935-99DD-5463110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7435E-3183-49E2-9199-1677F93B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终端设备直连云端</a:t>
            </a:r>
            <a:r>
              <a:rPr lang="en-US" altLang="zh-CN" sz="2000" dirty="0"/>
              <a:t>AWS IoT Core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12ADC-132B-4B40-BBCD-9E2404024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终端设备先连</a:t>
            </a:r>
            <a:r>
              <a:rPr lang="en-US" altLang="zh-CN" sz="2000" dirty="0"/>
              <a:t>AWS IoT Greengrass Core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5250F75-4DC1-4AD7-AD59-578975ABD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655031"/>
            <a:ext cx="5157787" cy="1384675"/>
          </a:xfrm>
          <a:prstGeom prst="rect">
            <a:avLst/>
          </a:prstGeom>
        </p:spPr>
      </p:pic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72F98105-EF50-406C-870A-CE531D80F4FC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80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AWS IoT Greengrass Core</a:t>
            </a:r>
            <a:r>
              <a:rPr lang="zh-CN" altLang="en-US" sz="2000" dirty="0"/>
              <a:t>统一上报云端</a:t>
            </a:r>
            <a:endParaRPr lang="en-US" altLang="zh-CN" sz="2000" dirty="0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A12C7585-9A22-4534-8798-0813F80A9A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5440"/>
            <a:ext cx="5183188" cy="1961672"/>
          </a:xfr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6700976-C482-41FA-8A67-F8087501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70884"/>
            <a:ext cx="5180012" cy="2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直接与 </a:t>
            </a:r>
            <a:r>
              <a:rPr lang="en-US" altLang="zh-CN" dirty="0"/>
              <a:t>AWS IoT Core </a:t>
            </a:r>
            <a:r>
              <a:rPr lang="zh-CN" altLang="en-US" dirty="0"/>
              <a:t>和 </a:t>
            </a:r>
            <a:r>
              <a:rPr lang="en-US" altLang="zh-CN" dirty="0"/>
              <a:t>AWS IoT Greengrass </a:t>
            </a:r>
            <a:r>
              <a:rPr lang="zh-CN" altLang="en-US" dirty="0"/>
              <a:t>服务进行通信</a:t>
            </a:r>
            <a:endParaRPr lang="en-US" altLang="zh-CN" dirty="0"/>
          </a:p>
          <a:p>
            <a:r>
              <a:rPr lang="zh-CN" altLang="en-US" dirty="0"/>
              <a:t>具有自己的设备证书，用于在 </a:t>
            </a:r>
            <a:r>
              <a:rPr lang="en-US" altLang="zh-CN" dirty="0"/>
              <a:t>AWS IoT Core </a:t>
            </a:r>
            <a:r>
              <a:rPr lang="zh-CN" altLang="en-US" dirty="0"/>
              <a:t>中进行身份验证</a:t>
            </a:r>
            <a:endParaRPr lang="en-US" altLang="zh-CN" dirty="0"/>
          </a:p>
          <a:p>
            <a:r>
              <a:rPr lang="zh-CN" altLang="en-US" dirty="0"/>
              <a:t>有自己的</a:t>
            </a:r>
            <a:r>
              <a:rPr lang="en-US" altLang="zh-CN" dirty="0"/>
              <a:t>Device Shadow</a:t>
            </a:r>
            <a:r>
              <a:rPr lang="zh-CN" altLang="en-US" dirty="0"/>
              <a:t>和一个 </a:t>
            </a:r>
            <a:r>
              <a:rPr lang="en-US" altLang="zh-CN" dirty="0"/>
              <a:t>AWS IoT Core </a:t>
            </a:r>
            <a:r>
              <a:rPr lang="zh-CN" altLang="en-US" dirty="0"/>
              <a:t>注册表中的条目</a:t>
            </a:r>
          </a:p>
        </p:txBody>
      </p:sp>
    </p:spTree>
    <p:extLst>
      <p:ext uri="{BB962C8B-B14F-4D97-AF65-F5344CB8AC3E}">
        <p14:creationId xmlns:p14="http://schemas.microsoft.com/office/powerpoint/2010/main" val="12941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该软件是一个可执行程序，需要部署于用户“本地”的边缘服务器</a:t>
            </a:r>
            <a:endParaRPr lang="en-US" altLang="zh-CN" dirty="0"/>
          </a:p>
          <a:p>
            <a:pPr lvl="1"/>
            <a:r>
              <a:rPr lang="en-US" altLang="zh-CN" dirty="0"/>
              <a:t>Lambda </a:t>
            </a:r>
            <a:r>
              <a:rPr lang="zh-CN" altLang="en-US" dirty="0"/>
              <a:t>函数的部署、本地执行、自动更新</a:t>
            </a:r>
            <a:endParaRPr lang="en-US" altLang="zh-CN" dirty="0"/>
          </a:p>
          <a:p>
            <a:pPr lvl="1"/>
            <a:r>
              <a:rPr lang="zh-CN" altLang="en-US" dirty="0"/>
              <a:t>在本地处理数据流，并自动导出到 </a:t>
            </a:r>
            <a:r>
              <a:rPr lang="en-US" altLang="zh-CN" dirty="0"/>
              <a:t>AWS </a:t>
            </a:r>
            <a:r>
              <a:rPr lang="zh-CN" altLang="en-US" dirty="0"/>
              <a:t>云</a:t>
            </a:r>
            <a:endParaRPr lang="en-US" altLang="zh-CN" dirty="0"/>
          </a:p>
          <a:p>
            <a:pPr lvl="1"/>
            <a:r>
              <a:rPr lang="zh-CN" altLang="en-US" dirty="0"/>
              <a:t>通过本地网络或</a:t>
            </a:r>
            <a:r>
              <a:rPr lang="en-US" altLang="zh-CN" dirty="0"/>
              <a:t>AWS IoT</a:t>
            </a:r>
            <a:r>
              <a:rPr lang="zh-CN" altLang="en-US" dirty="0"/>
              <a:t>在设备、连接器和 </a:t>
            </a:r>
            <a:r>
              <a:rPr lang="en-US" altLang="zh-CN" dirty="0"/>
              <a:t>Lambda </a:t>
            </a:r>
            <a:r>
              <a:rPr lang="zh-CN" altLang="en-US" dirty="0"/>
              <a:t>函数之间进行的 </a:t>
            </a:r>
            <a:r>
              <a:rPr lang="en-US" altLang="zh-CN" dirty="0"/>
              <a:t>MQTT </a:t>
            </a:r>
            <a:r>
              <a:rPr lang="zh-CN" altLang="en-US" dirty="0"/>
              <a:t>消息传递</a:t>
            </a:r>
            <a:endParaRPr lang="en-US" altLang="zh-CN" dirty="0"/>
          </a:p>
          <a:p>
            <a:pPr lvl="1"/>
            <a:r>
              <a:rPr lang="zh-CN" altLang="en-US" dirty="0"/>
              <a:t>设备身份验证和授权确保设备和云之间的安全连接</a:t>
            </a:r>
            <a:endParaRPr lang="en-US" altLang="zh-CN" dirty="0"/>
          </a:p>
          <a:p>
            <a:pPr lvl="1"/>
            <a:r>
              <a:rPr lang="zh-CN" altLang="en-US" dirty="0"/>
              <a:t>本地和云端</a:t>
            </a:r>
            <a:r>
              <a:rPr lang="en-US" altLang="zh-CN" dirty="0"/>
              <a:t>Device Shadow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本地设备和卷资源的受控访问</a:t>
            </a:r>
            <a:endParaRPr lang="en-US" altLang="zh-CN" dirty="0"/>
          </a:p>
          <a:p>
            <a:pPr lvl="1"/>
            <a:r>
              <a:rPr lang="zh-CN" altLang="en-US" dirty="0"/>
              <a:t>云训练机器学习模型的本地部署运行</a:t>
            </a:r>
          </a:p>
        </p:txBody>
      </p:sp>
    </p:spTree>
    <p:extLst>
      <p:ext uri="{BB962C8B-B14F-4D97-AF65-F5344CB8AC3E}">
        <p14:creationId xmlns:p14="http://schemas.microsoft.com/office/powerpoint/2010/main" val="45949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339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AWS IoT Greengrass</vt:lpstr>
      <vt:lpstr>AWS IoT整体架构</vt:lpstr>
      <vt:lpstr>AWS IoT的云端：AWS IoT Core</vt:lpstr>
      <vt:lpstr>AWS IoT的终端：AWS IoT Device SDK</vt:lpstr>
      <vt:lpstr>AWS IoT的边缘端：AWS IoT Greengrass</vt:lpstr>
      <vt:lpstr>AWS IoT的边缘端：AWS IoT Greengrass</vt:lpstr>
      <vt:lpstr>核心软件：AWS IoT Greengrass Core</vt:lpstr>
      <vt:lpstr>核心软件：AWS IoT Greengrass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</dc:title>
  <dc:creator>Yin Daheng</dc:creator>
  <cp:lastModifiedBy>Yin Daheng</cp:lastModifiedBy>
  <cp:revision>37</cp:revision>
  <dcterms:created xsi:type="dcterms:W3CDTF">2020-06-21T07:27:04Z</dcterms:created>
  <dcterms:modified xsi:type="dcterms:W3CDTF">2020-06-21T08:28:40Z</dcterms:modified>
</cp:coreProperties>
</file>