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5639E-E920-44B9-8027-A40807227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47B19B-85C8-494F-B77B-A46103F81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BD802-A3C7-4467-BFC1-28D19AE5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B1C81-9AFD-4DDD-8FA7-DD0A3ABE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938ED2-4E60-4BF4-BE59-544A8EA1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4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36FA7-8427-4573-A7E3-3EA00E67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82FBD4-48BF-49AE-9808-482BE217B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045F6-FB32-49CE-A331-6F17842C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0EAC2-7ADF-4C4A-A46F-95891144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95DEE-6636-474A-A282-B5C9412C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1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862FCB-4D48-4D9C-9142-6B4670A62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EE4A24-0873-49C0-94EA-E4DC5CCE2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6DA31-96F0-4406-B879-F8F18A6D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F2AA4-5729-46BD-A108-852D962F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1F6B3-AF58-471B-80BF-F56251B0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2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DA578-CD06-4172-B064-210D313B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F30C6-CC16-4B6E-81D2-224CFA41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C1D11-A748-4081-A420-02C6D169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B5392-D25A-4316-A32B-0443CD64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4E17D-22EC-4ECD-B754-FCA4B140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5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5E540-923F-4A69-BDC0-26AA976F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ABCD18-7470-4296-9A7E-DC2A4F3E7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C95E1-D669-4B35-BBA4-6B5C59FB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3EB38-B91B-429E-8E2C-1F3E6C90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C8937-B800-4AF0-B441-88948A84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AB8D0-3542-4472-B4AD-B207D451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B5730-95EF-46D8-852F-9D7EB86D7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ACB3FE-366F-482D-8271-D8035A4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EB32F3-FFA1-49BC-9796-D5F8AC85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B4BC88-4486-4BC4-8EA0-90A804BA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1BC174-C336-4006-BC74-0DF2E8D4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4CAF0-AA66-496C-BE00-BA6E0CA40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D9D75F-998B-4C5F-A29C-D8329C56A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285041-E567-4E6A-A900-973E2A44E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5F796D-3536-4906-B380-870BB4F68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5677B5-D1D9-48EF-9167-BD1A902C2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15DF60-9D49-4626-9521-EF295A1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993A51-4BD1-4C04-9A9A-29E177D8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3943AB-52E4-4FD7-B547-F4FF4528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8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3023A-FB3D-4734-97B1-36295D62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8DFA45-6994-4158-B000-00A82F9B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1C705A-07F8-409A-A2EB-126CE5BC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C246C2-DE83-4D4B-80FA-1F2DDDB8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5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70A96B-8CF4-4199-893E-0B1289C6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D65468-D1E9-4FDD-82D0-2A2853C6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8C9B7-67C7-4CE3-8D41-C16C7C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70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A85D5-8072-455C-AB1F-2E6D9721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2BED2-1043-47C9-ABBE-28B2F5ECF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C2CDC3-84C0-4405-AD23-B9F4D045E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92B59-B1CA-40E6-BC59-94A3B0A5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1DD082-CB1D-4440-8719-7F236586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D389E-5F4D-4056-A26F-C880D899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F5993-0AB7-4A7E-87E7-08C16167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ECFBD4-EBA9-4EC1-A458-6EE88F118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CCAD64-FB3C-4999-8BC0-42585E4B9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D6F324-30FB-4129-8734-7D158660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5F84E3-B80E-46AF-B4E4-9BD0464C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4E48F9-910F-4BF0-B22D-B456FE6D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4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AF159D-8AC6-4404-9FB1-C64D3C0D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726D2-CA34-4638-B8BF-5250766BA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6B3D0-E2B9-4A3C-8CB6-F625E6F47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AFFE-823F-4DDC-BE73-DF0D66C78A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B22B1-4083-4C48-B1CC-687C2E8A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8EDD8-19EF-43D1-AEBE-9286912E8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65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EE06E-1C0A-431E-8B50-8F6EA5C6B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AUFS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EE24DB-2768-482D-AA35-9315C69E4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0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90DAA-3CDB-49E9-8BBD-36C516D9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AUFS</a:t>
            </a:r>
            <a:r>
              <a:rPr lang="zh-CN" altLang="en-US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45956-438C-47C5-B6DA-19E05787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AUFS</a:t>
            </a:r>
            <a:r>
              <a:rPr lang="zh-CN" altLang="en-US" dirty="0"/>
              <a:t>是一种分层的文件系统</a:t>
            </a:r>
            <a:endParaRPr lang="en-US" altLang="zh-CN" dirty="0"/>
          </a:p>
          <a:p>
            <a:pPr lvl="1"/>
            <a:r>
              <a:rPr lang="zh-CN" altLang="en-US" dirty="0"/>
              <a:t>不同物理位置的目录和文件合并挂载到同一个目录</a:t>
            </a:r>
            <a:endParaRPr lang="en-US" altLang="zh-CN" dirty="0"/>
          </a:p>
          <a:p>
            <a:pPr lvl="1"/>
            <a:r>
              <a:rPr lang="zh-CN" altLang="en-US" dirty="0"/>
              <a:t>上层文件覆盖下层文件，逐层覆盖</a:t>
            </a:r>
            <a:endParaRPr lang="en-US" altLang="zh-CN" dirty="0"/>
          </a:p>
          <a:p>
            <a:pPr lvl="1"/>
            <a:r>
              <a:rPr lang="zh-CN" altLang="en-US" dirty="0"/>
              <a:t>最上层的文件可读写，其余的文件只读</a:t>
            </a:r>
          </a:p>
        </p:txBody>
      </p:sp>
    </p:spTree>
    <p:extLst>
      <p:ext uri="{BB962C8B-B14F-4D97-AF65-F5344CB8AC3E}">
        <p14:creationId xmlns:p14="http://schemas.microsoft.com/office/powerpoint/2010/main" val="118635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C630F-1090-4B85-B033-EAB514B3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AUFS</a:t>
            </a:r>
            <a:r>
              <a:rPr lang="zh-CN" altLang="en-US" dirty="0"/>
              <a:t>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40763-3F38-4303-AAE8-CDFCD40F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把不同物理位置的目录和文件合并</a:t>
            </a:r>
            <a:r>
              <a:rPr lang="en-US" altLang="zh-CN" dirty="0"/>
              <a:t>mount</a:t>
            </a:r>
            <a:r>
              <a:rPr lang="zh-CN" altLang="en-US" dirty="0"/>
              <a:t>到同一个挂载目录中</a:t>
            </a:r>
            <a:endParaRPr lang="en-US" altLang="zh-CN" dirty="0"/>
          </a:p>
          <a:p>
            <a:r>
              <a:rPr lang="zh-CN" altLang="en-US" dirty="0"/>
              <a:t>上层物理位置的文件覆盖下层物理位置的文件</a:t>
            </a:r>
            <a:endParaRPr lang="en-US" altLang="zh-CN" dirty="0"/>
          </a:p>
          <a:p>
            <a:r>
              <a:rPr lang="zh-CN" altLang="en-US" dirty="0"/>
              <a:t>在这个目录下进行的写操作必定写入到顶层中</a:t>
            </a:r>
            <a:endParaRPr lang="en-US" altLang="zh-CN" dirty="0"/>
          </a:p>
          <a:p>
            <a:r>
              <a:rPr lang="zh-CN" altLang="en-US" dirty="0"/>
              <a:t>删除文件时创建</a:t>
            </a:r>
            <a:r>
              <a:rPr lang="en-US" altLang="zh-CN" dirty="0"/>
              <a:t>Whiteout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如果这个文件或目录只有顶层有而下层没有，正常删除</a:t>
            </a:r>
            <a:endParaRPr lang="en-US" altLang="zh-CN" dirty="0"/>
          </a:p>
          <a:p>
            <a:pPr lvl="1"/>
            <a:r>
              <a:rPr lang="zh-CN" altLang="en-US" dirty="0"/>
              <a:t>如果下层还有这个文件，那么创建只读的</a:t>
            </a:r>
            <a:r>
              <a:rPr lang="en-US" altLang="zh-CN" dirty="0"/>
              <a:t>.wh.&lt;</a:t>
            </a:r>
            <a:r>
              <a:rPr lang="zh-CN" altLang="en-US" dirty="0"/>
              <a:t>文件名</a:t>
            </a:r>
            <a:r>
              <a:rPr lang="en-US" altLang="zh-CN" dirty="0"/>
              <a:t>&gt;</a:t>
            </a:r>
          </a:p>
          <a:p>
            <a:pPr lvl="1"/>
            <a:r>
              <a:rPr lang="zh-CN" altLang="en-US" dirty="0"/>
              <a:t>如果下层还有这个目录，那么创建目录</a:t>
            </a:r>
            <a:r>
              <a:rPr lang="en-US" altLang="zh-CN" dirty="0"/>
              <a:t>.</a:t>
            </a:r>
            <a:r>
              <a:rPr lang="en-US" altLang="zh-CN" dirty="0" err="1"/>
              <a:t>wh</a:t>
            </a:r>
            <a:r>
              <a:rPr lang="en-US" altLang="zh-CN" dirty="0"/>
              <a:t>.__</a:t>
            </a:r>
            <a:r>
              <a:rPr lang="en-US" altLang="zh-CN" dirty="0" err="1"/>
              <a:t>dir_opaque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53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137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AUFS</vt:lpstr>
      <vt:lpstr>AUFS是什么</vt:lpstr>
      <vt:lpstr>AUFS规则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AUFS</dc:title>
  <dc:creator>Yin Daheng</dc:creator>
  <cp:lastModifiedBy>Yin Daheng</cp:lastModifiedBy>
  <cp:revision>6</cp:revision>
  <dcterms:created xsi:type="dcterms:W3CDTF">2020-06-20T10:31:39Z</dcterms:created>
  <dcterms:modified xsi:type="dcterms:W3CDTF">2020-06-20T10:36:13Z</dcterms:modified>
</cp:coreProperties>
</file>